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4" r:id="rId7"/>
    <p:sldId id="267" r:id="rId8"/>
    <p:sldId id="268" r:id="rId9"/>
    <p:sldId id="269" r:id="rId10"/>
    <p:sldId id="270" r:id="rId11"/>
    <p:sldId id="271" r:id="rId12"/>
    <p:sldId id="260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E47F4DA-F391-43E8-B106-90CC33E57FCF}">
          <p14:sldIdLst>
            <p14:sldId id="257"/>
            <p14:sldId id="258"/>
          </p14:sldIdLst>
        </p14:section>
        <p14:section name="Раздел без заголовка" id="{72F9FEA1-92ED-41B5-83E0-F84773878857}">
          <p14:sldIdLst>
            <p14:sldId id="259"/>
            <p14:sldId id="261"/>
            <p14:sldId id="262"/>
            <p14:sldId id="264"/>
            <p14:sldId id="267"/>
            <p14:sldId id="268"/>
            <p14:sldId id="269"/>
            <p14:sldId id="270"/>
            <p14:sldId id="271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29" autoAdjust="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5A669-185E-49D2-AA73-87EE1BB8B9F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5B95167-433F-410D-AEDB-1261E27BFA47}">
      <dgm:prSet phldrT="[Текст]" custT="1"/>
      <dgm:spPr>
        <a:solidFill>
          <a:schemeClr val="accent6"/>
        </a:solidFill>
      </dgm:spPr>
      <dgm:t>
        <a:bodyPr/>
        <a:lstStyle/>
        <a:p>
          <a:r>
            <a:rPr lang="ru-RU" sz="2800" b="0" i="1" dirty="0" smtClean="0"/>
            <a:t>Импорт данных и библиотек</a:t>
          </a:r>
          <a:endParaRPr lang="ru-RU" sz="2800" i="1" dirty="0"/>
        </a:p>
      </dgm:t>
    </dgm:pt>
    <dgm:pt modelId="{75A58596-10E7-42F8-909D-73577316B608}" type="parTrans" cxnId="{2C0A2856-E14C-4EFB-B2C6-1F8A0A39A01F}">
      <dgm:prSet/>
      <dgm:spPr/>
      <dgm:t>
        <a:bodyPr/>
        <a:lstStyle/>
        <a:p>
          <a:endParaRPr lang="ru-RU"/>
        </a:p>
      </dgm:t>
    </dgm:pt>
    <dgm:pt modelId="{8CEF7704-165B-4416-8CB1-7C436325D6EF}" type="sibTrans" cxnId="{2C0A2856-E14C-4EFB-B2C6-1F8A0A39A01F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endParaRPr lang="ru-RU" dirty="0"/>
        </a:p>
      </dgm:t>
    </dgm:pt>
    <dgm:pt modelId="{94BBA354-5FF2-4979-AB97-D5A6F0E1E6A9}">
      <dgm:prSet phldrT="[Текст]" custT="1"/>
      <dgm:spPr>
        <a:solidFill>
          <a:srgbClr val="C0F63A"/>
        </a:solidFill>
      </dgm:spPr>
      <dgm:t>
        <a:bodyPr/>
        <a:lstStyle/>
        <a:p>
          <a:r>
            <a:rPr lang="en-US" sz="2800" b="0" i="1" dirty="0" smtClean="0"/>
            <a:t>EDA</a:t>
          </a:r>
          <a:endParaRPr lang="ru-RU" sz="3300" b="0" i="1" dirty="0"/>
        </a:p>
      </dgm:t>
    </dgm:pt>
    <dgm:pt modelId="{7E8E9E75-B007-4634-B8C9-E24587979663}" type="parTrans" cxnId="{9B6E3E8D-14FD-42BD-AC31-205247A2AA62}">
      <dgm:prSet/>
      <dgm:spPr/>
      <dgm:t>
        <a:bodyPr/>
        <a:lstStyle/>
        <a:p>
          <a:endParaRPr lang="ru-RU"/>
        </a:p>
      </dgm:t>
    </dgm:pt>
    <dgm:pt modelId="{1B5A2744-51ED-4B06-8A14-5B18C7F46E58}" type="sibTrans" cxnId="{9B6E3E8D-14FD-42BD-AC31-205247A2AA62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endParaRPr lang="ru-RU" dirty="0"/>
        </a:p>
      </dgm:t>
    </dgm:pt>
    <dgm:pt modelId="{6D51B7FA-DC79-49D5-A152-F816E834F88E}">
      <dgm:prSet phldrT="[Текст]" custT="1"/>
      <dgm:spPr>
        <a:solidFill>
          <a:srgbClr val="00B0F0"/>
        </a:solidFill>
      </dgm:spPr>
      <dgm:t>
        <a:bodyPr/>
        <a:lstStyle/>
        <a:p>
          <a:r>
            <a:rPr lang="ru-RU" sz="2800" b="0" i="1" dirty="0" smtClean="0"/>
            <a:t>Преобразование данных</a:t>
          </a:r>
          <a:endParaRPr lang="ru-RU" sz="2800" i="1" dirty="0" smtClean="0"/>
        </a:p>
      </dgm:t>
    </dgm:pt>
    <dgm:pt modelId="{55BF3964-7155-4B4B-80A9-906D4E43BDBA}" type="parTrans" cxnId="{226C7E3F-7776-4F39-998C-A0DCAE03525E}">
      <dgm:prSet/>
      <dgm:spPr/>
      <dgm:t>
        <a:bodyPr/>
        <a:lstStyle/>
        <a:p>
          <a:endParaRPr lang="ru-RU"/>
        </a:p>
      </dgm:t>
    </dgm:pt>
    <dgm:pt modelId="{F125CB8B-27FB-4002-AC69-B7835D8404A9}" type="sibTrans" cxnId="{226C7E3F-7776-4F39-998C-A0DCAE03525E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endParaRPr lang="ru-RU"/>
        </a:p>
      </dgm:t>
    </dgm:pt>
    <dgm:pt modelId="{0B6EB984-F57B-4220-9FB7-34570C4E37FA}">
      <dgm:prSet custT="1"/>
      <dgm:spPr/>
      <dgm:t>
        <a:bodyPr/>
        <a:lstStyle/>
        <a:p>
          <a:r>
            <a:rPr lang="ru-RU" sz="2800" b="0" i="1" dirty="0" smtClean="0"/>
            <a:t>Анализ тональности текста</a:t>
          </a:r>
          <a:endParaRPr lang="ru-RU" sz="2800" i="1" dirty="0"/>
        </a:p>
      </dgm:t>
    </dgm:pt>
    <dgm:pt modelId="{42F31EB9-C44B-4DB9-8603-69819DAB2A40}" type="parTrans" cxnId="{D64905E5-2709-455F-81E6-1B9D611B4B71}">
      <dgm:prSet/>
      <dgm:spPr/>
      <dgm:t>
        <a:bodyPr/>
        <a:lstStyle/>
        <a:p>
          <a:endParaRPr lang="ru-RU"/>
        </a:p>
      </dgm:t>
    </dgm:pt>
    <dgm:pt modelId="{24A36244-2B3E-4341-8AF9-A2B17EEC8A2C}" type="sibTrans" cxnId="{D64905E5-2709-455F-81E6-1B9D611B4B71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endParaRPr lang="ru-RU"/>
        </a:p>
      </dgm:t>
    </dgm:pt>
    <dgm:pt modelId="{A2E032B3-87C9-4DB7-8A64-0D1818A7085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ru-RU" sz="2800" b="0" i="1" dirty="0" smtClean="0"/>
            <a:t>Подготовка </a:t>
          </a:r>
          <a:r>
            <a:rPr lang="en-US" sz="2800" b="0" i="1" dirty="0" smtClean="0"/>
            <a:t>BERT </a:t>
          </a:r>
          <a:r>
            <a:rPr lang="ru-RU" sz="2800" b="0" i="1" dirty="0" smtClean="0"/>
            <a:t>модели</a:t>
          </a:r>
          <a:endParaRPr lang="ru-RU" sz="2800" b="0" i="1" dirty="0"/>
        </a:p>
      </dgm:t>
    </dgm:pt>
    <dgm:pt modelId="{9E461E89-6A34-4765-A966-C1AD65CCAFBC}" type="parTrans" cxnId="{F97E7B41-C5B3-4A89-AD2E-50C28B835D27}">
      <dgm:prSet/>
      <dgm:spPr/>
      <dgm:t>
        <a:bodyPr/>
        <a:lstStyle/>
        <a:p>
          <a:endParaRPr lang="ru-RU"/>
        </a:p>
      </dgm:t>
    </dgm:pt>
    <dgm:pt modelId="{19ADABA7-185B-46DB-9FDC-DCC5826A8585}" type="sibTrans" cxnId="{F97E7B41-C5B3-4A89-AD2E-50C28B835D27}">
      <dgm:prSet/>
      <dgm:spPr/>
      <dgm:t>
        <a:bodyPr/>
        <a:lstStyle/>
        <a:p>
          <a:endParaRPr lang="ru-RU"/>
        </a:p>
      </dgm:t>
    </dgm:pt>
    <dgm:pt modelId="{40D6101C-318D-4C31-9F8D-A308E4326B60}" type="pres">
      <dgm:prSet presAssocID="{BB65A669-185E-49D2-AA73-87EE1BB8B9F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B677AFF-0E6E-4415-8537-5AE201DAB5E1}" type="pres">
      <dgm:prSet presAssocID="{BB65A669-185E-49D2-AA73-87EE1BB8B9F8}" presName="dummyMaxCanvas" presStyleCnt="0">
        <dgm:presLayoutVars/>
      </dgm:prSet>
      <dgm:spPr/>
    </dgm:pt>
    <dgm:pt modelId="{EB5779B3-2A49-402E-B70F-5321B0A01581}" type="pres">
      <dgm:prSet presAssocID="{BB65A669-185E-49D2-AA73-87EE1BB8B9F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5144FC-6C94-4A5A-B1DF-B1E2A74F25D5}" type="pres">
      <dgm:prSet presAssocID="{BB65A669-185E-49D2-AA73-87EE1BB8B9F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6DC119-55D2-41DC-8F64-715766AE4E0D}" type="pres">
      <dgm:prSet presAssocID="{BB65A669-185E-49D2-AA73-87EE1BB8B9F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E70C1B-6A6E-4E79-AB66-47353BE8A5BA}" type="pres">
      <dgm:prSet presAssocID="{BB65A669-185E-49D2-AA73-87EE1BB8B9F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5AEE3C-D427-42D5-8483-82C6C41ACB5A}" type="pres">
      <dgm:prSet presAssocID="{BB65A669-185E-49D2-AA73-87EE1BB8B9F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A0B860-F36D-4057-8435-CCCE190303A7}" type="pres">
      <dgm:prSet presAssocID="{BB65A669-185E-49D2-AA73-87EE1BB8B9F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ED62D4-F750-4090-B2AE-D8A2117C0D42}" type="pres">
      <dgm:prSet presAssocID="{BB65A669-185E-49D2-AA73-87EE1BB8B9F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FF2668-9300-4FBF-955E-9FE32075767A}" type="pres">
      <dgm:prSet presAssocID="{BB65A669-185E-49D2-AA73-87EE1BB8B9F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03917D-2448-453B-977E-4E6BFC32780C}" type="pres">
      <dgm:prSet presAssocID="{BB65A669-185E-49D2-AA73-87EE1BB8B9F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AF6E21-8E46-49D5-85DD-D45D64D5DEAD}" type="pres">
      <dgm:prSet presAssocID="{BB65A669-185E-49D2-AA73-87EE1BB8B9F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37BEBF-43BF-4ED7-BB94-C5F43C235A79}" type="pres">
      <dgm:prSet presAssocID="{BB65A669-185E-49D2-AA73-87EE1BB8B9F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EC5AA5-D865-4BEA-A311-452270CDA46F}" type="pres">
      <dgm:prSet presAssocID="{BB65A669-185E-49D2-AA73-87EE1BB8B9F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536E9A-C0D5-487C-955A-63A4D9F1C16C}" type="pres">
      <dgm:prSet presAssocID="{BB65A669-185E-49D2-AA73-87EE1BB8B9F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08433A-C213-4326-945F-0E80C26AA8EB}" type="pres">
      <dgm:prSet presAssocID="{BB65A669-185E-49D2-AA73-87EE1BB8B9F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64905E5-2709-455F-81E6-1B9D611B4B71}" srcId="{BB65A669-185E-49D2-AA73-87EE1BB8B9F8}" destId="{0B6EB984-F57B-4220-9FB7-34570C4E37FA}" srcOrd="3" destOrd="0" parTransId="{42F31EB9-C44B-4DB9-8603-69819DAB2A40}" sibTransId="{24A36244-2B3E-4341-8AF9-A2B17EEC8A2C}"/>
    <dgm:cxn modelId="{3ED7FC3B-14EE-49BB-A6FB-61A88D2985AA}" type="presOf" srcId="{B5B95167-433F-410D-AEDB-1261E27BFA47}" destId="{C8AF6E21-8E46-49D5-85DD-D45D64D5DEAD}" srcOrd="1" destOrd="0" presId="urn:microsoft.com/office/officeart/2005/8/layout/vProcess5"/>
    <dgm:cxn modelId="{8E1C9D37-A4CA-4E6D-A6B8-7580BAD4D1B3}" type="presOf" srcId="{6D51B7FA-DC79-49D5-A152-F816E834F88E}" destId="{236DC119-55D2-41DC-8F64-715766AE4E0D}" srcOrd="0" destOrd="0" presId="urn:microsoft.com/office/officeart/2005/8/layout/vProcess5"/>
    <dgm:cxn modelId="{F97E7B41-C5B3-4A89-AD2E-50C28B835D27}" srcId="{BB65A669-185E-49D2-AA73-87EE1BB8B9F8}" destId="{A2E032B3-87C9-4DB7-8A64-0D1818A7085C}" srcOrd="4" destOrd="0" parTransId="{9E461E89-6A34-4765-A966-C1AD65CCAFBC}" sibTransId="{19ADABA7-185B-46DB-9FDC-DCC5826A8585}"/>
    <dgm:cxn modelId="{397E39CE-61C8-45A8-BA1D-5E5E1E240C5D}" type="presOf" srcId="{0B6EB984-F57B-4220-9FB7-34570C4E37FA}" destId="{83536E9A-C0D5-487C-955A-63A4D9F1C16C}" srcOrd="1" destOrd="0" presId="urn:microsoft.com/office/officeart/2005/8/layout/vProcess5"/>
    <dgm:cxn modelId="{86831351-25D5-4DA7-87A3-6A5AB441435E}" type="presOf" srcId="{24A36244-2B3E-4341-8AF9-A2B17EEC8A2C}" destId="{C403917D-2448-453B-977E-4E6BFC32780C}" srcOrd="0" destOrd="0" presId="urn:microsoft.com/office/officeart/2005/8/layout/vProcess5"/>
    <dgm:cxn modelId="{BB967441-3E57-4E3C-A17E-37042D9B15A3}" type="presOf" srcId="{1B5A2744-51ED-4B06-8A14-5B18C7F46E58}" destId="{0EED62D4-F750-4090-B2AE-D8A2117C0D42}" srcOrd="0" destOrd="0" presId="urn:microsoft.com/office/officeart/2005/8/layout/vProcess5"/>
    <dgm:cxn modelId="{226C7E3F-7776-4F39-998C-A0DCAE03525E}" srcId="{BB65A669-185E-49D2-AA73-87EE1BB8B9F8}" destId="{6D51B7FA-DC79-49D5-A152-F816E834F88E}" srcOrd="2" destOrd="0" parTransId="{55BF3964-7155-4B4B-80A9-906D4E43BDBA}" sibTransId="{F125CB8B-27FB-4002-AC69-B7835D8404A9}"/>
    <dgm:cxn modelId="{2E72A0CB-A712-4112-B5CF-C7B74655C696}" type="presOf" srcId="{A2E032B3-87C9-4DB7-8A64-0D1818A7085C}" destId="{9008433A-C213-4326-945F-0E80C26AA8EB}" srcOrd="1" destOrd="0" presId="urn:microsoft.com/office/officeart/2005/8/layout/vProcess5"/>
    <dgm:cxn modelId="{9EF551A0-B5A3-45F1-A477-3F5EDA05589A}" type="presOf" srcId="{BB65A669-185E-49D2-AA73-87EE1BB8B9F8}" destId="{40D6101C-318D-4C31-9F8D-A308E4326B60}" srcOrd="0" destOrd="0" presId="urn:microsoft.com/office/officeart/2005/8/layout/vProcess5"/>
    <dgm:cxn modelId="{456DE1EE-1C35-40DA-8F57-882DD0162F9E}" type="presOf" srcId="{94BBA354-5FF2-4979-AB97-D5A6F0E1E6A9}" destId="{BC5144FC-6C94-4A5A-B1DF-B1E2A74F25D5}" srcOrd="0" destOrd="0" presId="urn:microsoft.com/office/officeart/2005/8/layout/vProcess5"/>
    <dgm:cxn modelId="{C88B5546-5A81-4E12-BF43-241A9A376327}" type="presOf" srcId="{B5B95167-433F-410D-AEDB-1261E27BFA47}" destId="{EB5779B3-2A49-402E-B70F-5321B0A01581}" srcOrd="0" destOrd="0" presId="urn:microsoft.com/office/officeart/2005/8/layout/vProcess5"/>
    <dgm:cxn modelId="{53482E3F-6811-47BC-8EAC-BBE0B200E3CB}" type="presOf" srcId="{6D51B7FA-DC79-49D5-A152-F816E834F88E}" destId="{F4EC5AA5-D865-4BEA-A311-452270CDA46F}" srcOrd="1" destOrd="0" presId="urn:microsoft.com/office/officeart/2005/8/layout/vProcess5"/>
    <dgm:cxn modelId="{F8D010B3-7D4C-420D-8032-74C51D178F51}" type="presOf" srcId="{8CEF7704-165B-4416-8CB1-7C436325D6EF}" destId="{D1A0B860-F36D-4057-8435-CCCE190303A7}" srcOrd="0" destOrd="0" presId="urn:microsoft.com/office/officeart/2005/8/layout/vProcess5"/>
    <dgm:cxn modelId="{9B6E3E8D-14FD-42BD-AC31-205247A2AA62}" srcId="{BB65A669-185E-49D2-AA73-87EE1BB8B9F8}" destId="{94BBA354-5FF2-4979-AB97-D5A6F0E1E6A9}" srcOrd="1" destOrd="0" parTransId="{7E8E9E75-B007-4634-B8C9-E24587979663}" sibTransId="{1B5A2744-51ED-4B06-8A14-5B18C7F46E58}"/>
    <dgm:cxn modelId="{C44D3F04-52E0-4D4D-B30D-E47DD6DC5713}" type="presOf" srcId="{F125CB8B-27FB-4002-AC69-B7835D8404A9}" destId="{5DFF2668-9300-4FBF-955E-9FE32075767A}" srcOrd="0" destOrd="0" presId="urn:microsoft.com/office/officeart/2005/8/layout/vProcess5"/>
    <dgm:cxn modelId="{2C0A2856-E14C-4EFB-B2C6-1F8A0A39A01F}" srcId="{BB65A669-185E-49D2-AA73-87EE1BB8B9F8}" destId="{B5B95167-433F-410D-AEDB-1261E27BFA47}" srcOrd="0" destOrd="0" parTransId="{75A58596-10E7-42F8-909D-73577316B608}" sibTransId="{8CEF7704-165B-4416-8CB1-7C436325D6EF}"/>
    <dgm:cxn modelId="{6807A790-0146-4934-AC46-EA19A45EC693}" type="presOf" srcId="{0B6EB984-F57B-4220-9FB7-34570C4E37FA}" destId="{93E70C1B-6A6E-4E79-AB66-47353BE8A5BA}" srcOrd="0" destOrd="0" presId="urn:microsoft.com/office/officeart/2005/8/layout/vProcess5"/>
    <dgm:cxn modelId="{1D347DE2-B4A1-4C57-B923-5720D4F052DA}" type="presOf" srcId="{94BBA354-5FF2-4979-AB97-D5A6F0E1E6A9}" destId="{6137BEBF-43BF-4ED7-BB94-C5F43C235A79}" srcOrd="1" destOrd="0" presId="urn:microsoft.com/office/officeart/2005/8/layout/vProcess5"/>
    <dgm:cxn modelId="{5FCECBA9-25E5-4ABA-ADD0-BD938EFAB1B2}" type="presOf" srcId="{A2E032B3-87C9-4DB7-8A64-0D1818A7085C}" destId="{B45AEE3C-D427-42D5-8483-82C6C41ACB5A}" srcOrd="0" destOrd="0" presId="urn:microsoft.com/office/officeart/2005/8/layout/vProcess5"/>
    <dgm:cxn modelId="{84950CFE-0CE1-41D6-9196-9F733746997B}" type="presParOf" srcId="{40D6101C-318D-4C31-9F8D-A308E4326B60}" destId="{BB677AFF-0E6E-4415-8537-5AE201DAB5E1}" srcOrd="0" destOrd="0" presId="urn:microsoft.com/office/officeart/2005/8/layout/vProcess5"/>
    <dgm:cxn modelId="{22AB5A1E-CAAB-4BA3-BAEB-083F5557AC49}" type="presParOf" srcId="{40D6101C-318D-4C31-9F8D-A308E4326B60}" destId="{EB5779B3-2A49-402E-B70F-5321B0A01581}" srcOrd="1" destOrd="0" presId="urn:microsoft.com/office/officeart/2005/8/layout/vProcess5"/>
    <dgm:cxn modelId="{880B004B-035A-46FB-A60D-8EE0A2F49A18}" type="presParOf" srcId="{40D6101C-318D-4C31-9F8D-A308E4326B60}" destId="{BC5144FC-6C94-4A5A-B1DF-B1E2A74F25D5}" srcOrd="2" destOrd="0" presId="urn:microsoft.com/office/officeart/2005/8/layout/vProcess5"/>
    <dgm:cxn modelId="{AC01CEF5-4B21-4788-8ED1-A9F6224D70B0}" type="presParOf" srcId="{40D6101C-318D-4C31-9F8D-A308E4326B60}" destId="{236DC119-55D2-41DC-8F64-715766AE4E0D}" srcOrd="3" destOrd="0" presId="urn:microsoft.com/office/officeart/2005/8/layout/vProcess5"/>
    <dgm:cxn modelId="{B2DD3EC9-6C88-42F0-B882-D2F8A796ABCC}" type="presParOf" srcId="{40D6101C-318D-4C31-9F8D-A308E4326B60}" destId="{93E70C1B-6A6E-4E79-AB66-47353BE8A5BA}" srcOrd="4" destOrd="0" presId="urn:microsoft.com/office/officeart/2005/8/layout/vProcess5"/>
    <dgm:cxn modelId="{DB6C0159-153C-4281-8CB2-7ECC140E1D92}" type="presParOf" srcId="{40D6101C-318D-4C31-9F8D-A308E4326B60}" destId="{B45AEE3C-D427-42D5-8483-82C6C41ACB5A}" srcOrd="5" destOrd="0" presId="urn:microsoft.com/office/officeart/2005/8/layout/vProcess5"/>
    <dgm:cxn modelId="{BC4AA076-F503-4E4A-AEB5-ED59BC755813}" type="presParOf" srcId="{40D6101C-318D-4C31-9F8D-A308E4326B60}" destId="{D1A0B860-F36D-4057-8435-CCCE190303A7}" srcOrd="6" destOrd="0" presId="urn:microsoft.com/office/officeart/2005/8/layout/vProcess5"/>
    <dgm:cxn modelId="{1414E5F3-D6E8-4A5D-AA26-7768F6DFC4D1}" type="presParOf" srcId="{40D6101C-318D-4C31-9F8D-A308E4326B60}" destId="{0EED62D4-F750-4090-B2AE-D8A2117C0D42}" srcOrd="7" destOrd="0" presId="urn:microsoft.com/office/officeart/2005/8/layout/vProcess5"/>
    <dgm:cxn modelId="{0163AFD5-0DB6-4E0B-BE1A-94F9657A3F43}" type="presParOf" srcId="{40D6101C-318D-4C31-9F8D-A308E4326B60}" destId="{5DFF2668-9300-4FBF-955E-9FE32075767A}" srcOrd="8" destOrd="0" presId="urn:microsoft.com/office/officeart/2005/8/layout/vProcess5"/>
    <dgm:cxn modelId="{B9D19102-DE89-4021-89BF-82D8C858F6F7}" type="presParOf" srcId="{40D6101C-318D-4C31-9F8D-A308E4326B60}" destId="{C403917D-2448-453B-977E-4E6BFC32780C}" srcOrd="9" destOrd="0" presId="urn:microsoft.com/office/officeart/2005/8/layout/vProcess5"/>
    <dgm:cxn modelId="{15A639DB-7062-4CB3-A892-CBE6B5547A02}" type="presParOf" srcId="{40D6101C-318D-4C31-9F8D-A308E4326B60}" destId="{C8AF6E21-8E46-49D5-85DD-D45D64D5DEAD}" srcOrd="10" destOrd="0" presId="urn:microsoft.com/office/officeart/2005/8/layout/vProcess5"/>
    <dgm:cxn modelId="{71DB2513-A701-42EB-899B-0FE8CF817A47}" type="presParOf" srcId="{40D6101C-318D-4C31-9F8D-A308E4326B60}" destId="{6137BEBF-43BF-4ED7-BB94-C5F43C235A79}" srcOrd="11" destOrd="0" presId="urn:microsoft.com/office/officeart/2005/8/layout/vProcess5"/>
    <dgm:cxn modelId="{AC79E28B-01BD-4B10-AFD8-D4D417F4B89C}" type="presParOf" srcId="{40D6101C-318D-4C31-9F8D-A308E4326B60}" destId="{F4EC5AA5-D865-4BEA-A311-452270CDA46F}" srcOrd="12" destOrd="0" presId="urn:microsoft.com/office/officeart/2005/8/layout/vProcess5"/>
    <dgm:cxn modelId="{6D9AED84-E849-4C4B-8D65-58D6745E5D4F}" type="presParOf" srcId="{40D6101C-318D-4C31-9F8D-A308E4326B60}" destId="{83536E9A-C0D5-487C-955A-63A4D9F1C16C}" srcOrd="13" destOrd="0" presId="urn:microsoft.com/office/officeart/2005/8/layout/vProcess5"/>
    <dgm:cxn modelId="{72E50816-56F8-4D6E-A3E6-20A2A3D7FCA8}" type="presParOf" srcId="{40D6101C-318D-4C31-9F8D-A308E4326B60}" destId="{9008433A-C213-4326-945F-0E80C26AA8E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250F2-E6D2-4645-AD29-BC3DFBF202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F8199F-6FC6-4EAB-89C5-E6C03404E93A}">
      <dgm:prSet phldrT="[Текст]" custT="1"/>
      <dgm:spPr/>
      <dgm:t>
        <a:bodyPr/>
        <a:lstStyle/>
        <a:p>
          <a:r>
            <a:rPr lang="en-US" sz="1600" dirty="0" smtClean="0"/>
            <a:t>1 </a:t>
          </a:r>
          <a:r>
            <a:rPr lang="ru-RU" sz="1600" b="0" i="1" dirty="0" smtClean="0"/>
            <a:t>Импорт данных и библиотек</a:t>
          </a:r>
          <a:endParaRPr lang="ru-RU" sz="1600" dirty="0"/>
        </a:p>
      </dgm:t>
    </dgm:pt>
    <dgm:pt modelId="{10B6A6DD-2C44-4CBB-93A1-5542E8A50685}" type="parTrans" cxnId="{576AE247-5C65-48F1-966D-08425CDFB475}">
      <dgm:prSet/>
      <dgm:spPr/>
      <dgm:t>
        <a:bodyPr/>
        <a:lstStyle/>
        <a:p>
          <a:endParaRPr lang="ru-RU"/>
        </a:p>
      </dgm:t>
    </dgm:pt>
    <dgm:pt modelId="{4FBE80A4-B09C-44CC-9490-8FE2BF72D050}" type="sibTrans" cxnId="{576AE247-5C65-48F1-966D-08425CDFB475}">
      <dgm:prSet/>
      <dgm:spPr/>
      <dgm:t>
        <a:bodyPr/>
        <a:lstStyle/>
        <a:p>
          <a:endParaRPr lang="ru-RU"/>
        </a:p>
      </dgm:t>
    </dgm:pt>
    <dgm:pt modelId="{4EC1CFD5-21F5-4A5F-947A-8A99F63BB3E9}">
      <dgm:prSet phldrT="[Текст]" custT="1"/>
      <dgm:spPr/>
      <dgm:t>
        <a:bodyPr/>
        <a:lstStyle/>
        <a:p>
          <a:r>
            <a:rPr lang="en-US" sz="1600" dirty="0" smtClean="0"/>
            <a:t>2 </a:t>
          </a:r>
          <a:r>
            <a:rPr lang="en-US" sz="1600" b="0" i="1" dirty="0" smtClean="0"/>
            <a:t>EDA</a:t>
          </a:r>
          <a:endParaRPr lang="ru-RU" sz="1600" dirty="0"/>
        </a:p>
      </dgm:t>
    </dgm:pt>
    <dgm:pt modelId="{7EC2CF60-68A8-484A-B831-FD93C9021ACA}" type="parTrans" cxnId="{7A68D008-4009-4250-A439-587BBBCFE227}">
      <dgm:prSet/>
      <dgm:spPr/>
      <dgm:t>
        <a:bodyPr/>
        <a:lstStyle/>
        <a:p>
          <a:endParaRPr lang="ru-RU"/>
        </a:p>
      </dgm:t>
    </dgm:pt>
    <dgm:pt modelId="{1C52318A-BD09-48EA-81B8-232ECD3487D6}" type="sibTrans" cxnId="{7A68D008-4009-4250-A439-587BBBCFE227}">
      <dgm:prSet/>
      <dgm:spPr/>
      <dgm:t>
        <a:bodyPr/>
        <a:lstStyle/>
        <a:p>
          <a:endParaRPr lang="ru-RU"/>
        </a:p>
      </dgm:t>
    </dgm:pt>
    <dgm:pt modelId="{52677397-C23C-445A-9D42-7A15FB027236}">
      <dgm:prSet phldrT="[Текст]" custT="1"/>
      <dgm:spPr/>
      <dgm:t>
        <a:bodyPr/>
        <a:lstStyle/>
        <a:p>
          <a:r>
            <a:rPr lang="ru-RU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Загрузка </a:t>
          </a:r>
          <a:r>
            <a:rPr lang="ru-RU" sz="2000" i="1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датасетов</a:t>
          </a:r>
          <a:r>
            <a:rPr lang="ru-RU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 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dgm:t>
    </dgm:pt>
    <dgm:pt modelId="{30F9F032-2515-42D2-9CC6-936C04DB9206}" type="parTrans" cxnId="{7699C571-8BC1-4F53-9B3F-AF95038F9C3E}">
      <dgm:prSet/>
      <dgm:spPr/>
      <dgm:t>
        <a:bodyPr/>
        <a:lstStyle/>
        <a:p>
          <a:endParaRPr lang="ru-RU"/>
        </a:p>
      </dgm:t>
    </dgm:pt>
    <dgm:pt modelId="{7BE6F603-D9A5-4ADF-A28E-3FACB270C394}" type="sibTrans" cxnId="{7699C571-8BC1-4F53-9B3F-AF95038F9C3E}">
      <dgm:prSet/>
      <dgm:spPr/>
      <dgm:t>
        <a:bodyPr/>
        <a:lstStyle/>
        <a:p>
          <a:endParaRPr lang="ru-RU"/>
        </a:p>
      </dgm:t>
    </dgm:pt>
    <dgm:pt modelId="{B77DF80D-D539-415D-ABD1-9CBC7579BFDE}">
      <dgm:prSet phldrT="[Текст]" custT="1"/>
      <dgm:spPr/>
      <dgm:t>
        <a:bodyPr/>
        <a:lstStyle/>
        <a:p>
          <a:r>
            <a:rPr lang="en-US" sz="2000" i="1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wiki_movie_plots_deduped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dgm:t>
    </dgm:pt>
    <dgm:pt modelId="{D1ADA147-C448-4A13-AE29-85D0DEAC955A}" type="parTrans" cxnId="{62C2C852-2633-4E00-BF5E-05EC965F1AB7}">
      <dgm:prSet/>
      <dgm:spPr/>
      <dgm:t>
        <a:bodyPr/>
        <a:lstStyle/>
        <a:p>
          <a:endParaRPr lang="ru-RU"/>
        </a:p>
      </dgm:t>
    </dgm:pt>
    <dgm:pt modelId="{56D5E982-D2D0-476E-BF49-47DDA803FA28}" type="sibTrans" cxnId="{62C2C852-2633-4E00-BF5E-05EC965F1AB7}">
      <dgm:prSet/>
      <dgm:spPr/>
      <dgm:t>
        <a:bodyPr/>
        <a:lstStyle/>
        <a:p>
          <a:endParaRPr lang="ru-RU"/>
        </a:p>
      </dgm:t>
    </dgm:pt>
    <dgm:pt modelId="{C9E975CD-434E-47FC-9AA5-EC17E814E7B0}">
      <dgm:prSet phldrT="[Текст]" custT="1"/>
      <dgm:spPr/>
      <dgm:t>
        <a:bodyPr/>
        <a:lstStyle/>
        <a:p>
          <a:r>
            <a:rPr lang="en-US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IMDB Dataset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dgm:t>
    </dgm:pt>
    <dgm:pt modelId="{DB35E9B6-D13A-455E-A295-6D4EA9BBEA55}" type="parTrans" cxnId="{A491C5A1-E31A-4ECB-80DD-26156D86924B}">
      <dgm:prSet/>
      <dgm:spPr/>
      <dgm:t>
        <a:bodyPr/>
        <a:lstStyle/>
        <a:p>
          <a:endParaRPr lang="ru-RU"/>
        </a:p>
      </dgm:t>
    </dgm:pt>
    <dgm:pt modelId="{B65551E0-A152-44AA-845F-266DCD2F462F}" type="sibTrans" cxnId="{A491C5A1-E31A-4ECB-80DD-26156D86924B}">
      <dgm:prSet/>
      <dgm:spPr/>
      <dgm:t>
        <a:bodyPr/>
        <a:lstStyle/>
        <a:p>
          <a:endParaRPr lang="ru-RU"/>
        </a:p>
      </dgm:t>
    </dgm:pt>
    <dgm:pt modelId="{81F48D5B-7391-4F16-B40A-729F0B0EB195}">
      <dgm:prSet phldrT="[Текст]" custT="1"/>
      <dgm:spPr/>
      <dgm:t>
        <a:bodyPr/>
        <a:lstStyle/>
        <a:p>
          <a:r>
            <a:rPr lang="en-US" sz="2000" i="1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Kinopoisk's</a:t>
          </a:r>
          <a:r>
            <a:rPr lang="en-US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 movies reviews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dgm:t>
    </dgm:pt>
    <dgm:pt modelId="{B4A23FF6-0EB4-4904-A7C5-D3DE174DC8B2}" type="parTrans" cxnId="{D193BDD6-0357-4863-8E12-A6BABF7363C7}">
      <dgm:prSet/>
      <dgm:spPr/>
      <dgm:t>
        <a:bodyPr/>
        <a:lstStyle/>
        <a:p>
          <a:endParaRPr lang="ru-RU"/>
        </a:p>
      </dgm:t>
    </dgm:pt>
    <dgm:pt modelId="{7E5EDBBE-B9BF-4046-9812-75187B1E5B72}" type="sibTrans" cxnId="{D193BDD6-0357-4863-8E12-A6BABF7363C7}">
      <dgm:prSet/>
      <dgm:spPr/>
      <dgm:t>
        <a:bodyPr/>
        <a:lstStyle/>
        <a:p>
          <a:endParaRPr lang="ru-RU"/>
        </a:p>
      </dgm:t>
    </dgm:pt>
    <dgm:pt modelId="{456B3478-1234-400C-B31C-4ADEF33BEF38}">
      <dgm:prSet phldrT="[Текст]" custT="1"/>
      <dgm:spPr/>
      <dgm:t>
        <a:bodyPr/>
        <a:lstStyle/>
        <a:p>
          <a:r>
            <a:rPr lang="ru-RU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Устанавливаем необходимые модули и библиотеки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dgm:t>
    </dgm:pt>
    <dgm:pt modelId="{BAE26D72-FF9E-49B9-8DB9-473E826EACF7}" type="parTrans" cxnId="{464127B3-999E-478B-BD5C-5FA47A15DBF5}">
      <dgm:prSet/>
      <dgm:spPr/>
      <dgm:t>
        <a:bodyPr/>
        <a:lstStyle/>
        <a:p>
          <a:endParaRPr lang="ru-RU"/>
        </a:p>
      </dgm:t>
    </dgm:pt>
    <dgm:pt modelId="{139E5084-AE27-46AF-A298-282470AE2FCF}" type="sibTrans" cxnId="{464127B3-999E-478B-BD5C-5FA47A15DBF5}">
      <dgm:prSet/>
      <dgm:spPr/>
      <dgm:t>
        <a:bodyPr/>
        <a:lstStyle/>
        <a:p>
          <a:endParaRPr lang="ru-RU"/>
        </a:p>
      </dgm:t>
    </dgm:pt>
    <dgm:pt modelId="{E61D0EDC-27BF-4E7E-BB47-0EAA89CC8507}">
      <dgm:prSet phldrT="[Текст]" custT="1"/>
      <dgm:spPr/>
      <dgm:t>
        <a:bodyPr/>
        <a:lstStyle/>
        <a:p>
          <a:endParaRPr lang="ru-RU" sz="16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dgm:t>
    </dgm:pt>
    <dgm:pt modelId="{6E0AE236-42C4-450F-8D15-72FD00CB0FBE}" type="parTrans" cxnId="{0AF55518-3F75-4604-A0BB-0C8DA7B659A1}">
      <dgm:prSet/>
      <dgm:spPr/>
      <dgm:t>
        <a:bodyPr/>
        <a:lstStyle/>
        <a:p>
          <a:endParaRPr lang="ru-RU"/>
        </a:p>
      </dgm:t>
    </dgm:pt>
    <dgm:pt modelId="{7B43FA0A-AB54-416F-AE09-A43676864FF2}" type="sibTrans" cxnId="{0AF55518-3F75-4604-A0BB-0C8DA7B659A1}">
      <dgm:prSet/>
      <dgm:spPr/>
      <dgm:t>
        <a:bodyPr/>
        <a:lstStyle/>
        <a:p>
          <a:endParaRPr lang="ru-RU"/>
        </a:p>
      </dgm:t>
    </dgm:pt>
    <dgm:pt modelId="{4AE635BC-E0FF-443A-82B5-258BDFDA4FF0}">
      <dgm:prSet phldrT="[Текст]" custT="1"/>
      <dgm:spPr/>
      <dgm:t>
        <a:bodyPr/>
        <a:lstStyle/>
        <a:p>
          <a:r>
            <a:rPr lang="ru-RU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Анализ </a:t>
          </a:r>
          <a:r>
            <a:rPr lang="ru-RU" sz="2000" i="1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консистентности</a:t>
          </a:r>
          <a:r>
            <a:rPr lang="ru-RU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 и полноты данных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dgm:t>
    </dgm:pt>
    <dgm:pt modelId="{B64EF4AA-3BCB-424E-B3BB-6D9F540B237A}" type="parTrans" cxnId="{9C69DC03-7C04-4219-8B6A-0FABCC11D27A}">
      <dgm:prSet/>
      <dgm:spPr/>
      <dgm:t>
        <a:bodyPr/>
        <a:lstStyle/>
        <a:p>
          <a:endParaRPr lang="ru-RU"/>
        </a:p>
      </dgm:t>
    </dgm:pt>
    <dgm:pt modelId="{48AB1ABC-B1DA-403A-9AF9-F1E74638353A}" type="sibTrans" cxnId="{9C69DC03-7C04-4219-8B6A-0FABCC11D27A}">
      <dgm:prSet/>
      <dgm:spPr/>
      <dgm:t>
        <a:bodyPr/>
        <a:lstStyle/>
        <a:p>
          <a:endParaRPr lang="ru-RU"/>
        </a:p>
      </dgm:t>
    </dgm:pt>
    <dgm:pt modelId="{1B58349B-6F20-4F69-A612-E74D293180E1}" type="pres">
      <dgm:prSet presAssocID="{DE7250F2-E6D2-4645-AD29-BC3DFBF202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88A323-920C-411F-A9B8-189E2FA1413D}" type="pres">
      <dgm:prSet presAssocID="{11F8199F-6FC6-4EAB-89C5-E6C03404E93A}" presName="parentText" presStyleLbl="node1" presStyleIdx="0" presStyleCnt="2" custScaleY="36815" custLinFactNeighborY="-1711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F10BBA-D722-4799-8D53-AFCCDAEC39E6}" type="pres">
      <dgm:prSet presAssocID="{11F8199F-6FC6-4EAB-89C5-E6C03404E93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4C64E4-3B3C-4060-BD92-82078D689A0E}" type="pres">
      <dgm:prSet presAssocID="{4EC1CFD5-21F5-4A5F-947A-8A99F63BB3E9}" presName="parentText" presStyleLbl="node1" presStyleIdx="1" presStyleCnt="2" custScaleY="37221" custLinFactNeighborX="-192" custLinFactNeighborY="-1537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4E3364-4C4C-4449-92C2-D61A76A83337}" type="pres">
      <dgm:prSet presAssocID="{4EC1CFD5-21F5-4A5F-947A-8A99F63BB3E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F1AFE04-F1CD-4D41-823B-6D2DA1D8B92E}" type="presOf" srcId="{E61D0EDC-27BF-4E7E-BB47-0EAA89CC8507}" destId="{F6F10BBA-D722-4799-8D53-AFCCDAEC39E6}" srcOrd="0" destOrd="5" presId="urn:microsoft.com/office/officeart/2005/8/layout/vList2"/>
    <dgm:cxn modelId="{D7EEC504-BFEB-41D6-9FA7-D6205EF1DD65}" type="presOf" srcId="{DE7250F2-E6D2-4645-AD29-BC3DFBF20281}" destId="{1B58349B-6F20-4F69-A612-E74D293180E1}" srcOrd="0" destOrd="0" presId="urn:microsoft.com/office/officeart/2005/8/layout/vList2"/>
    <dgm:cxn modelId="{11927835-150F-4165-9032-6B0103E3572B}" type="presOf" srcId="{C9E975CD-434E-47FC-9AA5-EC17E814E7B0}" destId="{F6F10BBA-D722-4799-8D53-AFCCDAEC39E6}" srcOrd="0" destOrd="3" presId="urn:microsoft.com/office/officeart/2005/8/layout/vList2"/>
    <dgm:cxn modelId="{F5FE7F59-EF01-494F-845A-C74F3E47285D}" type="presOf" srcId="{456B3478-1234-400C-B31C-4ADEF33BEF38}" destId="{F6F10BBA-D722-4799-8D53-AFCCDAEC39E6}" srcOrd="0" destOrd="0" presId="urn:microsoft.com/office/officeart/2005/8/layout/vList2"/>
    <dgm:cxn modelId="{1CA83D1C-AEB5-43FB-B604-D3ED31EE89A7}" type="presOf" srcId="{52677397-C23C-445A-9D42-7A15FB027236}" destId="{F6F10BBA-D722-4799-8D53-AFCCDAEC39E6}" srcOrd="0" destOrd="1" presId="urn:microsoft.com/office/officeart/2005/8/layout/vList2"/>
    <dgm:cxn modelId="{97308257-B36A-499D-A81E-F5DFC07B1503}" type="presOf" srcId="{11F8199F-6FC6-4EAB-89C5-E6C03404E93A}" destId="{F488A323-920C-411F-A9B8-189E2FA1413D}" srcOrd="0" destOrd="0" presId="urn:microsoft.com/office/officeart/2005/8/layout/vList2"/>
    <dgm:cxn modelId="{464127B3-999E-478B-BD5C-5FA47A15DBF5}" srcId="{11F8199F-6FC6-4EAB-89C5-E6C03404E93A}" destId="{456B3478-1234-400C-B31C-4ADEF33BEF38}" srcOrd="0" destOrd="0" parTransId="{BAE26D72-FF9E-49B9-8DB9-473E826EACF7}" sibTransId="{139E5084-AE27-46AF-A298-282470AE2FCF}"/>
    <dgm:cxn modelId="{62C2C852-2633-4E00-BF5E-05EC965F1AB7}" srcId="{52677397-C23C-445A-9D42-7A15FB027236}" destId="{B77DF80D-D539-415D-ABD1-9CBC7579BFDE}" srcOrd="0" destOrd="0" parTransId="{D1ADA147-C448-4A13-AE29-85D0DEAC955A}" sibTransId="{56D5E982-D2D0-476E-BF49-47DDA803FA28}"/>
    <dgm:cxn modelId="{7A68D008-4009-4250-A439-587BBBCFE227}" srcId="{DE7250F2-E6D2-4645-AD29-BC3DFBF20281}" destId="{4EC1CFD5-21F5-4A5F-947A-8A99F63BB3E9}" srcOrd="1" destOrd="0" parTransId="{7EC2CF60-68A8-484A-B831-FD93C9021ACA}" sibTransId="{1C52318A-BD09-48EA-81B8-232ECD3487D6}"/>
    <dgm:cxn modelId="{4E37E498-0868-49A5-9361-4E385BA1A0D8}" type="presOf" srcId="{81F48D5B-7391-4F16-B40A-729F0B0EB195}" destId="{F6F10BBA-D722-4799-8D53-AFCCDAEC39E6}" srcOrd="0" destOrd="4" presId="urn:microsoft.com/office/officeart/2005/8/layout/vList2"/>
    <dgm:cxn modelId="{0AF55518-3F75-4604-A0BB-0C8DA7B659A1}" srcId="{52677397-C23C-445A-9D42-7A15FB027236}" destId="{E61D0EDC-27BF-4E7E-BB47-0EAA89CC8507}" srcOrd="3" destOrd="0" parTransId="{6E0AE236-42C4-450F-8D15-72FD00CB0FBE}" sibTransId="{7B43FA0A-AB54-416F-AE09-A43676864FF2}"/>
    <dgm:cxn modelId="{A491C5A1-E31A-4ECB-80DD-26156D86924B}" srcId="{52677397-C23C-445A-9D42-7A15FB027236}" destId="{C9E975CD-434E-47FC-9AA5-EC17E814E7B0}" srcOrd="1" destOrd="0" parTransId="{DB35E9B6-D13A-455E-A295-6D4EA9BBEA55}" sibTransId="{B65551E0-A152-44AA-845F-266DCD2F462F}"/>
    <dgm:cxn modelId="{9C69DC03-7C04-4219-8B6A-0FABCC11D27A}" srcId="{4EC1CFD5-21F5-4A5F-947A-8A99F63BB3E9}" destId="{4AE635BC-E0FF-443A-82B5-258BDFDA4FF0}" srcOrd="0" destOrd="0" parTransId="{B64EF4AA-3BCB-424E-B3BB-6D9F540B237A}" sibTransId="{48AB1ABC-B1DA-403A-9AF9-F1E74638353A}"/>
    <dgm:cxn modelId="{7699C571-8BC1-4F53-9B3F-AF95038F9C3E}" srcId="{11F8199F-6FC6-4EAB-89C5-E6C03404E93A}" destId="{52677397-C23C-445A-9D42-7A15FB027236}" srcOrd="1" destOrd="0" parTransId="{30F9F032-2515-42D2-9CC6-936C04DB9206}" sibTransId="{7BE6F603-D9A5-4ADF-A28E-3FACB270C394}"/>
    <dgm:cxn modelId="{24756334-F699-4A72-93FB-874F69E44D24}" type="presOf" srcId="{B77DF80D-D539-415D-ABD1-9CBC7579BFDE}" destId="{F6F10BBA-D722-4799-8D53-AFCCDAEC39E6}" srcOrd="0" destOrd="2" presId="urn:microsoft.com/office/officeart/2005/8/layout/vList2"/>
    <dgm:cxn modelId="{576AE247-5C65-48F1-966D-08425CDFB475}" srcId="{DE7250F2-E6D2-4645-AD29-BC3DFBF20281}" destId="{11F8199F-6FC6-4EAB-89C5-E6C03404E93A}" srcOrd="0" destOrd="0" parTransId="{10B6A6DD-2C44-4CBB-93A1-5542E8A50685}" sibTransId="{4FBE80A4-B09C-44CC-9490-8FE2BF72D050}"/>
    <dgm:cxn modelId="{BFAAB123-DD12-499E-99D4-B6404C45126F}" type="presOf" srcId="{4EC1CFD5-21F5-4A5F-947A-8A99F63BB3E9}" destId="{064C64E4-3B3C-4060-BD92-82078D689A0E}" srcOrd="0" destOrd="0" presId="urn:microsoft.com/office/officeart/2005/8/layout/vList2"/>
    <dgm:cxn modelId="{FDB0EFCD-5D9A-4E61-9F2A-574385A4B699}" type="presOf" srcId="{4AE635BC-E0FF-443A-82B5-258BDFDA4FF0}" destId="{B64E3364-4C4C-4449-92C2-D61A76A83337}" srcOrd="0" destOrd="0" presId="urn:microsoft.com/office/officeart/2005/8/layout/vList2"/>
    <dgm:cxn modelId="{D193BDD6-0357-4863-8E12-A6BABF7363C7}" srcId="{52677397-C23C-445A-9D42-7A15FB027236}" destId="{81F48D5B-7391-4F16-B40A-729F0B0EB195}" srcOrd="2" destOrd="0" parTransId="{B4A23FF6-0EB4-4904-A7C5-D3DE174DC8B2}" sibTransId="{7E5EDBBE-B9BF-4046-9812-75187B1E5B72}"/>
    <dgm:cxn modelId="{EB8767EF-F85B-47B4-A093-5C7E84621401}" type="presParOf" srcId="{1B58349B-6F20-4F69-A612-E74D293180E1}" destId="{F488A323-920C-411F-A9B8-189E2FA1413D}" srcOrd="0" destOrd="0" presId="urn:microsoft.com/office/officeart/2005/8/layout/vList2"/>
    <dgm:cxn modelId="{9D7E8C26-2710-45B2-987B-72F6B6408288}" type="presParOf" srcId="{1B58349B-6F20-4F69-A612-E74D293180E1}" destId="{F6F10BBA-D722-4799-8D53-AFCCDAEC39E6}" srcOrd="1" destOrd="0" presId="urn:microsoft.com/office/officeart/2005/8/layout/vList2"/>
    <dgm:cxn modelId="{1F307A88-BCE6-47B0-9FDA-80E9D1C122C8}" type="presParOf" srcId="{1B58349B-6F20-4F69-A612-E74D293180E1}" destId="{064C64E4-3B3C-4060-BD92-82078D689A0E}" srcOrd="2" destOrd="0" presId="urn:microsoft.com/office/officeart/2005/8/layout/vList2"/>
    <dgm:cxn modelId="{52F66847-2F1B-4032-9E9B-442C6CBC80F5}" type="presParOf" srcId="{1B58349B-6F20-4F69-A612-E74D293180E1}" destId="{B64E3364-4C4C-4449-92C2-D61A76A8333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AFB54D-8B61-4201-A19C-BDDA39DB04D2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EE1D04-E90A-47D5-B230-D851767C86D5}">
      <dgm:prSet phldrT="[Текст]"/>
      <dgm:spPr/>
      <dgm:t>
        <a:bodyPr/>
        <a:lstStyle/>
        <a:p>
          <a:r>
            <a:rPr lang="ru-RU" dirty="0" smtClean="0"/>
            <a:t>Выгрузка данных</a:t>
          </a:r>
          <a:endParaRPr lang="ru-RU" dirty="0"/>
        </a:p>
      </dgm:t>
    </dgm:pt>
    <dgm:pt modelId="{8928D709-02D2-481F-98E3-F89B2CB64F2F}" type="parTrans" cxnId="{5150AB50-C48C-45D9-BE9D-669DA9A520EE}">
      <dgm:prSet/>
      <dgm:spPr/>
      <dgm:t>
        <a:bodyPr/>
        <a:lstStyle/>
        <a:p>
          <a:endParaRPr lang="ru-RU"/>
        </a:p>
      </dgm:t>
    </dgm:pt>
    <dgm:pt modelId="{B4FB1044-339F-4B56-BFF4-A5666338B059}" type="sibTrans" cxnId="{5150AB50-C48C-45D9-BE9D-669DA9A520EE}">
      <dgm:prSet/>
      <dgm:spPr/>
      <dgm:t>
        <a:bodyPr/>
        <a:lstStyle/>
        <a:p>
          <a:endParaRPr lang="ru-RU"/>
        </a:p>
      </dgm:t>
    </dgm:pt>
    <dgm:pt modelId="{6D36672B-DD87-47B4-A1DA-192739FFBB6A}">
      <dgm:prSet phldrT="[Текст]"/>
      <dgm:spPr/>
      <dgm:t>
        <a:bodyPr/>
        <a:lstStyle/>
        <a:p>
          <a:r>
            <a:rPr lang="en-US" dirty="0" smtClean="0"/>
            <a:t>EDA</a:t>
          </a:r>
          <a:endParaRPr lang="ru-RU" dirty="0"/>
        </a:p>
      </dgm:t>
    </dgm:pt>
    <dgm:pt modelId="{02FA4A2A-F772-4081-BC87-E93CC955E33A}" type="parTrans" cxnId="{9B64FB83-89AD-4501-8373-808403332834}">
      <dgm:prSet/>
      <dgm:spPr/>
      <dgm:t>
        <a:bodyPr/>
        <a:lstStyle/>
        <a:p>
          <a:endParaRPr lang="ru-RU"/>
        </a:p>
      </dgm:t>
    </dgm:pt>
    <dgm:pt modelId="{AC8C4984-10DF-44D2-AB41-958BCBACF9B5}" type="sibTrans" cxnId="{9B64FB83-89AD-4501-8373-808403332834}">
      <dgm:prSet/>
      <dgm:spPr/>
      <dgm:t>
        <a:bodyPr/>
        <a:lstStyle/>
        <a:p>
          <a:endParaRPr lang="ru-RU"/>
        </a:p>
      </dgm:t>
    </dgm:pt>
    <dgm:pt modelId="{3A665436-55E0-4777-AE2D-9D413FBD5A27}">
      <dgm:prSet phldrT="[Текст]"/>
      <dgm:spPr/>
      <dgm:t>
        <a:bodyPr/>
        <a:lstStyle/>
        <a:p>
          <a:r>
            <a:rPr lang="ru-RU" i="1" dirty="0" smtClean="0">
              <a:solidFill>
                <a:schemeClr val="tx1">
                  <a:lumMod val="65000"/>
                  <a:lumOff val="35000"/>
                </a:schemeClr>
              </a:solidFill>
            </a:rPr>
            <a:t>Преобразование и очистка текста </a:t>
          </a:r>
          <a:endParaRPr lang="ru-RU" dirty="0"/>
        </a:p>
      </dgm:t>
    </dgm:pt>
    <dgm:pt modelId="{240AD467-F9FB-4726-ACFA-C0621187E6B7}" type="parTrans" cxnId="{BF064859-0120-4966-BE9F-F2200BB778B8}">
      <dgm:prSet/>
      <dgm:spPr/>
      <dgm:t>
        <a:bodyPr/>
        <a:lstStyle/>
        <a:p>
          <a:endParaRPr lang="ru-RU"/>
        </a:p>
      </dgm:t>
    </dgm:pt>
    <dgm:pt modelId="{8F92013A-0EB0-4E58-A53D-E38C5CCD4F72}" type="sibTrans" cxnId="{BF064859-0120-4966-BE9F-F2200BB778B8}">
      <dgm:prSet/>
      <dgm:spPr/>
      <dgm:t>
        <a:bodyPr/>
        <a:lstStyle/>
        <a:p>
          <a:endParaRPr lang="ru-RU"/>
        </a:p>
      </dgm:t>
    </dgm:pt>
    <dgm:pt modelId="{BB3C52DC-74F2-47EE-AD2A-7413A2F18690}">
      <dgm:prSet phldrT="[Текст]"/>
      <dgm:spPr/>
      <dgm:t>
        <a:bodyPr/>
        <a:lstStyle/>
        <a:p>
          <a:r>
            <a:rPr lang="ru-RU" i="1" dirty="0" smtClean="0">
              <a:solidFill>
                <a:schemeClr val="tx1">
                  <a:lumMod val="65000"/>
                  <a:lumOff val="35000"/>
                </a:schemeClr>
              </a:solidFill>
            </a:rPr>
            <a:t>Преобразование и очистка текста </a:t>
          </a:r>
          <a:endParaRPr lang="ru-RU" dirty="0"/>
        </a:p>
      </dgm:t>
    </dgm:pt>
    <dgm:pt modelId="{EA9ACC6C-2BA5-4898-AA96-76CECF2F6D0F}" type="parTrans" cxnId="{147F46FB-09C9-4A6B-844D-F6FF2EAA3506}">
      <dgm:prSet/>
      <dgm:spPr/>
      <dgm:t>
        <a:bodyPr/>
        <a:lstStyle/>
        <a:p>
          <a:endParaRPr lang="ru-RU"/>
        </a:p>
      </dgm:t>
    </dgm:pt>
    <dgm:pt modelId="{A83F8B52-2BAE-48F7-B7E4-42D833922160}" type="sibTrans" cxnId="{147F46FB-09C9-4A6B-844D-F6FF2EAA3506}">
      <dgm:prSet/>
      <dgm:spPr/>
      <dgm:t>
        <a:bodyPr/>
        <a:lstStyle/>
        <a:p>
          <a:endParaRPr lang="ru-RU"/>
        </a:p>
      </dgm:t>
    </dgm:pt>
    <dgm:pt modelId="{3BE612C6-8D1F-4C4A-970D-506B7C9CA2E4}">
      <dgm:prSet phldrT="[Текст]"/>
      <dgm:spPr/>
      <dgm:t>
        <a:bodyPr/>
        <a:lstStyle/>
        <a:p>
          <a:r>
            <a:rPr lang="ru-RU" dirty="0" smtClean="0"/>
            <a:t>Подготовка и преобразование </a:t>
          </a:r>
        </a:p>
        <a:p>
          <a:r>
            <a:rPr lang="ru-RU" dirty="0" smtClean="0"/>
            <a:t>Данных</a:t>
          </a:r>
          <a:endParaRPr lang="ru-RU" dirty="0"/>
        </a:p>
      </dgm:t>
    </dgm:pt>
    <dgm:pt modelId="{60329279-3EAE-403A-98C1-3EA7F28A5936}" type="parTrans" cxnId="{1DBC8342-8DAE-4718-98CB-BED798A60235}">
      <dgm:prSet/>
      <dgm:spPr/>
      <dgm:t>
        <a:bodyPr/>
        <a:lstStyle/>
        <a:p>
          <a:endParaRPr lang="ru-RU"/>
        </a:p>
      </dgm:t>
    </dgm:pt>
    <dgm:pt modelId="{EB7400FF-F70B-4FBF-ADE1-DE3C595E5386}" type="sibTrans" cxnId="{1DBC8342-8DAE-4718-98CB-BED798A60235}">
      <dgm:prSet/>
      <dgm:spPr/>
      <dgm:t>
        <a:bodyPr/>
        <a:lstStyle/>
        <a:p>
          <a:endParaRPr lang="ru-RU"/>
        </a:p>
      </dgm:t>
    </dgm:pt>
    <dgm:pt modelId="{755863B0-1D94-4E24-9F86-8177ECC3C38B}">
      <dgm:prSet phldrT="[Текст]"/>
      <dgm:spPr/>
      <dgm:t>
        <a:bodyPr/>
        <a:lstStyle/>
        <a:p>
          <a:r>
            <a:rPr lang="ru-RU" dirty="0" smtClean="0"/>
            <a:t>Визуализация</a:t>
          </a:r>
          <a:endParaRPr lang="ru-RU" dirty="0"/>
        </a:p>
      </dgm:t>
    </dgm:pt>
    <dgm:pt modelId="{6EB5DDC7-AD2E-4B42-8191-E4830296A304}" type="parTrans" cxnId="{FEB41D4C-321C-4E96-AD94-1D6F574A532B}">
      <dgm:prSet/>
      <dgm:spPr/>
      <dgm:t>
        <a:bodyPr/>
        <a:lstStyle/>
        <a:p>
          <a:endParaRPr lang="ru-RU"/>
        </a:p>
      </dgm:t>
    </dgm:pt>
    <dgm:pt modelId="{4C9CD47B-7869-48E4-931B-2F77C73FD8FF}" type="sibTrans" cxnId="{FEB41D4C-321C-4E96-AD94-1D6F574A532B}">
      <dgm:prSet/>
      <dgm:spPr/>
      <dgm:t>
        <a:bodyPr/>
        <a:lstStyle/>
        <a:p>
          <a:endParaRPr lang="ru-RU"/>
        </a:p>
      </dgm:t>
    </dgm:pt>
    <dgm:pt modelId="{E0901DAC-E211-4885-8076-7BDFD31A0A47}">
      <dgm:prSet phldrT="[Текст]"/>
      <dgm:spPr/>
      <dgm:t>
        <a:bodyPr/>
        <a:lstStyle/>
        <a:p>
          <a:r>
            <a:rPr lang="en-US" dirty="0" smtClean="0"/>
            <a:t>Sentiment analysis (</a:t>
          </a:r>
          <a:r>
            <a:rPr lang="en-US" dirty="0" err="1" smtClean="0"/>
            <a:t>eng</a:t>
          </a:r>
          <a:r>
            <a:rPr lang="en-US" dirty="0" smtClean="0"/>
            <a:t> text  </a:t>
          </a:r>
          <a:r>
            <a:rPr lang="en-US" dirty="0" err="1" smtClean="0"/>
            <a:t>DessicionTree</a:t>
          </a:r>
          <a:r>
            <a:rPr lang="en-US" dirty="0" smtClean="0"/>
            <a:t>)</a:t>
          </a:r>
          <a:endParaRPr lang="ru-RU" dirty="0"/>
        </a:p>
      </dgm:t>
    </dgm:pt>
    <dgm:pt modelId="{12B4C42F-FE41-4DAE-963B-6137E2B723BC}" type="parTrans" cxnId="{FDA581E5-153F-4EFE-8B7E-41B900F22905}">
      <dgm:prSet/>
      <dgm:spPr/>
      <dgm:t>
        <a:bodyPr/>
        <a:lstStyle/>
        <a:p>
          <a:endParaRPr lang="ru-RU"/>
        </a:p>
      </dgm:t>
    </dgm:pt>
    <dgm:pt modelId="{FE4B2463-3495-481E-B51E-96A19F47E822}" type="sibTrans" cxnId="{FDA581E5-153F-4EFE-8B7E-41B900F22905}">
      <dgm:prSet/>
      <dgm:spPr/>
      <dgm:t>
        <a:bodyPr/>
        <a:lstStyle/>
        <a:p>
          <a:endParaRPr lang="ru-RU"/>
        </a:p>
      </dgm:t>
    </dgm:pt>
    <dgm:pt modelId="{946A33C4-8055-4C4E-B347-842AE12C1C3D}">
      <dgm:prSet phldrT="[Текст]"/>
      <dgm:spPr/>
      <dgm:t>
        <a:bodyPr/>
        <a:lstStyle/>
        <a:p>
          <a:r>
            <a:rPr lang="en-US" dirty="0" smtClean="0"/>
            <a:t>Sentiment analysis (</a:t>
          </a:r>
          <a:r>
            <a:rPr lang="en-US" dirty="0" err="1" smtClean="0"/>
            <a:t>rus</a:t>
          </a:r>
          <a:r>
            <a:rPr lang="en-US" dirty="0" smtClean="0"/>
            <a:t> text) </a:t>
          </a:r>
          <a:r>
            <a:rPr lang="en-US" i="1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DeepPavlov</a:t>
          </a:r>
          <a:r>
            <a:rPr lang="en-US" i="1" dirty="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endParaRPr lang="ru-RU" dirty="0"/>
        </a:p>
      </dgm:t>
    </dgm:pt>
    <dgm:pt modelId="{9346A4A9-7C48-4F6E-A3D6-3686D9ED199E}" type="parTrans" cxnId="{0AC36148-7E09-42E9-95E3-B8DE2382746A}">
      <dgm:prSet/>
      <dgm:spPr/>
      <dgm:t>
        <a:bodyPr/>
        <a:lstStyle/>
        <a:p>
          <a:endParaRPr lang="ru-RU"/>
        </a:p>
      </dgm:t>
    </dgm:pt>
    <dgm:pt modelId="{549D8B58-5326-4AA7-B4D4-89932C98821C}" type="sibTrans" cxnId="{0AC36148-7E09-42E9-95E3-B8DE2382746A}">
      <dgm:prSet/>
      <dgm:spPr/>
      <dgm:t>
        <a:bodyPr/>
        <a:lstStyle/>
        <a:p>
          <a:endParaRPr lang="ru-RU"/>
        </a:p>
      </dgm:t>
    </dgm:pt>
    <dgm:pt modelId="{954941AE-C2F5-47A0-8B6B-EAAB4758DE09}">
      <dgm:prSet phldrT="[Текст]"/>
      <dgm:spPr/>
      <dgm:t>
        <a:bodyPr/>
        <a:lstStyle/>
        <a:p>
          <a:r>
            <a:rPr lang="ru-RU" dirty="0" smtClean="0"/>
            <a:t>Определение жанра (</a:t>
          </a:r>
          <a:r>
            <a:rPr lang="en-US" dirty="0" smtClean="0"/>
            <a:t>Bert </a:t>
          </a:r>
          <a:r>
            <a:rPr lang="ru-RU" dirty="0" smtClean="0"/>
            <a:t>С</a:t>
          </a:r>
          <a:r>
            <a:rPr lang="en-US" dirty="0" err="1" smtClean="0"/>
            <a:t>lassification</a:t>
          </a:r>
          <a:r>
            <a:rPr lang="ru-RU" dirty="0" smtClean="0"/>
            <a:t>)</a:t>
          </a:r>
          <a:endParaRPr lang="ru-RU" dirty="0"/>
        </a:p>
      </dgm:t>
    </dgm:pt>
    <dgm:pt modelId="{EEA92DFE-0904-4236-9C8D-336E7F02F6DE}" type="parTrans" cxnId="{D8A7D1F6-0968-4CE1-A374-D1512BA22C66}">
      <dgm:prSet/>
      <dgm:spPr/>
      <dgm:t>
        <a:bodyPr/>
        <a:lstStyle/>
        <a:p>
          <a:endParaRPr lang="ru-RU"/>
        </a:p>
      </dgm:t>
    </dgm:pt>
    <dgm:pt modelId="{F01CB8DD-5268-4023-81C9-F61BBFD738DA}" type="sibTrans" cxnId="{D8A7D1F6-0968-4CE1-A374-D1512BA22C66}">
      <dgm:prSet/>
      <dgm:spPr/>
      <dgm:t>
        <a:bodyPr/>
        <a:lstStyle/>
        <a:p>
          <a:endParaRPr lang="ru-RU"/>
        </a:p>
      </dgm:t>
    </dgm:pt>
    <dgm:pt modelId="{92C253F7-A333-4E1E-9A79-BED13034E060}" type="pres">
      <dgm:prSet presAssocID="{93AFB54D-8B61-4201-A19C-BDDA39DB04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33EB96D-68AA-4C15-8120-E0B451DA00F4}" type="pres">
      <dgm:prSet presAssocID="{DAEE1D04-E90A-47D5-B230-D851767C86D5}" presName="hierRoot1" presStyleCnt="0"/>
      <dgm:spPr/>
    </dgm:pt>
    <dgm:pt modelId="{95190508-E0DD-4774-9A92-4C8A625785B7}" type="pres">
      <dgm:prSet presAssocID="{DAEE1D04-E90A-47D5-B230-D851767C86D5}" presName="composite" presStyleCnt="0"/>
      <dgm:spPr/>
    </dgm:pt>
    <dgm:pt modelId="{357CDFBA-A5FA-4D1B-B1DF-CCD8751356BE}" type="pres">
      <dgm:prSet presAssocID="{DAEE1D04-E90A-47D5-B230-D851767C86D5}" presName="background" presStyleLbl="node0" presStyleIdx="0" presStyleCnt="1"/>
      <dgm:spPr/>
    </dgm:pt>
    <dgm:pt modelId="{791E1EF6-7A06-4DC5-87F3-D3AA8490AB59}" type="pres">
      <dgm:prSet presAssocID="{DAEE1D04-E90A-47D5-B230-D851767C86D5}" presName="text" presStyleLbl="fgAcc0" presStyleIdx="0" presStyleCnt="1" custScaleX="88290" custScaleY="85623" custLinFactX="-114717" custLinFactY="100000" custLinFactNeighborX="-200000" custLinFactNeighborY="10562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A268251-0A32-40D9-9F27-D5B31D3928B0}" type="pres">
      <dgm:prSet presAssocID="{DAEE1D04-E90A-47D5-B230-D851767C86D5}" presName="hierChild2" presStyleCnt="0"/>
      <dgm:spPr/>
    </dgm:pt>
    <dgm:pt modelId="{B91D9AA6-A203-4D5F-9A2F-A4B12B9FFB44}" type="pres">
      <dgm:prSet presAssocID="{02FA4A2A-F772-4081-BC87-E93CC955E33A}" presName="Name10" presStyleLbl="parChTrans1D2" presStyleIdx="0" presStyleCnt="1"/>
      <dgm:spPr/>
      <dgm:t>
        <a:bodyPr/>
        <a:lstStyle/>
        <a:p>
          <a:endParaRPr lang="ru-RU"/>
        </a:p>
      </dgm:t>
    </dgm:pt>
    <dgm:pt modelId="{8E23D94D-F54F-4908-AE47-FF997CC4CDD6}" type="pres">
      <dgm:prSet presAssocID="{6D36672B-DD87-47B4-A1DA-192739FFBB6A}" presName="hierRoot2" presStyleCnt="0"/>
      <dgm:spPr/>
    </dgm:pt>
    <dgm:pt modelId="{249B3BA2-4D67-4390-82C1-F1A46DB1F2CF}" type="pres">
      <dgm:prSet presAssocID="{6D36672B-DD87-47B4-A1DA-192739FFBB6A}" presName="composite2" presStyleCnt="0"/>
      <dgm:spPr/>
    </dgm:pt>
    <dgm:pt modelId="{B4F78E88-6289-4EA7-AE11-A28D49EE7477}" type="pres">
      <dgm:prSet presAssocID="{6D36672B-DD87-47B4-A1DA-192739FFBB6A}" presName="background2" presStyleLbl="node2" presStyleIdx="0" presStyleCnt="1"/>
      <dgm:spPr/>
    </dgm:pt>
    <dgm:pt modelId="{F198616A-DE43-4E4D-AC7C-7B62FF0A764C}" type="pres">
      <dgm:prSet presAssocID="{6D36672B-DD87-47B4-A1DA-192739FFBB6A}" presName="text2" presStyleLbl="fgAcc2" presStyleIdx="0" presStyleCnt="1" custLinFactX="-68079" custLinFactNeighborX="-100000" custLinFactNeighborY="6868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6DE601-12D2-44D6-AB5E-327625371593}" type="pres">
      <dgm:prSet presAssocID="{6D36672B-DD87-47B4-A1DA-192739FFBB6A}" presName="hierChild3" presStyleCnt="0"/>
      <dgm:spPr/>
    </dgm:pt>
    <dgm:pt modelId="{D5D8B411-DBF8-46F6-9C5A-C1796BA5BC94}" type="pres">
      <dgm:prSet presAssocID="{240AD467-F9FB-4726-ACFA-C0621187E6B7}" presName="Name17" presStyleLbl="parChTrans1D3" presStyleIdx="0" presStyleCnt="3"/>
      <dgm:spPr/>
      <dgm:t>
        <a:bodyPr/>
        <a:lstStyle/>
        <a:p>
          <a:endParaRPr lang="ru-RU"/>
        </a:p>
      </dgm:t>
    </dgm:pt>
    <dgm:pt modelId="{8B1A8738-B67F-4AF4-87F1-58733B53B6CF}" type="pres">
      <dgm:prSet presAssocID="{3A665436-55E0-4777-AE2D-9D413FBD5A27}" presName="hierRoot3" presStyleCnt="0"/>
      <dgm:spPr/>
    </dgm:pt>
    <dgm:pt modelId="{E132D3D0-81F7-470B-92A7-34CD44443E72}" type="pres">
      <dgm:prSet presAssocID="{3A665436-55E0-4777-AE2D-9D413FBD5A27}" presName="composite3" presStyleCnt="0"/>
      <dgm:spPr/>
    </dgm:pt>
    <dgm:pt modelId="{C97D553C-605C-4D14-984F-6233AEC62218}" type="pres">
      <dgm:prSet presAssocID="{3A665436-55E0-4777-AE2D-9D413FBD5A27}" presName="background3" presStyleLbl="node3" presStyleIdx="0" presStyleCnt="3"/>
      <dgm:spPr/>
    </dgm:pt>
    <dgm:pt modelId="{521D6B10-3858-4B08-98E1-F1EA28209248}" type="pres">
      <dgm:prSet presAssocID="{3A665436-55E0-4777-AE2D-9D413FBD5A27}" presName="text3" presStyleLbl="fgAcc3" presStyleIdx="0" presStyleCnt="3" custLinFactY="37195" custLinFactNeighborX="41463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2125CA-0808-4980-8683-271933D67909}" type="pres">
      <dgm:prSet presAssocID="{3A665436-55E0-4777-AE2D-9D413FBD5A27}" presName="hierChild4" presStyleCnt="0"/>
      <dgm:spPr/>
    </dgm:pt>
    <dgm:pt modelId="{4AE99682-F7D9-445D-8F14-E48E2462ACFA}" type="pres">
      <dgm:prSet presAssocID="{9346A4A9-7C48-4F6E-A3D6-3686D9ED199E}" presName="Name23" presStyleLbl="parChTrans1D4" presStyleIdx="0" presStyleCnt="4"/>
      <dgm:spPr/>
      <dgm:t>
        <a:bodyPr/>
        <a:lstStyle/>
        <a:p>
          <a:endParaRPr lang="ru-RU"/>
        </a:p>
      </dgm:t>
    </dgm:pt>
    <dgm:pt modelId="{DB12FE13-1B8C-40D6-A1B0-32975197658F}" type="pres">
      <dgm:prSet presAssocID="{946A33C4-8055-4C4E-B347-842AE12C1C3D}" presName="hierRoot4" presStyleCnt="0"/>
      <dgm:spPr/>
    </dgm:pt>
    <dgm:pt modelId="{D9193796-6A79-4C36-B91E-6764D350E788}" type="pres">
      <dgm:prSet presAssocID="{946A33C4-8055-4C4E-B347-842AE12C1C3D}" presName="composite4" presStyleCnt="0"/>
      <dgm:spPr/>
    </dgm:pt>
    <dgm:pt modelId="{F09378B2-8422-4AC9-9947-FA45AE2540CB}" type="pres">
      <dgm:prSet presAssocID="{946A33C4-8055-4C4E-B347-842AE12C1C3D}" presName="background4" presStyleLbl="node4" presStyleIdx="0" presStyleCnt="4"/>
      <dgm:spPr/>
    </dgm:pt>
    <dgm:pt modelId="{80247F7F-5F38-4EF8-B921-EE0040B21C12}" type="pres">
      <dgm:prSet presAssocID="{946A33C4-8055-4C4E-B347-842AE12C1C3D}" presName="text4" presStyleLbl="fgAcc4" presStyleIdx="0" presStyleCnt="4" custLinFactX="76212" custLinFactNeighborX="100000" custLinFactNeighborY="-459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1289329-E1E7-450E-A5E2-7080C8532EAA}" type="pres">
      <dgm:prSet presAssocID="{946A33C4-8055-4C4E-B347-842AE12C1C3D}" presName="hierChild5" presStyleCnt="0"/>
      <dgm:spPr/>
    </dgm:pt>
    <dgm:pt modelId="{AA3CDDE5-CF19-442B-B3C3-180783B295E2}" type="pres">
      <dgm:prSet presAssocID="{6EB5DDC7-AD2E-4B42-8191-E4830296A304}" presName="Name17" presStyleLbl="parChTrans1D3" presStyleIdx="1" presStyleCnt="3"/>
      <dgm:spPr/>
      <dgm:t>
        <a:bodyPr/>
        <a:lstStyle/>
        <a:p>
          <a:endParaRPr lang="ru-RU"/>
        </a:p>
      </dgm:t>
    </dgm:pt>
    <dgm:pt modelId="{7D3D4FD1-444A-49F5-919C-1E2998ED8DA8}" type="pres">
      <dgm:prSet presAssocID="{755863B0-1D94-4E24-9F86-8177ECC3C38B}" presName="hierRoot3" presStyleCnt="0"/>
      <dgm:spPr/>
    </dgm:pt>
    <dgm:pt modelId="{82269134-D780-4D05-B969-47CB7BC5F15A}" type="pres">
      <dgm:prSet presAssocID="{755863B0-1D94-4E24-9F86-8177ECC3C38B}" presName="composite3" presStyleCnt="0"/>
      <dgm:spPr/>
    </dgm:pt>
    <dgm:pt modelId="{29BB811A-9C6A-4C32-9223-5ED2E36A9326}" type="pres">
      <dgm:prSet presAssocID="{755863B0-1D94-4E24-9F86-8177ECC3C38B}" presName="background3" presStyleLbl="node3" presStyleIdx="1" presStyleCnt="3"/>
      <dgm:spPr/>
    </dgm:pt>
    <dgm:pt modelId="{0E00A961-5D79-466C-8144-6BBB348AB67C}" type="pres">
      <dgm:prSet presAssocID="{755863B0-1D94-4E24-9F86-8177ECC3C38B}" presName="text3" presStyleLbl="fgAcc3" presStyleIdx="1" presStyleCnt="3" custLinFactY="-100000" custLinFactNeighborX="-19447" custLinFactNeighborY="-11744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ED2478-2F17-4EA3-9405-7FDF79BB4032}" type="pres">
      <dgm:prSet presAssocID="{755863B0-1D94-4E24-9F86-8177ECC3C38B}" presName="hierChild4" presStyleCnt="0"/>
      <dgm:spPr/>
    </dgm:pt>
    <dgm:pt modelId="{8517A5E8-0864-4C48-BD43-3063B5492286}" type="pres">
      <dgm:prSet presAssocID="{60329279-3EAE-403A-98C1-3EA7F28A5936}" presName="Name23" presStyleLbl="parChTrans1D4" presStyleIdx="1" presStyleCnt="4"/>
      <dgm:spPr/>
      <dgm:t>
        <a:bodyPr/>
        <a:lstStyle/>
        <a:p>
          <a:endParaRPr lang="ru-RU"/>
        </a:p>
      </dgm:t>
    </dgm:pt>
    <dgm:pt modelId="{15E345D3-B0BA-491B-817F-B65E9103F5FA}" type="pres">
      <dgm:prSet presAssocID="{3BE612C6-8D1F-4C4A-970D-506B7C9CA2E4}" presName="hierRoot4" presStyleCnt="0"/>
      <dgm:spPr/>
    </dgm:pt>
    <dgm:pt modelId="{F26BAD35-B2BC-4785-8E9D-624F5D6CF464}" type="pres">
      <dgm:prSet presAssocID="{3BE612C6-8D1F-4C4A-970D-506B7C9CA2E4}" presName="composite4" presStyleCnt="0"/>
      <dgm:spPr/>
    </dgm:pt>
    <dgm:pt modelId="{A73A8C2E-CD3F-4C5A-BE7D-ADB94C676A63}" type="pres">
      <dgm:prSet presAssocID="{3BE612C6-8D1F-4C4A-970D-506B7C9CA2E4}" presName="background4" presStyleLbl="node4" presStyleIdx="1" presStyleCnt="4"/>
      <dgm:spPr/>
    </dgm:pt>
    <dgm:pt modelId="{FF2FF5FF-9940-41BA-A98F-648132F4ADF2}" type="pres">
      <dgm:prSet presAssocID="{3BE612C6-8D1F-4C4A-970D-506B7C9CA2E4}" presName="text4" presStyleLbl="fgAcc4" presStyleIdx="1" presStyleCnt="4" custLinFactX="34956" custLinFactY="-163906" custLinFactNeighborX="100000" custLinFactNeighborY="-2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961208-4CD0-41E3-93CC-3AAE3EE5A3C9}" type="pres">
      <dgm:prSet presAssocID="{3BE612C6-8D1F-4C4A-970D-506B7C9CA2E4}" presName="hierChild5" presStyleCnt="0"/>
      <dgm:spPr/>
    </dgm:pt>
    <dgm:pt modelId="{45F587B6-5131-4A68-B7CF-FB6437C95742}" type="pres">
      <dgm:prSet presAssocID="{EEA92DFE-0904-4236-9C8D-336E7F02F6DE}" presName="Name23" presStyleLbl="parChTrans1D4" presStyleIdx="2" presStyleCnt="4"/>
      <dgm:spPr/>
      <dgm:t>
        <a:bodyPr/>
        <a:lstStyle/>
        <a:p>
          <a:endParaRPr lang="ru-RU"/>
        </a:p>
      </dgm:t>
    </dgm:pt>
    <dgm:pt modelId="{88365421-5D50-4F6C-92F7-4CE2F3E52E9B}" type="pres">
      <dgm:prSet presAssocID="{954941AE-C2F5-47A0-8B6B-EAAB4758DE09}" presName="hierRoot4" presStyleCnt="0"/>
      <dgm:spPr/>
    </dgm:pt>
    <dgm:pt modelId="{2E4DC61D-295F-4DB5-8953-988E5C9A5D18}" type="pres">
      <dgm:prSet presAssocID="{954941AE-C2F5-47A0-8B6B-EAAB4758DE09}" presName="composite4" presStyleCnt="0"/>
      <dgm:spPr/>
    </dgm:pt>
    <dgm:pt modelId="{0F4FB655-FB3C-4E93-BD36-BFD15AE88BBA}" type="pres">
      <dgm:prSet presAssocID="{954941AE-C2F5-47A0-8B6B-EAAB4758DE09}" presName="background4" presStyleLbl="node4" presStyleIdx="2" presStyleCnt="4"/>
      <dgm:spPr/>
    </dgm:pt>
    <dgm:pt modelId="{5D6CB0E2-5AA2-4062-8F78-E22B79823AB7}" type="pres">
      <dgm:prSet presAssocID="{954941AE-C2F5-47A0-8B6B-EAAB4758DE09}" presName="text4" presStyleLbl="fgAcc4" presStyleIdx="2" presStyleCnt="4" custLinFactX="125472" custLinFactY="-200000" custLinFactNeighborX="200000" custLinFactNeighborY="-24772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3BEECAD-B8E1-4E00-899D-8A458F572FD5}" type="pres">
      <dgm:prSet presAssocID="{954941AE-C2F5-47A0-8B6B-EAAB4758DE09}" presName="hierChild5" presStyleCnt="0"/>
      <dgm:spPr/>
    </dgm:pt>
    <dgm:pt modelId="{9C9CBBEA-A917-40F3-859B-8A76355D635F}" type="pres">
      <dgm:prSet presAssocID="{EA9ACC6C-2BA5-4898-AA96-76CECF2F6D0F}" presName="Name17" presStyleLbl="parChTrans1D3" presStyleIdx="2" presStyleCnt="3"/>
      <dgm:spPr/>
      <dgm:t>
        <a:bodyPr/>
        <a:lstStyle/>
        <a:p>
          <a:endParaRPr lang="ru-RU"/>
        </a:p>
      </dgm:t>
    </dgm:pt>
    <dgm:pt modelId="{1FE18465-8EF6-465C-9D1D-C315B3EDC724}" type="pres">
      <dgm:prSet presAssocID="{BB3C52DC-74F2-47EE-AD2A-7413A2F18690}" presName="hierRoot3" presStyleCnt="0"/>
      <dgm:spPr/>
    </dgm:pt>
    <dgm:pt modelId="{A9EA94CA-4859-4698-8CC0-A3683D4B7894}" type="pres">
      <dgm:prSet presAssocID="{BB3C52DC-74F2-47EE-AD2A-7413A2F18690}" presName="composite3" presStyleCnt="0"/>
      <dgm:spPr/>
    </dgm:pt>
    <dgm:pt modelId="{A8146970-C337-4028-8AC5-86F18BB64115}" type="pres">
      <dgm:prSet presAssocID="{BB3C52DC-74F2-47EE-AD2A-7413A2F18690}" presName="background3" presStyleLbl="node3" presStyleIdx="2" presStyleCnt="3"/>
      <dgm:spPr/>
    </dgm:pt>
    <dgm:pt modelId="{C24BD935-5D00-4E31-888B-0AAF8A4D1AF5}" type="pres">
      <dgm:prSet presAssocID="{BB3C52DC-74F2-47EE-AD2A-7413A2F18690}" presName="text3" presStyleLbl="fgAcc3" presStyleIdx="2" presStyleCnt="3" custLinFactNeighborX="-93682" custLinFactNeighborY="-307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5397FA-0139-4E56-B96F-0FC38CED7375}" type="pres">
      <dgm:prSet presAssocID="{BB3C52DC-74F2-47EE-AD2A-7413A2F18690}" presName="hierChild4" presStyleCnt="0"/>
      <dgm:spPr/>
    </dgm:pt>
    <dgm:pt modelId="{FB5627D9-D849-4291-B8A9-EAC65D9E18EB}" type="pres">
      <dgm:prSet presAssocID="{12B4C42F-FE41-4DAE-963B-6137E2B723BC}" presName="Name23" presStyleLbl="parChTrans1D4" presStyleIdx="3" presStyleCnt="4"/>
      <dgm:spPr/>
      <dgm:t>
        <a:bodyPr/>
        <a:lstStyle/>
        <a:p>
          <a:endParaRPr lang="ru-RU"/>
        </a:p>
      </dgm:t>
    </dgm:pt>
    <dgm:pt modelId="{BFB34566-FC93-4593-BCC6-3333B2CD8241}" type="pres">
      <dgm:prSet presAssocID="{E0901DAC-E211-4885-8076-7BDFD31A0A47}" presName="hierRoot4" presStyleCnt="0"/>
      <dgm:spPr/>
    </dgm:pt>
    <dgm:pt modelId="{3125EE00-FB38-4662-B7EE-5B8039C5A143}" type="pres">
      <dgm:prSet presAssocID="{E0901DAC-E211-4885-8076-7BDFD31A0A47}" presName="composite4" presStyleCnt="0"/>
      <dgm:spPr/>
    </dgm:pt>
    <dgm:pt modelId="{A1FB6D2C-92FD-421D-95A9-689F4540F985}" type="pres">
      <dgm:prSet presAssocID="{E0901DAC-E211-4885-8076-7BDFD31A0A47}" presName="background4" presStyleLbl="node4" presStyleIdx="3" presStyleCnt="4"/>
      <dgm:spPr/>
    </dgm:pt>
    <dgm:pt modelId="{3F1879F8-F7E7-485D-8485-FA3D18A7B907}" type="pres">
      <dgm:prSet presAssocID="{E0901DAC-E211-4885-8076-7BDFD31A0A47}" presName="text4" presStyleLbl="fgAcc4" presStyleIdx="3" presStyleCnt="4" custLinFactY="-48385" custLinFactNeighborX="53843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1719CD-B925-4A25-AB89-4659E5F1E8E3}" type="pres">
      <dgm:prSet presAssocID="{E0901DAC-E211-4885-8076-7BDFD31A0A47}" presName="hierChild5" presStyleCnt="0"/>
      <dgm:spPr/>
    </dgm:pt>
  </dgm:ptLst>
  <dgm:cxnLst>
    <dgm:cxn modelId="{FDA581E5-153F-4EFE-8B7E-41B900F22905}" srcId="{BB3C52DC-74F2-47EE-AD2A-7413A2F18690}" destId="{E0901DAC-E211-4885-8076-7BDFD31A0A47}" srcOrd="0" destOrd="0" parTransId="{12B4C42F-FE41-4DAE-963B-6137E2B723BC}" sibTransId="{FE4B2463-3495-481E-B51E-96A19F47E822}"/>
    <dgm:cxn modelId="{8A4834C8-93AE-481A-8C35-405FF2615881}" type="presOf" srcId="{60329279-3EAE-403A-98C1-3EA7F28A5936}" destId="{8517A5E8-0864-4C48-BD43-3063B5492286}" srcOrd="0" destOrd="0" presId="urn:microsoft.com/office/officeart/2005/8/layout/hierarchy1"/>
    <dgm:cxn modelId="{FEB41D4C-321C-4E96-AD94-1D6F574A532B}" srcId="{6D36672B-DD87-47B4-A1DA-192739FFBB6A}" destId="{755863B0-1D94-4E24-9F86-8177ECC3C38B}" srcOrd="1" destOrd="0" parTransId="{6EB5DDC7-AD2E-4B42-8191-E4830296A304}" sibTransId="{4C9CD47B-7869-48E4-931B-2F77C73FD8FF}"/>
    <dgm:cxn modelId="{5150AB50-C48C-45D9-BE9D-669DA9A520EE}" srcId="{93AFB54D-8B61-4201-A19C-BDDA39DB04D2}" destId="{DAEE1D04-E90A-47D5-B230-D851767C86D5}" srcOrd="0" destOrd="0" parTransId="{8928D709-02D2-481F-98E3-F89B2CB64F2F}" sibTransId="{B4FB1044-339F-4B56-BFF4-A5666338B059}"/>
    <dgm:cxn modelId="{C96B4B68-54A0-4C61-B037-C1210917ADF0}" type="presOf" srcId="{9346A4A9-7C48-4F6E-A3D6-3686D9ED199E}" destId="{4AE99682-F7D9-445D-8F14-E48E2462ACFA}" srcOrd="0" destOrd="0" presId="urn:microsoft.com/office/officeart/2005/8/layout/hierarchy1"/>
    <dgm:cxn modelId="{9B64FB83-89AD-4501-8373-808403332834}" srcId="{DAEE1D04-E90A-47D5-B230-D851767C86D5}" destId="{6D36672B-DD87-47B4-A1DA-192739FFBB6A}" srcOrd="0" destOrd="0" parTransId="{02FA4A2A-F772-4081-BC87-E93CC955E33A}" sibTransId="{AC8C4984-10DF-44D2-AB41-958BCBACF9B5}"/>
    <dgm:cxn modelId="{955D2F91-1998-4E04-9728-66BEC7759877}" type="presOf" srcId="{6D36672B-DD87-47B4-A1DA-192739FFBB6A}" destId="{F198616A-DE43-4E4D-AC7C-7B62FF0A764C}" srcOrd="0" destOrd="0" presId="urn:microsoft.com/office/officeart/2005/8/layout/hierarchy1"/>
    <dgm:cxn modelId="{D8A7D1F6-0968-4CE1-A374-D1512BA22C66}" srcId="{3BE612C6-8D1F-4C4A-970D-506B7C9CA2E4}" destId="{954941AE-C2F5-47A0-8B6B-EAAB4758DE09}" srcOrd="0" destOrd="0" parTransId="{EEA92DFE-0904-4236-9C8D-336E7F02F6DE}" sibTransId="{F01CB8DD-5268-4023-81C9-F61BBFD738DA}"/>
    <dgm:cxn modelId="{1DBC8342-8DAE-4718-98CB-BED798A60235}" srcId="{755863B0-1D94-4E24-9F86-8177ECC3C38B}" destId="{3BE612C6-8D1F-4C4A-970D-506B7C9CA2E4}" srcOrd="0" destOrd="0" parTransId="{60329279-3EAE-403A-98C1-3EA7F28A5936}" sibTransId="{EB7400FF-F70B-4FBF-ADE1-DE3C595E5386}"/>
    <dgm:cxn modelId="{416807FE-738D-4CE3-A588-B86B56E4BD1F}" type="presOf" srcId="{6EB5DDC7-AD2E-4B42-8191-E4830296A304}" destId="{AA3CDDE5-CF19-442B-B3C3-180783B295E2}" srcOrd="0" destOrd="0" presId="urn:microsoft.com/office/officeart/2005/8/layout/hierarchy1"/>
    <dgm:cxn modelId="{3BA3E359-BC7C-408A-BFCC-BF5E95281760}" type="presOf" srcId="{EEA92DFE-0904-4236-9C8D-336E7F02F6DE}" destId="{45F587B6-5131-4A68-B7CF-FB6437C95742}" srcOrd="0" destOrd="0" presId="urn:microsoft.com/office/officeart/2005/8/layout/hierarchy1"/>
    <dgm:cxn modelId="{8903E0B6-3FEB-4998-BE0C-E69B531C4C43}" type="presOf" srcId="{3A665436-55E0-4777-AE2D-9D413FBD5A27}" destId="{521D6B10-3858-4B08-98E1-F1EA28209248}" srcOrd="0" destOrd="0" presId="urn:microsoft.com/office/officeart/2005/8/layout/hierarchy1"/>
    <dgm:cxn modelId="{3CC23FBD-28B7-4B72-B01A-037336B039C9}" type="presOf" srcId="{946A33C4-8055-4C4E-B347-842AE12C1C3D}" destId="{80247F7F-5F38-4EF8-B921-EE0040B21C12}" srcOrd="0" destOrd="0" presId="urn:microsoft.com/office/officeart/2005/8/layout/hierarchy1"/>
    <dgm:cxn modelId="{473C315D-62F3-4618-9D24-035B6D5DBDD3}" type="presOf" srcId="{12B4C42F-FE41-4DAE-963B-6137E2B723BC}" destId="{FB5627D9-D849-4291-B8A9-EAC65D9E18EB}" srcOrd="0" destOrd="0" presId="urn:microsoft.com/office/officeart/2005/8/layout/hierarchy1"/>
    <dgm:cxn modelId="{6BC09475-E62A-442A-A679-70A3BED3EFCC}" type="presOf" srcId="{954941AE-C2F5-47A0-8B6B-EAAB4758DE09}" destId="{5D6CB0E2-5AA2-4062-8F78-E22B79823AB7}" srcOrd="0" destOrd="0" presId="urn:microsoft.com/office/officeart/2005/8/layout/hierarchy1"/>
    <dgm:cxn modelId="{34F5D960-588B-475B-9F35-5AD339EEA394}" type="presOf" srcId="{E0901DAC-E211-4885-8076-7BDFD31A0A47}" destId="{3F1879F8-F7E7-485D-8485-FA3D18A7B907}" srcOrd="0" destOrd="0" presId="urn:microsoft.com/office/officeart/2005/8/layout/hierarchy1"/>
    <dgm:cxn modelId="{BF064859-0120-4966-BE9F-F2200BB778B8}" srcId="{6D36672B-DD87-47B4-A1DA-192739FFBB6A}" destId="{3A665436-55E0-4777-AE2D-9D413FBD5A27}" srcOrd="0" destOrd="0" parTransId="{240AD467-F9FB-4726-ACFA-C0621187E6B7}" sibTransId="{8F92013A-0EB0-4E58-A53D-E38C5CCD4F72}"/>
    <dgm:cxn modelId="{0AC36148-7E09-42E9-95E3-B8DE2382746A}" srcId="{3A665436-55E0-4777-AE2D-9D413FBD5A27}" destId="{946A33C4-8055-4C4E-B347-842AE12C1C3D}" srcOrd="0" destOrd="0" parTransId="{9346A4A9-7C48-4F6E-A3D6-3686D9ED199E}" sibTransId="{549D8B58-5326-4AA7-B4D4-89932C98821C}"/>
    <dgm:cxn modelId="{4A860C29-71E9-495D-BDCF-C7EFDFA20A68}" type="presOf" srcId="{93AFB54D-8B61-4201-A19C-BDDA39DB04D2}" destId="{92C253F7-A333-4E1E-9A79-BED13034E060}" srcOrd="0" destOrd="0" presId="urn:microsoft.com/office/officeart/2005/8/layout/hierarchy1"/>
    <dgm:cxn modelId="{147F46FB-09C9-4A6B-844D-F6FF2EAA3506}" srcId="{6D36672B-DD87-47B4-A1DA-192739FFBB6A}" destId="{BB3C52DC-74F2-47EE-AD2A-7413A2F18690}" srcOrd="2" destOrd="0" parTransId="{EA9ACC6C-2BA5-4898-AA96-76CECF2F6D0F}" sibTransId="{A83F8B52-2BAE-48F7-B7E4-42D833922160}"/>
    <dgm:cxn modelId="{7A3B3293-B8CF-4F63-A754-6A3F9CD64A83}" type="presOf" srcId="{BB3C52DC-74F2-47EE-AD2A-7413A2F18690}" destId="{C24BD935-5D00-4E31-888B-0AAF8A4D1AF5}" srcOrd="0" destOrd="0" presId="urn:microsoft.com/office/officeart/2005/8/layout/hierarchy1"/>
    <dgm:cxn modelId="{D1B7FB9B-0E8B-49ED-AD35-23F63D27CA57}" type="presOf" srcId="{EA9ACC6C-2BA5-4898-AA96-76CECF2F6D0F}" destId="{9C9CBBEA-A917-40F3-859B-8A76355D635F}" srcOrd="0" destOrd="0" presId="urn:microsoft.com/office/officeart/2005/8/layout/hierarchy1"/>
    <dgm:cxn modelId="{64DABC6F-9D53-4501-B32F-9E9C9281514F}" type="presOf" srcId="{755863B0-1D94-4E24-9F86-8177ECC3C38B}" destId="{0E00A961-5D79-466C-8144-6BBB348AB67C}" srcOrd="0" destOrd="0" presId="urn:microsoft.com/office/officeart/2005/8/layout/hierarchy1"/>
    <dgm:cxn modelId="{E59C713C-79E1-476F-B56C-1E6AE86871B8}" type="presOf" srcId="{02FA4A2A-F772-4081-BC87-E93CC955E33A}" destId="{B91D9AA6-A203-4D5F-9A2F-A4B12B9FFB44}" srcOrd="0" destOrd="0" presId="urn:microsoft.com/office/officeart/2005/8/layout/hierarchy1"/>
    <dgm:cxn modelId="{6374B980-B685-45C8-82C3-DE21D87FF808}" type="presOf" srcId="{DAEE1D04-E90A-47D5-B230-D851767C86D5}" destId="{791E1EF6-7A06-4DC5-87F3-D3AA8490AB59}" srcOrd="0" destOrd="0" presId="urn:microsoft.com/office/officeart/2005/8/layout/hierarchy1"/>
    <dgm:cxn modelId="{0A142B15-932D-4FBF-A67A-7D7FDF87CB6E}" type="presOf" srcId="{240AD467-F9FB-4726-ACFA-C0621187E6B7}" destId="{D5D8B411-DBF8-46F6-9C5A-C1796BA5BC94}" srcOrd="0" destOrd="0" presId="urn:microsoft.com/office/officeart/2005/8/layout/hierarchy1"/>
    <dgm:cxn modelId="{7940267F-DA45-4BF4-9E3B-DA6CA0BC5FC9}" type="presOf" srcId="{3BE612C6-8D1F-4C4A-970D-506B7C9CA2E4}" destId="{FF2FF5FF-9940-41BA-A98F-648132F4ADF2}" srcOrd="0" destOrd="0" presId="urn:microsoft.com/office/officeart/2005/8/layout/hierarchy1"/>
    <dgm:cxn modelId="{F7E38094-A004-4DAE-8074-2EFD6B47A67F}" type="presParOf" srcId="{92C253F7-A333-4E1E-9A79-BED13034E060}" destId="{633EB96D-68AA-4C15-8120-E0B451DA00F4}" srcOrd="0" destOrd="0" presId="urn:microsoft.com/office/officeart/2005/8/layout/hierarchy1"/>
    <dgm:cxn modelId="{7CC0700B-37D5-4C9D-B7F4-75F32AC1EB65}" type="presParOf" srcId="{633EB96D-68AA-4C15-8120-E0B451DA00F4}" destId="{95190508-E0DD-4774-9A92-4C8A625785B7}" srcOrd="0" destOrd="0" presId="urn:microsoft.com/office/officeart/2005/8/layout/hierarchy1"/>
    <dgm:cxn modelId="{75993437-8E79-4A97-BA37-DA6EB439A4B2}" type="presParOf" srcId="{95190508-E0DD-4774-9A92-4C8A625785B7}" destId="{357CDFBA-A5FA-4D1B-B1DF-CCD8751356BE}" srcOrd="0" destOrd="0" presId="urn:microsoft.com/office/officeart/2005/8/layout/hierarchy1"/>
    <dgm:cxn modelId="{629F0B8D-86D3-4840-9608-742BD410C736}" type="presParOf" srcId="{95190508-E0DD-4774-9A92-4C8A625785B7}" destId="{791E1EF6-7A06-4DC5-87F3-D3AA8490AB59}" srcOrd="1" destOrd="0" presId="urn:microsoft.com/office/officeart/2005/8/layout/hierarchy1"/>
    <dgm:cxn modelId="{CDD04268-1DB6-431C-AF49-2562634E50F5}" type="presParOf" srcId="{633EB96D-68AA-4C15-8120-E0B451DA00F4}" destId="{2A268251-0A32-40D9-9F27-D5B31D3928B0}" srcOrd="1" destOrd="0" presId="urn:microsoft.com/office/officeart/2005/8/layout/hierarchy1"/>
    <dgm:cxn modelId="{2AC402D5-A8C5-4A4E-9993-9D238D89B01E}" type="presParOf" srcId="{2A268251-0A32-40D9-9F27-D5B31D3928B0}" destId="{B91D9AA6-A203-4D5F-9A2F-A4B12B9FFB44}" srcOrd="0" destOrd="0" presId="urn:microsoft.com/office/officeart/2005/8/layout/hierarchy1"/>
    <dgm:cxn modelId="{5A738CAD-E0DB-443D-A346-590A3730146C}" type="presParOf" srcId="{2A268251-0A32-40D9-9F27-D5B31D3928B0}" destId="{8E23D94D-F54F-4908-AE47-FF997CC4CDD6}" srcOrd="1" destOrd="0" presId="urn:microsoft.com/office/officeart/2005/8/layout/hierarchy1"/>
    <dgm:cxn modelId="{78684E26-3A37-4D38-85C1-A2F11F176227}" type="presParOf" srcId="{8E23D94D-F54F-4908-AE47-FF997CC4CDD6}" destId="{249B3BA2-4D67-4390-82C1-F1A46DB1F2CF}" srcOrd="0" destOrd="0" presId="urn:microsoft.com/office/officeart/2005/8/layout/hierarchy1"/>
    <dgm:cxn modelId="{88C6D1F3-94AA-4CE0-804C-982A76F4F334}" type="presParOf" srcId="{249B3BA2-4D67-4390-82C1-F1A46DB1F2CF}" destId="{B4F78E88-6289-4EA7-AE11-A28D49EE7477}" srcOrd="0" destOrd="0" presId="urn:microsoft.com/office/officeart/2005/8/layout/hierarchy1"/>
    <dgm:cxn modelId="{4D086AB3-9F63-4FD4-B518-0B0CDFCC798A}" type="presParOf" srcId="{249B3BA2-4D67-4390-82C1-F1A46DB1F2CF}" destId="{F198616A-DE43-4E4D-AC7C-7B62FF0A764C}" srcOrd="1" destOrd="0" presId="urn:microsoft.com/office/officeart/2005/8/layout/hierarchy1"/>
    <dgm:cxn modelId="{7F6D3DEE-53CE-49B8-95BC-A309D73A9D54}" type="presParOf" srcId="{8E23D94D-F54F-4908-AE47-FF997CC4CDD6}" destId="{456DE601-12D2-44D6-AB5E-327625371593}" srcOrd="1" destOrd="0" presId="urn:microsoft.com/office/officeart/2005/8/layout/hierarchy1"/>
    <dgm:cxn modelId="{6FFB7DEA-24DC-4EB7-821F-3B7AEC08FDAB}" type="presParOf" srcId="{456DE601-12D2-44D6-AB5E-327625371593}" destId="{D5D8B411-DBF8-46F6-9C5A-C1796BA5BC94}" srcOrd="0" destOrd="0" presId="urn:microsoft.com/office/officeart/2005/8/layout/hierarchy1"/>
    <dgm:cxn modelId="{6FCFB495-82BA-409F-B8E3-BB950D8F440F}" type="presParOf" srcId="{456DE601-12D2-44D6-AB5E-327625371593}" destId="{8B1A8738-B67F-4AF4-87F1-58733B53B6CF}" srcOrd="1" destOrd="0" presId="urn:microsoft.com/office/officeart/2005/8/layout/hierarchy1"/>
    <dgm:cxn modelId="{5B6144D0-6CF3-4B41-A0D0-B51824EBA21A}" type="presParOf" srcId="{8B1A8738-B67F-4AF4-87F1-58733B53B6CF}" destId="{E132D3D0-81F7-470B-92A7-34CD44443E72}" srcOrd="0" destOrd="0" presId="urn:microsoft.com/office/officeart/2005/8/layout/hierarchy1"/>
    <dgm:cxn modelId="{96E2CF46-AF03-44DD-A599-2BF719277A9B}" type="presParOf" srcId="{E132D3D0-81F7-470B-92A7-34CD44443E72}" destId="{C97D553C-605C-4D14-984F-6233AEC62218}" srcOrd="0" destOrd="0" presId="urn:microsoft.com/office/officeart/2005/8/layout/hierarchy1"/>
    <dgm:cxn modelId="{2BA70DD8-09AF-48DA-879B-77289A5A7592}" type="presParOf" srcId="{E132D3D0-81F7-470B-92A7-34CD44443E72}" destId="{521D6B10-3858-4B08-98E1-F1EA28209248}" srcOrd="1" destOrd="0" presId="urn:microsoft.com/office/officeart/2005/8/layout/hierarchy1"/>
    <dgm:cxn modelId="{ECB6454B-7A1E-46AF-B4FC-685A2C245046}" type="presParOf" srcId="{8B1A8738-B67F-4AF4-87F1-58733B53B6CF}" destId="{B62125CA-0808-4980-8683-271933D67909}" srcOrd="1" destOrd="0" presId="urn:microsoft.com/office/officeart/2005/8/layout/hierarchy1"/>
    <dgm:cxn modelId="{58914162-9A00-4323-AF65-55E17041DC9F}" type="presParOf" srcId="{B62125CA-0808-4980-8683-271933D67909}" destId="{4AE99682-F7D9-445D-8F14-E48E2462ACFA}" srcOrd="0" destOrd="0" presId="urn:microsoft.com/office/officeart/2005/8/layout/hierarchy1"/>
    <dgm:cxn modelId="{62033F25-D918-48F5-91C4-BB09019FFCBA}" type="presParOf" srcId="{B62125CA-0808-4980-8683-271933D67909}" destId="{DB12FE13-1B8C-40D6-A1B0-32975197658F}" srcOrd="1" destOrd="0" presId="urn:microsoft.com/office/officeart/2005/8/layout/hierarchy1"/>
    <dgm:cxn modelId="{CAB1FF5C-D63B-498F-A541-A3580A75EBA6}" type="presParOf" srcId="{DB12FE13-1B8C-40D6-A1B0-32975197658F}" destId="{D9193796-6A79-4C36-B91E-6764D350E788}" srcOrd="0" destOrd="0" presId="urn:microsoft.com/office/officeart/2005/8/layout/hierarchy1"/>
    <dgm:cxn modelId="{34C88872-09B5-4600-ADE7-ED921D686D26}" type="presParOf" srcId="{D9193796-6A79-4C36-B91E-6764D350E788}" destId="{F09378B2-8422-4AC9-9947-FA45AE2540CB}" srcOrd="0" destOrd="0" presId="urn:microsoft.com/office/officeart/2005/8/layout/hierarchy1"/>
    <dgm:cxn modelId="{33D633D3-23E9-47ED-9A8D-5DE79864B009}" type="presParOf" srcId="{D9193796-6A79-4C36-B91E-6764D350E788}" destId="{80247F7F-5F38-4EF8-B921-EE0040B21C12}" srcOrd="1" destOrd="0" presId="urn:microsoft.com/office/officeart/2005/8/layout/hierarchy1"/>
    <dgm:cxn modelId="{A782B92D-FCA0-4BCC-9DBF-670C002F5B88}" type="presParOf" srcId="{DB12FE13-1B8C-40D6-A1B0-32975197658F}" destId="{F1289329-E1E7-450E-A5E2-7080C8532EAA}" srcOrd="1" destOrd="0" presId="urn:microsoft.com/office/officeart/2005/8/layout/hierarchy1"/>
    <dgm:cxn modelId="{97ADC8F9-9D96-4DEC-9FBA-3A4829C8B8BB}" type="presParOf" srcId="{456DE601-12D2-44D6-AB5E-327625371593}" destId="{AA3CDDE5-CF19-442B-B3C3-180783B295E2}" srcOrd="2" destOrd="0" presId="urn:microsoft.com/office/officeart/2005/8/layout/hierarchy1"/>
    <dgm:cxn modelId="{167F24E8-0156-4BE1-9ADE-0786BA5DA25F}" type="presParOf" srcId="{456DE601-12D2-44D6-AB5E-327625371593}" destId="{7D3D4FD1-444A-49F5-919C-1E2998ED8DA8}" srcOrd="3" destOrd="0" presId="urn:microsoft.com/office/officeart/2005/8/layout/hierarchy1"/>
    <dgm:cxn modelId="{47289C1B-33F2-446F-93D6-F021E713C4AB}" type="presParOf" srcId="{7D3D4FD1-444A-49F5-919C-1E2998ED8DA8}" destId="{82269134-D780-4D05-B969-47CB7BC5F15A}" srcOrd="0" destOrd="0" presId="urn:microsoft.com/office/officeart/2005/8/layout/hierarchy1"/>
    <dgm:cxn modelId="{0D1435D6-1389-4801-990F-AEBB874A2A63}" type="presParOf" srcId="{82269134-D780-4D05-B969-47CB7BC5F15A}" destId="{29BB811A-9C6A-4C32-9223-5ED2E36A9326}" srcOrd="0" destOrd="0" presId="urn:microsoft.com/office/officeart/2005/8/layout/hierarchy1"/>
    <dgm:cxn modelId="{F5D8C234-BF35-440A-92C5-F4CAE4F32B46}" type="presParOf" srcId="{82269134-D780-4D05-B969-47CB7BC5F15A}" destId="{0E00A961-5D79-466C-8144-6BBB348AB67C}" srcOrd="1" destOrd="0" presId="urn:microsoft.com/office/officeart/2005/8/layout/hierarchy1"/>
    <dgm:cxn modelId="{B7C408BF-60B7-4F9F-84DB-AD35F3A82067}" type="presParOf" srcId="{7D3D4FD1-444A-49F5-919C-1E2998ED8DA8}" destId="{05ED2478-2F17-4EA3-9405-7FDF79BB4032}" srcOrd="1" destOrd="0" presId="urn:microsoft.com/office/officeart/2005/8/layout/hierarchy1"/>
    <dgm:cxn modelId="{89753B6D-5EA2-403F-BAA9-C3178DF8FEE4}" type="presParOf" srcId="{05ED2478-2F17-4EA3-9405-7FDF79BB4032}" destId="{8517A5E8-0864-4C48-BD43-3063B5492286}" srcOrd="0" destOrd="0" presId="urn:microsoft.com/office/officeart/2005/8/layout/hierarchy1"/>
    <dgm:cxn modelId="{8ECE07C6-96B6-4ABA-AB6D-DA318EF7818E}" type="presParOf" srcId="{05ED2478-2F17-4EA3-9405-7FDF79BB4032}" destId="{15E345D3-B0BA-491B-817F-B65E9103F5FA}" srcOrd="1" destOrd="0" presId="urn:microsoft.com/office/officeart/2005/8/layout/hierarchy1"/>
    <dgm:cxn modelId="{919F556B-4F61-4EDD-A89F-F37BE8E73159}" type="presParOf" srcId="{15E345D3-B0BA-491B-817F-B65E9103F5FA}" destId="{F26BAD35-B2BC-4785-8E9D-624F5D6CF464}" srcOrd="0" destOrd="0" presId="urn:microsoft.com/office/officeart/2005/8/layout/hierarchy1"/>
    <dgm:cxn modelId="{27B010CD-6A77-491D-9029-FC73DFFB8C88}" type="presParOf" srcId="{F26BAD35-B2BC-4785-8E9D-624F5D6CF464}" destId="{A73A8C2E-CD3F-4C5A-BE7D-ADB94C676A63}" srcOrd="0" destOrd="0" presId="urn:microsoft.com/office/officeart/2005/8/layout/hierarchy1"/>
    <dgm:cxn modelId="{8F6F939D-0FE0-4500-A131-17A04D787364}" type="presParOf" srcId="{F26BAD35-B2BC-4785-8E9D-624F5D6CF464}" destId="{FF2FF5FF-9940-41BA-A98F-648132F4ADF2}" srcOrd="1" destOrd="0" presId="urn:microsoft.com/office/officeart/2005/8/layout/hierarchy1"/>
    <dgm:cxn modelId="{BF14476C-813F-4A68-8106-3D97A2543BEB}" type="presParOf" srcId="{15E345D3-B0BA-491B-817F-B65E9103F5FA}" destId="{33961208-4CD0-41E3-93CC-3AAE3EE5A3C9}" srcOrd="1" destOrd="0" presId="urn:microsoft.com/office/officeart/2005/8/layout/hierarchy1"/>
    <dgm:cxn modelId="{F6A0A236-51BC-49E8-BC23-5FA8AED70682}" type="presParOf" srcId="{33961208-4CD0-41E3-93CC-3AAE3EE5A3C9}" destId="{45F587B6-5131-4A68-B7CF-FB6437C95742}" srcOrd="0" destOrd="0" presId="urn:microsoft.com/office/officeart/2005/8/layout/hierarchy1"/>
    <dgm:cxn modelId="{92EA0168-F1C7-40CB-94DF-B5FD6DF47C10}" type="presParOf" srcId="{33961208-4CD0-41E3-93CC-3AAE3EE5A3C9}" destId="{88365421-5D50-4F6C-92F7-4CE2F3E52E9B}" srcOrd="1" destOrd="0" presId="urn:microsoft.com/office/officeart/2005/8/layout/hierarchy1"/>
    <dgm:cxn modelId="{010E2910-841D-420D-923B-4E40DFA4EA06}" type="presParOf" srcId="{88365421-5D50-4F6C-92F7-4CE2F3E52E9B}" destId="{2E4DC61D-295F-4DB5-8953-988E5C9A5D18}" srcOrd="0" destOrd="0" presId="urn:microsoft.com/office/officeart/2005/8/layout/hierarchy1"/>
    <dgm:cxn modelId="{6D038C03-B2F5-4B11-99BE-1FEDDD533FF5}" type="presParOf" srcId="{2E4DC61D-295F-4DB5-8953-988E5C9A5D18}" destId="{0F4FB655-FB3C-4E93-BD36-BFD15AE88BBA}" srcOrd="0" destOrd="0" presId="urn:microsoft.com/office/officeart/2005/8/layout/hierarchy1"/>
    <dgm:cxn modelId="{9814A590-3C4A-4C94-8F99-3CEB82E2296B}" type="presParOf" srcId="{2E4DC61D-295F-4DB5-8953-988E5C9A5D18}" destId="{5D6CB0E2-5AA2-4062-8F78-E22B79823AB7}" srcOrd="1" destOrd="0" presId="urn:microsoft.com/office/officeart/2005/8/layout/hierarchy1"/>
    <dgm:cxn modelId="{06BDE71C-6E68-41F0-BABA-C8D9D7984C2A}" type="presParOf" srcId="{88365421-5D50-4F6C-92F7-4CE2F3E52E9B}" destId="{03BEECAD-B8E1-4E00-899D-8A458F572FD5}" srcOrd="1" destOrd="0" presId="urn:microsoft.com/office/officeart/2005/8/layout/hierarchy1"/>
    <dgm:cxn modelId="{4BD84E1E-D695-44A7-8F40-1234AAEBCE4A}" type="presParOf" srcId="{456DE601-12D2-44D6-AB5E-327625371593}" destId="{9C9CBBEA-A917-40F3-859B-8A76355D635F}" srcOrd="4" destOrd="0" presId="urn:microsoft.com/office/officeart/2005/8/layout/hierarchy1"/>
    <dgm:cxn modelId="{EAF3499F-C78B-46D5-A7A4-3BDDA71970A0}" type="presParOf" srcId="{456DE601-12D2-44D6-AB5E-327625371593}" destId="{1FE18465-8EF6-465C-9D1D-C315B3EDC724}" srcOrd="5" destOrd="0" presId="urn:microsoft.com/office/officeart/2005/8/layout/hierarchy1"/>
    <dgm:cxn modelId="{A73DE1DC-0EC1-463C-A23E-1F33D375A8EB}" type="presParOf" srcId="{1FE18465-8EF6-465C-9D1D-C315B3EDC724}" destId="{A9EA94CA-4859-4698-8CC0-A3683D4B7894}" srcOrd="0" destOrd="0" presId="urn:microsoft.com/office/officeart/2005/8/layout/hierarchy1"/>
    <dgm:cxn modelId="{60743DAD-0C56-403F-9BB2-BA129B445F97}" type="presParOf" srcId="{A9EA94CA-4859-4698-8CC0-A3683D4B7894}" destId="{A8146970-C337-4028-8AC5-86F18BB64115}" srcOrd="0" destOrd="0" presId="urn:microsoft.com/office/officeart/2005/8/layout/hierarchy1"/>
    <dgm:cxn modelId="{A86E5F4E-85C8-4C45-A91D-46C777CF6EFF}" type="presParOf" srcId="{A9EA94CA-4859-4698-8CC0-A3683D4B7894}" destId="{C24BD935-5D00-4E31-888B-0AAF8A4D1AF5}" srcOrd="1" destOrd="0" presId="urn:microsoft.com/office/officeart/2005/8/layout/hierarchy1"/>
    <dgm:cxn modelId="{93267901-EE36-4386-9E92-6E2E52EDB682}" type="presParOf" srcId="{1FE18465-8EF6-465C-9D1D-C315B3EDC724}" destId="{2E5397FA-0139-4E56-B96F-0FC38CED7375}" srcOrd="1" destOrd="0" presId="urn:microsoft.com/office/officeart/2005/8/layout/hierarchy1"/>
    <dgm:cxn modelId="{9E8DE6C0-F4A4-4EA8-B000-EA9CC618480E}" type="presParOf" srcId="{2E5397FA-0139-4E56-B96F-0FC38CED7375}" destId="{FB5627D9-D849-4291-B8A9-EAC65D9E18EB}" srcOrd="0" destOrd="0" presId="urn:microsoft.com/office/officeart/2005/8/layout/hierarchy1"/>
    <dgm:cxn modelId="{E556481B-1E42-49DD-8EDF-5E9230070FB2}" type="presParOf" srcId="{2E5397FA-0139-4E56-B96F-0FC38CED7375}" destId="{BFB34566-FC93-4593-BCC6-3333B2CD8241}" srcOrd="1" destOrd="0" presId="urn:microsoft.com/office/officeart/2005/8/layout/hierarchy1"/>
    <dgm:cxn modelId="{72A9EB95-5F4C-4018-8C0D-0750A4434CC1}" type="presParOf" srcId="{BFB34566-FC93-4593-BCC6-3333B2CD8241}" destId="{3125EE00-FB38-4662-B7EE-5B8039C5A143}" srcOrd="0" destOrd="0" presId="urn:microsoft.com/office/officeart/2005/8/layout/hierarchy1"/>
    <dgm:cxn modelId="{ABACF830-FC3F-46D4-954C-0FD184A772E3}" type="presParOf" srcId="{3125EE00-FB38-4662-B7EE-5B8039C5A143}" destId="{A1FB6D2C-92FD-421D-95A9-689F4540F985}" srcOrd="0" destOrd="0" presId="urn:microsoft.com/office/officeart/2005/8/layout/hierarchy1"/>
    <dgm:cxn modelId="{55EF21A9-129D-4BE5-BE3D-5E5704B4673D}" type="presParOf" srcId="{3125EE00-FB38-4662-B7EE-5B8039C5A143}" destId="{3F1879F8-F7E7-485D-8485-FA3D18A7B907}" srcOrd="1" destOrd="0" presId="urn:microsoft.com/office/officeart/2005/8/layout/hierarchy1"/>
    <dgm:cxn modelId="{F3954309-2CEA-4DAC-A4EF-C6ED5958B607}" type="presParOf" srcId="{BFB34566-FC93-4593-BCC6-3333B2CD8241}" destId="{D31719CD-B925-4A25-AB89-4659E5F1E8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779B3-2A49-402E-B70F-5321B0A01581}">
      <dsp:nvSpPr>
        <dsp:cNvPr id="0" name=""/>
        <dsp:cNvSpPr/>
      </dsp:nvSpPr>
      <dsp:spPr>
        <a:xfrm>
          <a:off x="0" y="0"/>
          <a:ext cx="7183803" cy="75715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i="1" kern="1200" dirty="0" smtClean="0"/>
            <a:t>Импорт данных и библиотек</a:t>
          </a:r>
          <a:endParaRPr lang="ru-RU" sz="2800" i="1" kern="1200" dirty="0"/>
        </a:p>
      </dsp:txBody>
      <dsp:txXfrm>
        <a:off x="22176" y="22176"/>
        <a:ext cx="6278186" cy="712804"/>
      </dsp:txXfrm>
    </dsp:sp>
    <dsp:sp modelId="{BC5144FC-6C94-4A5A-B1DF-B1E2A74F25D5}">
      <dsp:nvSpPr>
        <dsp:cNvPr id="0" name=""/>
        <dsp:cNvSpPr/>
      </dsp:nvSpPr>
      <dsp:spPr>
        <a:xfrm>
          <a:off x="536452" y="862317"/>
          <a:ext cx="7183803" cy="757156"/>
        </a:xfrm>
        <a:prstGeom prst="roundRect">
          <a:avLst>
            <a:gd name="adj" fmla="val 10000"/>
          </a:avLst>
        </a:prstGeom>
        <a:solidFill>
          <a:srgbClr val="C0F63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kern="1200" dirty="0" smtClean="0"/>
            <a:t>EDA</a:t>
          </a:r>
          <a:endParaRPr lang="ru-RU" sz="3300" b="0" i="1" kern="1200" dirty="0"/>
        </a:p>
      </dsp:txBody>
      <dsp:txXfrm>
        <a:off x="558628" y="884493"/>
        <a:ext cx="6110846" cy="712804"/>
      </dsp:txXfrm>
    </dsp:sp>
    <dsp:sp modelId="{236DC119-55D2-41DC-8F64-715766AE4E0D}">
      <dsp:nvSpPr>
        <dsp:cNvPr id="0" name=""/>
        <dsp:cNvSpPr/>
      </dsp:nvSpPr>
      <dsp:spPr>
        <a:xfrm>
          <a:off x="1072905" y="1724634"/>
          <a:ext cx="7183803" cy="75715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i="1" kern="1200" dirty="0" smtClean="0"/>
            <a:t>Преобразование данных</a:t>
          </a:r>
          <a:endParaRPr lang="ru-RU" sz="2800" i="1" kern="1200" dirty="0" smtClean="0"/>
        </a:p>
      </dsp:txBody>
      <dsp:txXfrm>
        <a:off x="1095081" y="1746810"/>
        <a:ext cx="6110846" cy="712804"/>
      </dsp:txXfrm>
    </dsp:sp>
    <dsp:sp modelId="{93E70C1B-6A6E-4E79-AB66-47353BE8A5BA}">
      <dsp:nvSpPr>
        <dsp:cNvPr id="0" name=""/>
        <dsp:cNvSpPr/>
      </dsp:nvSpPr>
      <dsp:spPr>
        <a:xfrm>
          <a:off x="1609358" y="2586951"/>
          <a:ext cx="7183803" cy="757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i="1" kern="1200" dirty="0" smtClean="0"/>
            <a:t>Анализ тональности текста</a:t>
          </a:r>
          <a:endParaRPr lang="ru-RU" sz="2800" i="1" kern="1200" dirty="0"/>
        </a:p>
      </dsp:txBody>
      <dsp:txXfrm>
        <a:off x="1631534" y="2609127"/>
        <a:ext cx="6110846" cy="712804"/>
      </dsp:txXfrm>
    </dsp:sp>
    <dsp:sp modelId="{B45AEE3C-D427-42D5-8483-82C6C41ACB5A}">
      <dsp:nvSpPr>
        <dsp:cNvPr id="0" name=""/>
        <dsp:cNvSpPr/>
      </dsp:nvSpPr>
      <dsp:spPr>
        <a:xfrm>
          <a:off x="2145811" y="3449268"/>
          <a:ext cx="7183803" cy="75715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i="1" kern="1200" dirty="0" smtClean="0"/>
            <a:t>Подготовка </a:t>
          </a:r>
          <a:r>
            <a:rPr lang="en-US" sz="2800" b="0" i="1" kern="1200" dirty="0" smtClean="0"/>
            <a:t>BERT </a:t>
          </a:r>
          <a:r>
            <a:rPr lang="ru-RU" sz="2800" b="0" i="1" kern="1200" dirty="0" smtClean="0"/>
            <a:t>модели</a:t>
          </a:r>
          <a:endParaRPr lang="ru-RU" sz="2800" b="0" i="1" kern="1200" dirty="0"/>
        </a:p>
      </dsp:txBody>
      <dsp:txXfrm>
        <a:off x="2167987" y="3471444"/>
        <a:ext cx="6110846" cy="712804"/>
      </dsp:txXfrm>
    </dsp:sp>
    <dsp:sp modelId="{D1A0B860-F36D-4057-8435-CCCE190303A7}">
      <dsp:nvSpPr>
        <dsp:cNvPr id="0" name=""/>
        <dsp:cNvSpPr/>
      </dsp:nvSpPr>
      <dsp:spPr>
        <a:xfrm>
          <a:off x="6691651" y="553144"/>
          <a:ext cx="492151" cy="4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>
        <a:off x="6802385" y="553144"/>
        <a:ext cx="270683" cy="370344"/>
      </dsp:txXfrm>
    </dsp:sp>
    <dsp:sp modelId="{0EED62D4-F750-4090-B2AE-D8A2117C0D42}">
      <dsp:nvSpPr>
        <dsp:cNvPr id="0" name=""/>
        <dsp:cNvSpPr/>
      </dsp:nvSpPr>
      <dsp:spPr>
        <a:xfrm>
          <a:off x="7228104" y="1415462"/>
          <a:ext cx="492151" cy="4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>
        <a:off x="7338838" y="1415462"/>
        <a:ext cx="270683" cy="370344"/>
      </dsp:txXfrm>
    </dsp:sp>
    <dsp:sp modelId="{5DFF2668-9300-4FBF-955E-9FE32075767A}">
      <dsp:nvSpPr>
        <dsp:cNvPr id="0" name=""/>
        <dsp:cNvSpPr/>
      </dsp:nvSpPr>
      <dsp:spPr>
        <a:xfrm>
          <a:off x="7764557" y="2265159"/>
          <a:ext cx="492151" cy="4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7875291" y="2265159"/>
        <a:ext cx="270683" cy="370344"/>
      </dsp:txXfrm>
    </dsp:sp>
    <dsp:sp modelId="{C403917D-2448-453B-977E-4E6BFC32780C}">
      <dsp:nvSpPr>
        <dsp:cNvPr id="0" name=""/>
        <dsp:cNvSpPr/>
      </dsp:nvSpPr>
      <dsp:spPr>
        <a:xfrm>
          <a:off x="8301010" y="3135889"/>
          <a:ext cx="492151" cy="4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8411744" y="3135889"/>
        <a:ext cx="270683" cy="370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8A323-920C-411F-A9B8-189E2FA1413D}">
      <dsp:nvSpPr>
        <dsp:cNvPr id="0" name=""/>
        <dsp:cNvSpPr/>
      </dsp:nvSpPr>
      <dsp:spPr>
        <a:xfrm>
          <a:off x="0" y="0"/>
          <a:ext cx="10515600" cy="296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 </a:t>
          </a:r>
          <a:r>
            <a:rPr lang="ru-RU" sz="1600" b="0" i="1" kern="1200" dirty="0" smtClean="0"/>
            <a:t>Импорт данных и библиотек</a:t>
          </a:r>
          <a:endParaRPr lang="ru-RU" sz="1600" kern="1200" dirty="0"/>
        </a:p>
      </dsp:txBody>
      <dsp:txXfrm>
        <a:off x="14466" y="14466"/>
        <a:ext cx="10486668" cy="267414"/>
      </dsp:txXfrm>
    </dsp:sp>
    <dsp:sp modelId="{F6F10BBA-D722-4799-8D53-AFCCDAEC39E6}">
      <dsp:nvSpPr>
        <dsp:cNvPr id="0" name=""/>
        <dsp:cNvSpPr/>
      </dsp:nvSpPr>
      <dsp:spPr>
        <a:xfrm>
          <a:off x="0" y="301794"/>
          <a:ext cx="10515600" cy="200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Устанавливаем необходимые модули и библиотеки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Загрузка </a:t>
          </a:r>
          <a:r>
            <a:rPr lang="ru-RU" sz="2000" i="1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датасетов</a:t>
          </a:r>
          <a:r>
            <a:rPr lang="ru-RU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 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i="1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wiki_movie_plots_deduped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IMDB Dataset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i="1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Kinopoisk's</a:t>
          </a:r>
          <a:r>
            <a:rPr lang="en-US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 movies reviews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6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301794"/>
        <a:ext cx="10515600" cy="2002725"/>
      </dsp:txXfrm>
    </dsp:sp>
    <dsp:sp modelId="{064C64E4-3B3C-4060-BD92-82078D689A0E}">
      <dsp:nvSpPr>
        <dsp:cNvPr id="0" name=""/>
        <dsp:cNvSpPr/>
      </dsp:nvSpPr>
      <dsp:spPr>
        <a:xfrm>
          <a:off x="0" y="2195058"/>
          <a:ext cx="10515600" cy="299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 </a:t>
          </a:r>
          <a:r>
            <a:rPr lang="en-US" sz="1600" b="0" i="1" kern="1200" dirty="0" smtClean="0"/>
            <a:t>EDA</a:t>
          </a:r>
          <a:endParaRPr lang="ru-RU" sz="1600" kern="1200" dirty="0"/>
        </a:p>
      </dsp:txBody>
      <dsp:txXfrm>
        <a:off x="14626" y="2209684"/>
        <a:ext cx="10486348" cy="270362"/>
      </dsp:txXfrm>
    </dsp:sp>
    <dsp:sp modelId="{B64E3364-4C4C-4449-92C2-D61A76A83337}">
      <dsp:nvSpPr>
        <dsp:cNvPr id="0" name=""/>
        <dsp:cNvSpPr/>
      </dsp:nvSpPr>
      <dsp:spPr>
        <a:xfrm>
          <a:off x="0" y="2604134"/>
          <a:ext cx="1051560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Анализ </a:t>
          </a:r>
          <a:r>
            <a:rPr lang="ru-RU" sz="2000" i="1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консистентности</a:t>
          </a:r>
          <a:r>
            <a:rPr lang="ru-RU" sz="2000" i="1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rPr>
            <a:t> и полноты данных</a:t>
          </a:r>
          <a:endParaRPr lang="ru-RU" sz="2000" i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2604134"/>
        <a:ext cx="10515600" cy="712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627D9-D849-4291-B8A9-EAC65D9E18EB}">
      <dsp:nvSpPr>
        <dsp:cNvPr id="0" name=""/>
        <dsp:cNvSpPr/>
      </dsp:nvSpPr>
      <dsp:spPr>
        <a:xfrm>
          <a:off x="5776783" y="1979093"/>
          <a:ext cx="1673597" cy="517751"/>
        </a:xfrm>
        <a:custGeom>
          <a:avLst/>
          <a:gdLst/>
          <a:ahLst/>
          <a:cxnLst/>
          <a:rect l="0" t="0" r="0" b="0"/>
          <a:pathLst>
            <a:path>
              <a:moveTo>
                <a:pt x="0" y="517751"/>
              </a:moveTo>
              <a:lnTo>
                <a:pt x="167359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CBBEA-A917-40F3-859B-8A76355D635F}">
      <dsp:nvSpPr>
        <dsp:cNvPr id="0" name=""/>
        <dsp:cNvSpPr/>
      </dsp:nvSpPr>
      <dsp:spPr>
        <a:xfrm>
          <a:off x="3546236" y="1776469"/>
          <a:ext cx="2230546" cy="386081"/>
        </a:xfrm>
        <a:custGeom>
          <a:avLst/>
          <a:gdLst/>
          <a:ahLst/>
          <a:cxnLst/>
          <a:rect l="0" t="0" r="0" b="0"/>
          <a:pathLst>
            <a:path>
              <a:moveTo>
                <a:pt x="0" y="386081"/>
              </a:moveTo>
              <a:lnTo>
                <a:pt x="22305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587B6-5131-4A68-B7CF-FB6437C95742}">
      <dsp:nvSpPr>
        <dsp:cNvPr id="0" name=""/>
        <dsp:cNvSpPr/>
      </dsp:nvSpPr>
      <dsp:spPr>
        <a:xfrm>
          <a:off x="6984016" y="873068"/>
          <a:ext cx="2161308" cy="273839"/>
        </a:xfrm>
        <a:custGeom>
          <a:avLst/>
          <a:gdLst/>
          <a:ahLst/>
          <a:cxnLst/>
          <a:rect l="0" t="0" r="0" b="0"/>
          <a:pathLst>
            <a:path>
              <a:moveTo>
                <a:pt x="0" y="273839"/>
              </a:moveTo>
              <a:lnTo>
                <a:pt x="2161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7A5E8-0864-4C48-BD43-3063B5492286}">
      <dsp:nvSpPr>
        <dsp:cNvPr id="0" name=""/>
        <dsp:cNvSpPr/>
      </dsp:nvSpPr>
      <dsp:spPr>
        <a:xfrm>
          <a:off x="5232392" y="426532"/>
          <a:ext cx="1751624" cy="725162"/>
        </a:xfrm>
        <a:custGeom>
          <a:avLst/>
          <a:gdLst/>
          <a:ahLst/>
          <a:cxnLst/>
          <a:rect l="0" t="0" r="0" b="0"/>
          <a:pathLst>
            <a:path>
              <a:moveTo>
                <a:pt x="0" y="725162"/>
              </a:moveTo>
              <a:lnTo>
                <a:pt x="175162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CDDE5-CF19-442B-B3C3-180783B295E2}">
      <dsp:nvSpPr>
        <dsp:cNvPr id="0" name=""/>
        <dsp:cNvSpPr/>
      </dsp:nvSpPr>
      <dsp:spPr>
        <a:xfrm>
          <a:off x="3546236" y="431319"/>
          <a:ext cx="1686155" cy="1731231"/>
        </a:xfrm>
        <a:custGeom>
          <a:avLst/>
          <a:gdLst/>
          <a:ahLst/>
          <a:cxnLst/>
          <a:rect l="0" t="0" r="0" b="0"/>
          <a:pathLst>
            <a:path>
              <a:moveTo>
                <a:pt x="0" y="1731231"/>
              </a:moveTo>
              <a:lnTo>
                <a:pt x="168615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99682-F7D9-445D-8F14-E48E2462ACFA}">
      <dsp:nvSpPr>
        <dsp:cNvPr id="0" name=""/>
        <dsp:cNvSpPr/>
      </dsp:nvSpPr>
      <dsp:spPr>
        <a:xfrm>
          <a:off x="4536835" y="3014893"/>
          <a:ext cx="1528659" cy="691513"/>
        </a:xfrm>
        <a:custGeom>
          <a:avLst/>
          <a:gdLst/>
          <a:ahLst/>
          <a:cxnLst/>
          <a:rect l="0" t="0" r="0" b="0"/>
          <a:pathLst>
            <a:path>
              <a:moveTo>
                <a:pt x="0" y="691513"/>
              </a:moveTo>
              <a:lnTo>
                <a:pt x="1528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8B411-DBF8-46F6-9C5A-C1796BA5BC94}">
      <dsp:nvSpPr>
        <dsp:cNvPr id="0" name=""/>
        <dsp:cNvSpPr/>
      </dsp:nvSpPr>
      <dsp:spPr>
        <a:xfrm>
          <a:off x="3546236" y="2162551"/>
          <a:ext cx="990599" cy="823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385"/>
              </a:lnTo>
              <a:lnTo>
                <a:pt x="990599" y="718385"/>
              </a:lnTo>
              <a:lnTo>
                <a:pt x="990599" y="8234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D9AA6-A203-4D5F-9A2F-A4B12B9FFB44}">
      <dsp:nvSpPr>
        <dsp:cNvPr id="0" name=""/>
        <dsp:cNvSpPr/>
      </dsp:nvSpPr>
      <dsp:spPr>
        <a:xfrm>
          <a:off x="1882701" y="1442175"/>
          <a:ext cx="1663534" cy="656524"/>
        </a:xfrm>
        <a:custGeom>
          <a:avLst/>
          <a:gdLst/>
          <a:ahLst/>
          <a:cxnLst/>
          <a:rect l="0" t="0" r="0" b="0"/>
          <a:pathLst>
            <a:path>
              <a:moveTo>
                <a:pt x="0" y="656524"/>
              </a:moveTo>
              <a:lnTo>
                <a:pt x="1663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CDFBA-A5FA-4D1B-B1DF-CCD8751356BE}">
      <dsp:nvSpPr>
        <dsp:cNvPr id="0" name=""/>
        <dsp:cNvSpPr/>
      </dsp:nvSpPr>
      <dsp:spPr>
        <a:xfrm>
          <a:off x="1381899" y="1481893"/>
          <a:ext cx="1001605" cy="616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1E1EF6-7A06-4DC5-87F3-D3AA8490AB59}">
      <dsp:nvSpPr>
        <dsp:cNvPr id="0" name=""/>
        <dsp:cNvSpPr/>
      </dsp:nvSpPr>
      <dsp:spPr>
        <a:xfrm>
          <a:off x="1507949" y="1601641"/>
          <a:ext cx="1001605" cy="616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Выгрузка данных</a:t>
          </a:r>
          <a:endParaRPr lang="ru-RU" sz="1100" kern="1200" dirty="0"/>
        </a:p>
      </dsp:txBody>
      <dsp:txXfrm>
        <a:off x="1526015" y="1619707"/>
        <a:ext cx="965473" cy="580675"/>
      </dsp:txXfrm>
    </dsp:sp>
    <dsp:sp modelId="{B4F78E88-6289-4EA7-AE11-A28D49EE7477}">
      <dsp:nvSpPr>
        <dsp:cNvPr id="0" name=""/>
        <dsp:cNvSpPr/>
      </dsp:nvSpPr>
      <dsp:spPr>
        <a:xfrm>
          <a:off x="2979011" y="1442175"/>
          <a:ext cx="1134449" cy="720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98616A-DE43-4E4D-AC7C-7B62FF0A764C}">
      <dsp:nvSpPr>
        <dsp:cNvPr id="0" name=""/>
        <dsp:cNvSpPr/>
      </dsp:nvSpPr>
      <dsp:spPr>
        <a:xfrm>
          <a:off x="3105061" y="1561923"/>
          <a:ext cx="1134449" cy="720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EDA</a:t>
          </a:r>
          <a:endParaRPr lang="ru-RU" sz="1100" kern="1200" dirty="0"/>
        </a:p>
      </dsp:txBody>
      <dsp:txXfrm>
        <a:off x="3126160" y="1583022"/>
        <a:ext cx="1092251" cy="678177"/>
      </dsp:txXfrm>
    </dsp:sp>
    <dsp:sp modelId="{C97D553C-605C-4D14-984F-6233AEC62218}">
      <dsp:nvSpPr>
        <dsp:cNvPr id="0" name=""/>
        <dsp:cNvSpPr/>
      </dsp:nvSpPr>
      <dsp:spPr>
        <a:xfrm>
          <a:off x="3969610" y="2986031"/>
          <a:ext cx="1134449" cy="720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1D6B10-3858-4B08-98E1-F1EA28209248}">
      <dsp:nvSpPr>
        <dsp:cNvPr id="0" name=""/>
        <dsp:cNvSpPr/>
      </dsp:nvSpPr>
      <dsp:spPr>
        <a:xfrm>
          <a:off x="4095660" y="3105778"/>
          <a:ext cx="1134449" cy="720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i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Преобразование и очистка текста </a:t>
          </a:r>
          <a:endParaRPr lang="ru-RU" sz="1100" kern="1200" dirty="0"/>
        </a:p>
      </dsp:txBody>
      <dsp:txXfrm>
        <a:off x="4116759" y="3126877"/>
        <a:ext cx="1092251" cy="678177"/>
      </dsp:txXfrm>
    </dsp:sp>
    <dsp:sp modelId="{F09378B2-8422-4AC9-9947-FA45AE2540CB}">
      <dsp:nvSpPr>
        <dsp:cNvPr id="0" name=""/>
        <dsp:cNvSpPr/>
      </dsp:nvSpPr>
      <dsp:spPr>
        <a:xfrm>
          <a:off x="5498270" y="3014893"/>
          <a:ext cx="1134449" cy="720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247F7F-5F38-4EF8-B921-EE0040B21C12}">
      <dsp:nvSpPr>
        <dsp:cNvPr id="0" name=""/>
        <dsp:cNvSpPr/>
      </dsp:nvSpPr>
      <dsp:spPr>
        <a:xfrm>
          <a:off x="5624320" y="3134640"/>
          <a:ext cx="1134449" cy="720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Sentiment analysis (</a:t>
          </a:r>
          <a:r>
            <a:rPr lang="en-US" sz="1100" kern="1200" dirty="0" err="1" smtClean="0"/>
            <a:t>rus</a:t>
          </a:r>
          <a:r>
            <a:rPr lang="en-US" sz="1100" kern="1200" dirty="0" smtClean="0"/>
            <a:t> text) </a:t>
          </a:r>
          <a:r>
            <a:rPr lang="en-US" sz="1100" i="1" kern="120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DeepPavlov</a:t>
          </a:r>
          <a:r>
            <a:rPr lang="en-US" sz="1100" i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endParaRPr lang="ru-RU" sz="1100" kern="1200" dirty="0"/>
        </a:p>
      </dsp:txBody>
      <dsp:txXfrm>
        <a:off x="5645419" y="3155739"/>
        <a:ext cx="1092251" cy="678177"/>
      </dsp:txXfrm>
    </dsp:sp>
    <dsp:sp modelId="{29BB811A-9C6A-4C32-9223-5ED2E36A9326}">
      <dsp:nvSpPr>
        <dsp:cNvPr id="0" name=""/>
        <dsp:cNvSpPr/>
      </dsp:nvSpPr>
      <dsp:spPr>
        <a:xfrm>
          <a:off x="4665167" y="431319"/>
          <a:ext cx="1134449" cy="720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00A961-5D79-466C-8144-6BBB348AB67C}">
      <dsp:nvSpPr>
        <dsp:cNvPr id="0" name=""/>
        <dsp:cNvSpPr/>
      </dsp:nvSpPr>
      <dsp:spPr>
        <a:xfrm>
          <a:off x="4791217" y="551067"/>
          <a:ext cx="1134449" cy="720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Визуализация</a:t>
          </a:r>
          <a:endParaRPr lang="ru-RU" sz="1100" kern="1200" dirty="0"/>
        </a:p>
      </dsp:txBody>
      <dsp:txXfrm>
        <a:off x="4812316" y="572166"/>
        <a:ext cx="1092251" cy="678177"/>
      </dsp:txXfrm>
    </dsp:sp>
    <dsp:sp modelId="{A73A8C2E-CD3F-4C5A-BE7D-ADB94C676A63}">
      <dsp:nvSpPr>
        <dsp:cNvPr id="0" name=""/>
        <dsp:cNvSpPr/>
      </dsp:nvSpPr>
      <dsp:spPr>
        <a:xfrm>
          <a:off x="6416791" y="426532"/>
          <a:ext cx="1134449" cy="720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2FF5FF-9940-41BA-A98F-648132F4ADF2}">
      <dsp:nvSpPr>
        <dsp:cNvPr id="0" name=""/>
        <dsp:cNvSpPr/>
      </dsp:nvSpPr>
      <dsp:spPr>
        <a:xfrm>
          <a:off x="6542841" y="546280"/>
          <a:ext cx="1134449" cy="720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Подготовка и преобразование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Данных</a:t>
          </a:r>
          <a:endParaRPr lang="ru-RU" sz="1100" kern="1200" dirty="0"/>
        </a:p>
      </dsp:txBody>
      <dsp:txXfrm>
        <a:off x="6563940" y="567379"/>
        <a:ext cx="1092251" cy="678177"/>
      </dsp:txXfrm>
    </dsp:sp>
    <dsp:sp modelId="{0F4FB655-FB3C-4E93-BD36-BFD15AE88BBA}">
      <dsp:nvSpPr>
        <dsp:cNvPr id="0" name=""/>
        <dsp:cNvSpPr/>
      </dsp:nvSpPr>
      <dsp:spPr>
        <a:xfrm>
          <a:off x="8578100" y="873068"/>
          <a:ext cx="1134449" cy="720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6CB0E2-5AA2-4062-8F78-E22B79823AB7}">
      <dsp:nvSpPr>
        <dsp:cNvPr id="0" name=""/>
        <dsp:cNvSpPr/>
      </dsp:nvSpPr>
      <dsp:spPr>
        <a:xfrm>
          <a:off x="8704150" y="992816"/>
          <a:ext cx="1134449" cy="720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Определение жанра (</a:t>
          </a:r>
          <a:r>
            <a:rPr lang="en-US" sz="1100" kern="1200" dirty="0" smtClean="0"/>
            <a:t>Bert </a:t>
          </a:r>
          <a:r>
            <a:rPr lang="ru-RU" sz="1100" kern="1200" dirty="0" smtClean="0"/>
            <a:t>С</a:t>
          </a:r>
          <a:r>
            <a:rPr lang="en-US" sz="1100" kern="1200" dirty="0" err="1" smtClean="0"/>
            <a:t>lassification</a:t>
          </a:r>
          <a:r>
            <a:rPr lang="ru-RU" sz="1100" kern="1200" dirty="0" smtClean="0"/>
            <a:t>)</a:t>
          </a:r>
          <a:endParaRPr lang="ru-RU" sz="1100" kern="1200" dirty="0"/>
        </a:p>
      </dsp:txBody>
      <dsp:txXfrm>
        <a:off x="8725249" y="1013915"/>
        <a:ext cx="1092251" cy="678177"/>
      </dsp:txXfrm>
    </dsp:sp>
    <dsp:sp modelId="{A8146970-C337-4028-8AC5-86F18BB64115}">
      <dsp:nvSpPr>
        <dsp:cNvPr id="0" name=""/>
        <dsp:cNvSpPr/>
      </dsp:nvSpPr>
      <dsp:spPr>
        <a:xfrm>
          <a:off x="5209558" y="1776469"/>
          <a:ext cx="1134449" cy="720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4BD935-5D00-4E31-888B-0AAF8A4D1AF5}">
      <dsp:nvSpPr>
        <dsp:cNvPr id="0" name=""/>
        <dsp:cNvSpPr/>
      </dsp:nvSpPr>
      <dsp:spPr>
        <a:xfrm>
          <a:off x="5335608" y="1896217"/>
          <a:ext cx="1134449" cy="720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i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Преобразование и очистка текста </a:t>
          </a:r>
          <a:endParaRPr lang="ru-RU" sz="1100" kern="1200" dirty="0"/>
        </a:p>
      </dsp:txBody>
      <dsp:txXfrm>
        <a:off x="5356707" y="1917316"/>
        <a:ext cx="1092251" cy="678177"/>
      </dsp:txXfrm>
    </dsp:sp>
    <dsp:sp modelId="{A1FB6D2C-92FD-421D-95A9-689F4540F985}">
      <dsp:nvSpPr>
        <dsp:cNvPr id="0" name=""/>
        <dsp:cNvSpPr/>
      </dsp:nvSpPr>
      <dsp:spPr>
        <a:xfrm>
          <a:off x="6883155" y="1979093"/>
          <a:ext cx="1134449" cy="720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1879F8-F7E7-485D-8485-FA3D18A7B907}">
      <dsp:nvSpPr>
        <dsp:cNvPr id="0" name=""/>
        <dsp:cNvSpPr/>
      </dsp:nvSpPr>
      <dsp:spPr>
        <a:xfrm>
          <a:off x="7009205" y="2098841"/>
          <a:ext cx="1134449" cy="720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Sentiment analysis (</a:t>
          </a:r>
          <a:r>
            <a:rPr lang="en-US" sz="1100" kern="1200" dirty="0" err="1" smtClean="0"/>
            <a:t>eng</a:t>
          </a:r>
          <a:r>
            <a:rPr lang="en-US" sz="1100" kern="1200" dirty="0" smtClean="0"/>
            <a:t> text  </a:t>
          </a:r>
          <a:r>
            <a:rPr lang="en-US" sz="1100" kern="1200" dirty="0" err="1" smtClean="0"/>
            <a:t>DessicionTree</a:t>
          </a:r>
          <a:r>
            <a:rPr lang="en-US" sz="1100" kern="1200" dirty="0" smtClean="0"/>
            <a:t>)</a:t>
          </a:r>
          <a:endParaRPr lang="ru-RU" sz="1100" kern="1200" dirty="0"/>
        </a:p>
      </dsp:txBody>
      <dsp:txXfrm>
        <a:off x="7030304" y="2119940"/>
        <a:ext cx="1092251" cy="67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709EB-17D0-4155-AEFD-DCA5C2885CA3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FBC3C-D367-466F-96D5-A5E335E34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90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BC3C-D367-466F-96D5-A5E335E3461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00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BC3C-D367-466F-96D5-A5E335E3461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18.05.2022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ristov.yevgeniy@inbox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Аристов Евгений Вадимович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Autofit/>
          </a:bodyPr>
          <a:lstStyle/>
          <a:p>
            <a:r>
              <a:rPr lang="ru-RU" sz="4000" i="1" dirty="0">
                <a:effectLst/>
              </a:rPr>
              <a:t>Фильмы с данными из википедии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май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743994" y="1909815"/>
            <a:ext cx="10515600" cy="13471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Преобразование и очистка текста (регулярные выражения,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NLTK</a:t>
            </a:r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en-US" sz="2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Pymorphy.lemmatization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Построение модели (</a:t>
            </a:r>
            <a:r>
              <a:rPr lang="en-US" sz="2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DecisionTreeClassifier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743994" y="1411697"/>
            <a:ext cx="10609806" cy="413928"/>
            <a:chOff x="0" y="11894"/>
            <a:chExt cx="10609806" cy="413928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0" y="11894"/>
              <a:ext cx="10515600" cy="4139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Скругленный прямоугольник 4"/>
            <p:cNvSpPr txBox="1"/>
            <p:nvPr/>
          </p:nvSpPr>
          <p:spPr>
            <a:xfrm>
              <a:off x="134618" y="32100"/>
              <a:ext cx="10475188" cy="373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/>
                <a:t>5</a:t>
              </a:r>
              <a:r>
                <a:rPr lang="en-US" sz="1600" kern="1200" dirty="0" smtClean="0"/>
                <a:t>. Sentiment analysis</a:t>
              </a:r>
              <a:endParaRPr lang="ru-RU" sz="1600" kern="1200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743994" y="3068420"/>
            <a:ext cx="10609806" cy="413928"/>
            <a:chOff x="0" y="11894"/>
            <a:chExt cx="10609806" cy="413928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0" y="11894"/>
              <a:ext cx="10515600" cy="4139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Скругленный прямоугольник 4"/>
            <p:cNvSpPr txBox="1"/>
            <p:nvPr/>
          </p:nvSpPr>
          <p:spPr>
            <a:xfrm>
              <a:off x="134618" y="32100"/>
              <a:ext cx="10475188" cy="373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/>
                <a:t>6</a:t>
              </a:r>
              <a:r>
                <a:rPr lang="en-US" sz="1600" kern="1200" dirty="0" smtClean="0"/>
                <a:t>. </a:t>
              </a:r>
              <a:r>
                <a:rPr lang="ru-RU" sz="1600" dirty="0" smtClean="0"/>
                <a:t>Анализ тональности текста</a:t>
              </a:r>
              <a:endParaRPr lang="ru-RU" sz="1600" kern="1200" dirty="0"/>
            </a:p>
          </p:txBody>
        </p:sp>
      </p:grpSp>
      <p:sp>
        <p:nvSpPr>
          <p:cNvPr id="14" name="Текст 3"/>
          <p:cNvSpPr txBox="1">
            <a:spLocks/>
          </p:cNvSpPr>
          <p:nvPr/>
        </p:nvSpPr>
        <p:spPr>
          <a:xfrm>
            <a:off x="743994" y="3543811"/>
            <a:ext cx="10515600" cy="134719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Преобразование и очистка текста (регулярные выражения,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NLTK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Pymorphy.lemmatization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Построение модели с использованием библиотеки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DeepPavlov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ru-RU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предобученных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данных 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rusentiment_convers_bert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743994" y="4785591"/>
            <a:ext cx="10609806" cy="495597"/>
            <a:chOff x="0" y="-69775"/>
            <a:chExt cx="10609806" cy="495597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0" y="11894"/>
              <a:ext cx="10515600" cy="4139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4"/>
            <p:cNvSpPr txBox="1"/>
            <p:nvPr/>
          </p:nvSpPr>
          <p:spPr>
            <a:xfrm>
              <a:off x="134618" y="-69775"/>
              <a:ext cx="10475188" cy="373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/>
              <a:endParaRPr lang="ru-RU" sz="1600" dirty="0" smtClean="0"/>
            </a:p>
            <a:p>
              <a:pPr lvl="0"/>
              <a:r>
                <a:rPr lang="ru-RU" sz="1600" dirty="0"/>
                <a:t>7</a:t>
              </a:r>
              <a:r>
                <a:rPr lang="ru-RU" sz="1600" dirty="0" smtClean="0"/>
                <a:t>. </a:t>
              </a:r>
              <a:r>
                <a:rPr lang="ru-RU" sz="1600" dirty="0"/>
                <a:t>Подготовка </a:t>
              </a:r>
              <a:r>
                <a:rPr lang="en-US" sz="1600" dirty="0"/>
                <a:t>BERT </a:t>
              </a:r>
              <a:r>
                <a:rPr lang="ru-RU" sz="1600" dirty="0"/>
                <a:t>модели</a:t>
              </a:r>
            </a:p>
          </p:txBody>
        </p:sp>
      </p:grpSp>
      <p:sp>
        <p:nvSpPr>
          <p:cNvPr id="18" name="Текст 3"/>
          <p:cNvSpPr txBox="1">
            <a:spLocks/>
          </p:cNvSpPr>
          <p:nvPr/>
        </p:nvSpPr>
        <p:spPr>
          <a:xfrm>
            <a:off x="743994" y="5362857"/>
            <a:ext cx="10515600" cy="13471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Подготовка и преобразование данных</a:t>
            </a:r>
          </a:p>
          <a:p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Построение модели с использованием библиотеки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Torch </a:t>
            </a:r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BERT)</a:t>
            </a:r>
          </a:p>
          <a:p>
            <a:pPr marL="0" indent="0">
              <a:buNone/>
            </a:pP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graphicFrame>
        <p:nvGraphicFramePr>
          <p:cNvPr id="3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116836"/>
              </p:ext>
            </p:extLst>
          </p:nvPr>
        </p:nvGraphicFramePr>
        <p:xfrm>
          <a:off x="838199" y="1617133"/>
          <a:ext cx="11032067" cy="4939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5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8756" y="1825624"/>
            <a:ext cx="10445044" cy="4575175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Используемые технологии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08756" y="2328984"/>
            <a:ext cx="10515600" cy="4141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endParaRPr lang="ru-RU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Plotly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Datetime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Warnings</a:t>
            </a:r>
            <a:endParaRPr lang="ru-RU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ipywidgets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NLTK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ymorphy2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Torch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Deeppavlov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8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Аристов Евгений Вадимович</a:t>
            </a:r>
          </a:p>
          <a:p>
            <a:r>
              <a:rPr lang="ru-RU" sz="8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Санкт-Петербург </a:t>
            </a:r>
            <a:endParaRPr lang="en-US" sz="8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перспективе возможен переезд</a:t>
            </a:r>
          </a:p>
          <a:p>
            <a:r>
              <a:rPr lang="ru-RU" sz="8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 высшее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СПбГУ , специализация – Прикладные политические исследования </a:t>
            </a:r>
          </a:p>
          <a:p>
            <a:r>
              <a:rPr lang="ru-RU" sz="8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работы в </a:t>
            </a:r>
            <a:r>
              <a:rPr lang="ru-RU" sz="8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sz="8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7 лет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технологий учетных механизмов и отчетности по МСФО, должность – Старший инженер по сопровождению </a:t>
            </a:r>
            <a:r>
              <a:rPr lang="en-US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ru-RU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Аналитик.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Участие в разработке аналитических витрин, сбор требований и ведение документации, построение технологических схем и диаграмм процессов, формирование финансовой отчетности МСФО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6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Тех.стек</a:t>
            </a:r>
            <a:r>
              <a:rPr lang="ru-RU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SQL (</a:t>
            </a:r>
            <a:r>
              <a:rPr lang="en-US" sz="6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Teradata,MSSQL,Greenplum</a:t>
            </a:r>
            <a:r>
              <a:rPr lang="en-US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), Python, MS Excel, Tableau, </a:t>
            </a:r>
            <a:r>
              <a:rPr lang="en-US" sz="6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Aris</a:t>
            </a:r>
            <a:r>
              <a:rPr lang="en-US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Miro, Jira, </a:t>
            </a:r>
            <a:r>
              <a:rPr lang="en-US" sz="6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Atlassian</a:t>
            </a:r>
            <a:r>
              <a:rPr lang="en-US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confluence</a:t>
            </a:r>
            <a:endParaRPr lang="ru-RU" sz="6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8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</a:t>
            </a:r>
            <a:r>
              <a:rPr lang="ru-RU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aristov.yevgeniy@inbox.ru</a:t>
            </a:r>
            <a:endParaRPr lang="en-US" sz="6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Telegram</a:t>
            </a:r>
            <a:r>
              <a:rPr lang="ru-RU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6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sz="6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AristovE</a:t>
            </a:r>
            <a:endParaRPr lang="ru-RU" sz="6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и анализ данных содержащих информацию о фильмах,  определение тональности пользовательских оценок, подготовка модели для определения жанра фильма</a:t>
            </a: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Цели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Подготовить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гистограммы по самым популярным жанрам, режиссерам, нац. принадлежностям фильмов,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годам</a:t>
            </a:r>
          </a:p>
          <a:p>
            <a:pPr marL="0" indent="0">
              <a:buNone/>
            </a:pP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Подготовьте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sentiment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по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отзывам</a:t>
            </a: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Написать на базе BERT определитель жанра фильма</a:t>
            </a: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репозиторий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 кодом :</a:t>
            </a:r>
          </a:p>
          <a:p>
            <a:pPr marL="0" indent="0">
              <a:buNone/>
            </a:pPr>
            <a:r>
              <a:rPr lang="en-US" sz="2400" dirty="0"/>
              <a:t>https://github.com/AristovEV/diplom-ds.git</a:t>
            </a: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204997428"/>
              </p:ext>
            </p:extLst>
          </p:nvPr>
        </p:nvGraphicFramePr>
        <p:xfrm>
          <a:off x="838199" y="1913021"/>
          <a:ext cx="9329615" cy="420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49275"/>
              </p:ext>
            </p:extLst>
          </p:nvPr>
        </p:nvGraphicFramePr>
        <p:xfrm>
          <a:off x="838200" y="1436915"/>
          <a:ext cx="10515600" cy="332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838200" y="4430748"/>
            <a:ext cx="10515600" cy="413928"/>
            <a:chOff x="0" y="11894"/>
            <a:chExt cx="10515600" cy="413928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0" y="11894"/>
              <a:ext cx="10515600" cy="4139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Скругленный прямоугольник 4"/>
            <p:cNvSpPr txBox="1"/>
            <p:nvPr/>
          </p:nvSpPr>
          <p:spPr>
            <a:xfrm>
              <a:off x="20206" y="32100"/>
              <a:ext cx="10475188" cy="373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3 </a:t>
              </a:r>
              <a:r>
                <a:rPr lang="ru-RU" sz="1600" b="0" i="1" kern="1200" dirty="0" smtClean="0"/>
                <a:t>Преобразование для визуализация</a:t>
              </a:r>
              <a:endParaRPr lang="ru-RU" sz="1600" kern="1200" dirty="0"/>
            </a:p>
          </p:txBody>
        </p:sp>
      </p:grpSp>
      <p:sp>
        <p:nvSpPr>
          <p:cNvPr id="9" name="Текст 3"/>
          <p:cNvSpPr txBox="1">
            <a:spLocks/>
          </p:cNvSpPr>
          <p:nvPr/>
        </p:nvSpPr>
        <p:spPr>
          <a:xfrm>
            <a:off x="1079862" y="4930773"/>
            <a:ext cx="10294143" cy="13471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Группировка данных</a:t>
            </a:r>
          </a:p>
          <a:p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Написание функций для визуализации </a:t>
            </a:r>
            <a:endParaRPr lang="en-US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743994" y="1909815"/>
            <a:ext cx="3932237" cy="42671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Самыми популярными оказались жанры - драма и комедия</a:t>
            </a: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743994" y="1411697"/>
            <a:ext cx="10515600" cy="413928"/>
            <a:chOff x="0" y="11894"/>
            <a:chExt cx="10515600" cy="413928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0" y="11894"/>
              <a:ext cx="10515600" cy="4139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Скругленный прямоугольник 4"/>
            <p:cNvSpPr txBox="1"/>
            <p:nvPr/>
          </p:nvSpPr>
          <p:spPr>
            <a:xfrm>
              <a:off x="20206" y="32100"/>
              <a:ext cx="10475188" cy="373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4. Графики</a:t>
              </a:r>
              <a:endParaRPr lang="ru-RU" sz="1600" kern="1200" dirty="0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8411" r="630" b="5713"/>
          <a:stretch/>
        </p:blipFill>
        <p:spPr>
          <a:xfrm>
            <a:off x="5220676" y="2321168"/>
            <a:ext cx="5978769" cy="3524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18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743994" y="1909815"/>
            <a:ext cx="3932237" cy="42671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Тремя самыми популярными режиссерами оказались –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Michael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Curtiz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Lloyd Bacon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Hanna-Barbera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743994" y="1411697"/>
            <a:ext cx="10515600" cy="413928"/>
            <a:chOff x="0" y="11894"/>
            <a:chExt cx="10515600" cy="413928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0" y="11894"/>
              <a:ext cx="10515600" cy="4139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Скругленный прямоугольник 4"/>
            <p:cNvSpPr txBox="1"/>
            <p:nvPr/>
          </p:nvSpPr>
          <p:spPr>
            <a:xfrm>
              <a:off x="20206" y="32100"/>
              <a:ext cx="10475188" cy="373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/>
                <a:t>4. Графики</a:t>
              </a: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8485" r="4226" b="5527"/>
          <a:stretch/>
        </p:blipFill>
        <p:spPr>
          <a:xfrm>
            <a:off x="5987880" y="2119722"/>
            <a:ext cx="5251508" cy="3565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88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743994" y="1909815"/>
            <a:ext cx="3932237" cy="42671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Ожидаемо Америка лидирует по количеству выпущенных фильмов</a:t>
            </a:r>
            <a:endParaRPr lang="ru-RU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743994" y="1411697"/>
            <a:ext cx="10515600" cy="413928"/>
            <a:chOff x="0" y="11894"/>
            <a:chExt cx="10515600" cy="413928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0" y="11894"/>
              <a:ext cx="10515600" cy="4139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Скругленный прямоугольник 4"/>
            <p:cNvSpPr txBox="1"/>
            <p:nvPr/>
          </p:nvSpPr>
          <p:spPr>
            <a:xfrm>
              <a:off x="20206" y="32100"/>
              <a:ext cx="10475188" cy="373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/>
                <a:t>4. Графики</a:t>
              </a: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" t="8545" r="6021" b="5809"/>
          <a:stretch/>
        </p:blipFill>
        <p:spPr>
          <a:xfrm>
            <a:off x="5892800" y="2119722"/>
            <a:ext cx="5346588" cy="4057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56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743994" y="1909815"/>
            <a:ext cx="3932237" cy="42671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Самым выдающимся годом по количеству выпущенных фильмов был 2013, можно заметить снижение кол-ва выпускаемых фильмов в промежутке между 1960-1980 годами, затем активный рост вплоть до 2015 </a:t>
            </a:r>
            <a:endParaRPr lang="ru-RU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743994" y="1411697"/>
            <a:ext cx="10515600" cy="413928"/>
            <a:chOff x="0" y="11894"/>
            <a:chExt cx="10515600" cy="413928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0" y="11894"/>
              <a:ext cx="10515600" cy="41392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Скругленный прямоугольник 4"/>
            <p:cNvSpPr txBox="1"/>
            <p:nvPr/>
          </p:nvSpPr>
          <p:spPr>
            <a:xfrm>
              <a:off x="20206" y="32100"/>
              <a:ext cx="10475188" cy="373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/>
                <a:t>4. Графики</a:t>
              </a: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" t="6652" r="6428" b="9994"/>
          <a:stretch/>
        </p:blipFill>
        <p:spPr>
          <a:xfrm>
            <a:off x="5113867" y="2119723"/>
            <a:ext cx="6239933" cy="4057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02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436</Words>
  <Application>Microsoft Office PowerPoint</Application>
  <PresentationFormat>Широкоэкранный</PresentationFormat>
  <Paragraphs>103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 Office</vt:lpstr>
      <vt:lpstr>Фильмы с данными из википедии</vt:lpstr>
      <vt:lpstr>О себе</vt:lpstr>
      <vt:lpstr>Описание проекта</vt:lpstr>
      <vt:lpstr>Бизнес-логика</vt:lpstr>
      <vt:lpstr>Бизнес-логика</vt:lpstr>
      <vt:lpstr>Бизнес-логика</vt:lpstr>
      <vt:lpstr>Бизнес-логика</vt:lpstr>
      <vt:lpstr>Бизнес-логика</vt:lpstr>
      <vt:lpstr>Бизнес-логика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Анна Кальсина</cp:lastModifiedBy>
  <cp:revision>46</cp:revision>
  <dcterms:created xsi:type="dcterms:W3CDTF">2021-02-19T10:44:02Z</dcterms:created>
  <dcterms:modified xsi:type="dcterms:W3CDTF">2022-05-18T18:53:15Z</dcterms:modified>
</cp:coreProperties>
</file>