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C8E617-E609-4E30-A56E-C61378B8D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582ADC-4068-4B12-8F38-BF4FA4632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78EF58-8F5A-41F6-95DA-714C0E60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ED21-14D8-49FB-9ACB-DC5137D8EBAD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62F279-5E30-4153-BCB9-C9D86263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A484E7-5EB9-45B5-8A70-7C9E9524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874B-0381-42D8-A60B-9401C3043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98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53E635-FF8F-4693-93B5-0B67F265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0FCA54-AF56-4EA1-9BC6-2BEB99D8C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2091CE-F0BE-47FA-A937-A219E55F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ED21-14D8-49FB-9ACB-DC5137D8EBAD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7280AE-860C-453F-988D-4F6982E1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8C5A6A-74E8-467B-B9B0-360FF0E9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874B-0381-42D8-A60B-9401C3043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07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14F54A-9B12-4062-9A4D-1D5A198CB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CABA32-9A07-44A1-8620-2A7DD1692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C5500F-249E-4AA2-927D-45334C46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ED21-14D8-49FB-9ACB-DC5137D8EBAD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B04A27-21AD-4025-AD90-4D138C3C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D4B33E-918E-4DAA-BFC9-5DE07A0B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874B-0381-42D8-A60B-9401C3043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57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C7C33-5D2F-445F-BEE1-365FA5BE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0971CB-4D07-424E-83D1-8D1981FF2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DD5736-51EC-4116-AF68-683CD617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ED21-14D8-49FB-9ACB-DC5137D8EBAD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C93591-5B42-41F4-9890-9A83AD05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CC67D2-80B5-440C-BE49-B5D7B30F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874B-0381-42D8-A60B-9401C3043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0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0EB6AC-2583-40A1-9678-B7FCF248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8AB848-2FBB-4EF8-A203-7DF527B50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621BCD-F965-48B7-954E-9160B12D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ED21-14D8-49FB-9ACB-DC5137D8EBAD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F4637B-254A-46E3-9CD8-6F4C2983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4BE98-8E9E-450B-8C2F-E55A9731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874B-0381-42D8-A60B-9401C3043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81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3DA06-B0B5-4D45-860D-41F64466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749DEF-206B-4E56-AB21-1C09BA96B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A710C0-0882-4CE6-BEBF-2B32400BE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BB4ED9-C848-44DD-A4EC-C0B809BC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ED21-14D8-49FB-9ACB-DC5137D8EBAD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57B098-D34D-4612-8CBA-05C7D884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33B7C2-33E4-441D-9D13-258FE6DA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874B-0381-42D8-A60B-9401C3043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74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749DE-E66F-43E0-AB83-146C2BCB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3FC799-3856-4EF0-8631-4223EA093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B40AE-210D-4C0C-A2BE-9A54ED593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0238B9-41CE-4512-A777-6DD3A5599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49C0DF-8FA3-42B6-A18A-C3F559154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7FBF94-AEF0-4450-9D20-14D8836F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ED21-14D8-49FB-9ACB-DC5137D8EBAD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63C938-58BF-4718-A246-0C27A6A2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695144-1236-46E0-A42F-2D4FC09C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874B-0381-42D8-A60B-9401C3043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76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6FC63-1F3F-4F51-BEED-BD4F2D04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E159CB-5345-414C-8CB7-29A7CB13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ED21-14D8-49FB-9ACB-DC5137D8EBAD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735655-DBA7-4820-844D-8C14C473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15F9C2-1EBF-4BB5-926E-9F42BAF3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874B-0381-42D8-A60B-9401C3043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00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B3A8AA-57E2-49FB-8854-CAE1566B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ED21-14D8-49FB-9ACB-DC5137D8EBAD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87892F-998B-4718-96BC-EBE45502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8587FE-99C3-49DF-892E-420F25EF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874B-0381-42D8-A60B-9401C3043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87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95F81-BEA1-4486-BB42-2A59168C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97E544-861D-4A6D-8863-A6CE4D2C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2D5B32-EBBC-4A8D-8519-F2DDE8BF7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DD45A5-D225-48B7-A3B1-15DE1769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ED21-14D8-49FB-9ACB-DC5137D8EBAD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1FD0A7-1ADA-4AC1-AAA9-1254C89A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97E5AF-BDEE-4974-983B-E06C4EDD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874B-0381-42D8-A60B-9401C3043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97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81309-AD36-49DF-95AF-B6F4389B1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94E909-0830-4436-909E-9D6EE8AD5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47F6D6-0E12-4E7D-B5B4-F78103F9A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3AB90D-4BEE-41DE-B2C5-78BD6E28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ED21-14D8-49FB-9ACB-DC5137D8EBAD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4FE457-5F9A-4A77-87EB-B4D1ADEE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B87273-1FD9-4632-8AAF-F331357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874B-0381-42D8-A60B-9401C3043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69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2B5F7D-1A60-402C-BA2F-7D8ED093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328D02-49E9-4DC0-B071-DC8B9EF12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8F0FB0-A7B7-42C1-8B1C-A6C77FD73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6ED21-14D8-49FB-9ACB-DC5137D8EBAD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4D919C-CDF1-44A7-BD75-FFD426771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11CACF-4E70-4A1B-B9EC-20889A24B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8874B-0381-42D8-A60B-9401C3043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05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F8C5660-B981-4F0B-84B7-427F5F7FB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18984"/>
              </p:ext>
            </p:extLst>
          </p:nvPr>
        </p:nvGraphicFramePr>
        <p:xfrm>
          <a:off x="339116" y="187725"/>
          <a:ext cx="11517807" cy="64916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0116">
                  <a:extLst>
                    <a:ext uri="{9D8B030D-6E8A-4147-A177-3AD203B41FA5}">
                      <a16:colId xmlns:a16="http://schemas.microsoft.com/office/drawing/2014/main" val="177896191"/>
                    </a:ext>
                  </a:extLst>
                </a:gridCol>
                <a:gridCol w="1071846">
                  <a:extLst>
                    <a:ext uri="{9D8B030D-6E8A-4147-A177-3AD203B41FA5}">
                      <a16:colId xmlns:a16="http://schemas.microsoft.com/office/drawing/2014/main" val="974523312"/>
                    </a:ext>
                  </a:extLst>
                </a:gridCol>
                <a:gridCol w="4427775">
                  <a:extLst>
                    <a:ext uri="{9D8B030D-6E8A-4147-A177-3AD203B41FA5}">
                      <a16:colId xmlns:a16="http://schemas.microsoft.com/office/drawing/2014/main" val="4117335414"/>
                    </a:ext>
                  </a:extLst>
                </a:gridCol>
                <a:gridCol w="998070">
                  <a:extLst>
                    <a:ext uri="{9D8B030D-6E8A-4147-A177-3AD203B41FA5}">
                      <a16:colId xmlns:a16="http://schemas.microsoft.com/office/drawing/2014/main" val="3678667790"/>
                    </a:ext>
                  </a:extLst>
                </a:gridCol>
              </a:tblGrid>
              <a:tr h="3994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kumimoji="1" lang="ja-JP" altLang="en-US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アプリ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ブラウザ＋システム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LED</a:t>
                      </a:r>
                      <a:endParaRPr kumimoji="1" lang="ja-JP" altLang="en-US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4581"/>
                  </a:ext>
                </a:extLst>
              </a:tr>
              <a:tr h="69909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microBitBle.requestGPIOAccess</a:t>
                      </a:r>
                      <a:r>
                        <a:rPr kumimoji="1" lang="en-US" altLang="ja-JP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()</a:t>
                      </a:r>
                    </a:p>
                    <a:p>
                      <a:pPr algn="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GPIO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にアクセスしたいけどいいかな？）</a:t>
                      </a:r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（あいよー。じゃ、これ使ってね。）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070848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gpioAccess</a:t>
                      </a:r>
                      <a:endParaRPr kumimoji="1" lang="en-US" altLang="ja-JP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84366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mbGpioPorts</a:t>
                      </a:r>
                      <a:r>
                        <a:rPr kumimoji="1" lang="en-US" altLang="ja-JP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= </a:t>
                      </a:r>
                      <a:r>
                        <a:rPr kumimoji="1" lang="en-US" altLang="ja-JP" b="1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gpioAccess.ports</a:t>
                      </a:r>
                      <a:endParaRPr kumimoji="1" lang="en-US" altLang="ja-JP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6080"/>
                  </a:ext>
                </a:extLst>
              </a:tr>
              <a:tr h="69909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mbGpioPorts.get</a:t>
                      </a:r>
                      <a:r>
                        <a:rPr kumimoji="1" lang="en-US" altLang="ja-JP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(0)</a:t>
                      </a:r>
                    </a:p>
                    <a:p>
                      <a:pPr algn="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番ポートを使いたいけど大丈夫？）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（あー。使えるよー。これ使ってね。）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06168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gpioPort0</a:t>
                      </a:r>
                      <a:endParaRPr kumimoji="1" lang="ja-JP" altLang="en-US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60813"/>
                  </a:ext>
                </a:extLst>
              </a:tr>
              <a:tr h="69909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gpioPort0.export("out")</a:t>
                      </a:r>
                    </a:p>
                    <a:p>
                      <a:pPr algn="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番ポートを「出力設定」にするね）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（オッケー）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5444"/>
                  </a:ext>
                </a:extLst>
              </a:tr>
              <a:tr h="69909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gpioPort0.write(1)</a:t>
                      </a:r>
                    </a:p>
                    <a:p>
                      <a:pPr algn="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番ポートを「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HIGH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」にするね）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番ポートを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3.3V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に設定）</a:t>
                      </a:r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012625"/>
                  </a:ext>
                </a:extLst>
              </a:tr>
              <a:tr h="6990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gpioPort0.write(0)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番ポートを「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LOW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」にするね）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番ポートを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0V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に設定）</a:t>
                      </a:r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50097"/>
                  </a:ext>
                </a:extLst>
              </a:tr>
              <a:tr h="69909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gpioPort0.write(1)</a:t>
                      </a:r>
                    </a:p>
                    <a:p>
                      <a:pPr algn="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番ポートを「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HIGH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」にするね）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番ポートを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3.3V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に設定）</a:t>
                      </a:r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571473"/>
                  </a:ext>
                </a:extLst>
              </a:tr>
              <a:tr h="6990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gpioPort0.write(0)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番ポートを「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LOW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」にするね）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番ポートを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0V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に設定）</a:t>
                      </a:r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68931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3BF7A6-715F-45DF-9093-C7BAB66D50F6}"/>
              </a:ext>
            </a:extLst>
          </p:cNvPr>
          <p:cNvCxnSpPr>
            <a:cxnSpLocks/>
          </p:cNvCxnSpPr>
          <p:nvPr/>
        </p:nvCxnSpPr>
        <p:spPr>
          <a:xfrm>
            <a:off x="5365287" y="902284"/>
            <a:ext cx="1071844" cy="110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BA887DB-5F68-4050-94E4-DA15D41DA43E}"/>
              </a:ext>
            </a:extLst>
          </p:cNvPr>
          <p:cNvCxnSpPr>
            <a:cxnSpLocks/>
          </p:cNvCxnSpPr>
          <p:nvPr/>
        </p:nvCxnSpPr>
        <p:spPr>
          <a:xfrm>
            <a:off x="5365287" y="2368755"/>
            <a:ext cx="1071844" cy="610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EA3EB15-8BA2-4C20-A4D0-1DED5F46A76C}"/>
              </a:ext>
            </a:extLst>
          </p:cNvPr>
          <p:cNvCxnSpPr>
            <a:cxnSpLocks/>
          </p:cNvCxnSpPr>
          <p:nvPr/>
        </p:nvCxnSpPr>
        <p:spPr>
          <a:xfrm>
            <a:off x="5365287" y="3532449"/>
            <a:ext cx="107184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297252-5354-47A7-B081-0AE9C40D138F}"/>
              </a:ext>
            </a:extLst>
          </p:cNvPr>
          <p:cNvCxnSpPr>
            <a:cxnSpLocks/>
          </p:cNvCxnSpPr>
          <p:nvPr/>
        </p:nvCxnSpPr>
        <p:spPr>
          <a:xfrm>
            <a:off x="5365284" y="4217745"/>
            <a:ext cx="107184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076049B-DA21-4BDD-9194-5965CAD5D492}"/>
              </a:ext>
            </a:extLst>
          </p:cNvPr>
          <p:cNvCxnSpPr>
            <a:cxnSpLocks/>
          </p:cNvCxnSpPr>
          <p:nvPr/>
        </p:nvCxnSpPr>
        <p:spPr>
          <a:xfrm>
            <a:off x="5365285" y="4926253"/>
            <a:ext cx="107184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6DB0749-F1F3-4046-93EB-FC68AC832439}"/>
              </a:ext>
            </a:extLst>
          </p:cNvPr>
          <p:cNvCxnSpPr>
            <a:cxnSpLocks/>
          </p:cNvCxnSpPr>
          <p:nvPr/>
        </p:nvCxnSpPr>
        <p:spPr>
          <a:xfrm>
            <a:off x="5365284" y="5622650"/>
            <a:ext cx="107184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52A73C1-2321-4809-B7D0-4246D3510289}"/>
              </a:ext>
            </a:extLst>
          </p:cNvPr>
          <p:cNvCxnSpPr>
            <a:cxnSpLocks/>
          </p:cNvCxnSpPr>
          <p:nvPr/>
        </p:nvCxnSpPr>
        <p:spPr>
          <a:xfrm>
            <a:off x="5365284" y="6319048"/>
            <a:ext cx="107184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460F541-DA57-44EE-AA3E-B03BBAA31B9C}"/>
              </a:ext>
            </a:extLst>
          </p:cNvPr>
          <p:cNvCxnSpPr>
            <a:cxnSpLocks/>
          </p:cNvCxnSpPr>
          <p:nvPr/>
        </p:nvCxnSpPr>
        <p:spPr>
          <a:xfrm flipH="1">
            <a:off x="5365287" y="1235343"/>
            <a:ext cx="1071844" cy="110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A2EC77D-BE2D-4039-94B5-D5470A5AF96E}"/>
              </a:ext>
            </a:extLst>
          </p:cNvPr>
          <p:cNvCxnSpPr>
            <a:cxnSpLocks/>
          </p:cNvCxnSpPr>
          <p:nvPr/>
        </p:nvCxnSpPr>
        <p:spPr>
          <a:xfrm flipH="1">
            <a:off x="5365284" y="2732093"/>
            <a:ext cx="1071844" cy="110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5FB1E13B-37F8-4E12-90A3-1E7187C087A2}"/>
              </a:ext>
            </a:extLst>
          </p:cNvPr>
          <p:cNvGrpSpPr/>
          <p:nvPr/>
        </p:nvGrpSpPr>
        <p:grpSpPr>
          <a:xfrm>
            <a:off x="11112104" y="3899809"/>
            <a:ext cx="490474" cy="654024"/>
            <a:chOff x="11112104" y="3899809"/>
            <a:chExt cx="490474" cy="654024"/>
          </a:xfrm>
        </p:grpSpPr>
        <p:sp>
          <p:nvSpPr>
            <p:cNvPr id="23" name="フローチャート: 論理積ゲート 22">
              <a:extLst>
                <a:ext uri="{FF2B5EF4-FFF2-40B4-BE49-F238E27FC236}">
                  <a16:creationId xmlns:a16="http://schemas.microsoft.com/office/drawing/2014/main" id="{4F02A93C-2FC9-4C25-B4D7-1B021C324E68}"/>
                </a:ext>
              </a:extLst>
            </p:cNvPr>
            <p:cNvSpPr/>
            <p:nvPr/>
          </p:nvSpPr>
          <p:spPr>
            <a:xfrm rot="16200000">
              <a:off x="11112088" y="3899825"/>
              <a:ext cx="490506" cy="490474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E33D6EFE-032F-4C77-B5BD-532C84FE1716}"/>
                </a:ext>
              </a:extLst>
            </p:cNvPr>
            <p:cNvCxnSpPr/>
            <p:nvPr/>
          </p:nvCxnSpPr>
          <p:spPr>
            <a:xfrm>
              <a:off x="11233192" y="4390315"/>
              <a:ext cx="0" cy="1635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43A54FBC-957E-408F-BFA7-1C5CFB85A403}"/>
                </a:ext>
              </a:extLst>
            </p:cNvPr>
            <p:cNvCxnSpPr/>
            <p:nvPr/>
          </p:nvCxnSpPr>
          <p:spPr>
            <a:xfrm>
              <a:off x="11476426" y="4390315"/>
              <a:ext cx="0" cy="1635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8B094B0-C0C4-4BD8-B82E-42A0FF849C80}"/>
              </a:ext>
            </a:extLst>
          </p:cNvPr>
          <p:cNvGrpSpPr/>
          <p:nvPr/>
        </p:nvGrpSpPr>
        <p:grpSpPr>
          <a:xfrm>
            <a:off x="11112104" y="4599241"/>
            <a:ext cx="490474" cy="654024"/>
            <a:chOff x="11112104" y="3899809"/>
            <a:chExt cx="490474" cy="654024"/>
          </a:xfrm>
        </p:grpSpPr>
        <p:sp>
          <p:nvSpPr>
            <p:cNvPr id="32" name="フローチャート: 論理積ゲート 31">
              <a:extLst>
                <a:ext uri="{FF2B5EF4-FFF2-40B4-BE49-F238E27FC236}">
                  <a16:creationId xmlns:a16="http://schemas.microsoft.com/office/drawing/2014/main" id="{547A1228-CA00-490F-9252-29FEB2966B21}"/>
                </a:ext>
              </a:extLst>
            </p:cNvPr>
            <p:cNvSpPr/>
            <p:nvPr/>
          </p:nvSpPr>
          <p:spPr>
            <a:xfrm rot="16200000">
              <a:off x="11112088" y="3899825"/>
              <a:ext cx="490506" cy="490474"/>
            </a:xfrm>
            <a:prstGeom prst="flowChartDelay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6425166F-2873-4609-9F07-96C6376D02CB}"/>
                </a:ext>
              </a:extLst>
            </p:cNvPr>
            <p:cNvCxnSpPr/>
            <p:nvPr/>
          </p:nvCxnSpPr>
          <p:spPr>
            <a:xfrm>
              <a:off x="11233192" y="4390315"/>
              <a:ext cx="0" cy="1635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42A7EA5-6FFA-4149-9CAF-0979991DFAFB}"/>
                </a:ext>
              </a:extLst>
            </p:cNvPr>
            <p:cNvCxnSpPr/>
            <p:nvPr/>
          </p:nvCxnSpPr>
          <p:spPr>
            <a:xfrm>
              <a:off x="11476426" y="4390315"/>
              <a:ext cx="0" cy="1635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3362A4AF-C9D6-436D-95E1-2AF8ED040CFD}"/>
              </a:ext>
            </a:extLst>
          </p:cNvPr>
          <p:cNvGrpSpPr/>
          <p:nvPr/>
        </p:nvGrpSpPr>
        <p:grpSpPr>
          <a:xfrm>
            <a:off x="11112104" y="5295638"/>
            <a:ext cx="490474" cy="654024"/>
            <a:chOff x="11112104" y="3899809"/>
            <a:chExt cx="490474" cy="654024"/>
          </a:xfrm>
        </p:grpSpPr>
        <p:sp>
          <p:nvSpPr>
            <p:cNvPr id="36" name="フローチャート: 論理積ゲート 35">
              <a:extLst>
                <a:ext uri="{FF2B5EF4-FFF2-40B4-BE49-F238E27FC236}">
                  <a16:creationId xmlns:a16="http://schemas.microsoft.com/office/drawing/2014/main" id="{6E6584B4-30F9-4ABB-AB9D-C9B303E20B2F}"/>
                </a:ext>
              </a:extLst>
            </p:cNvPr>
            <p:cNvSpPr/>
            <p:nvPr/>
          </p:nvSpPr>
          <p:spPr>
            <a:xfrm rot="16200000">
              <a:off x="11112088" y="3899825"/>
              <a:ext cx="490506" cy="490474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A8A519AE-D9B8-4EAB-8180-9F54D404D1F9}"/>
                </a:ext>
              </a:extLst>
            </p:cNvPr>
            <p:cNvCxnSpPr/>
            <p:nvPr/>
          </p:nvCxnSpPr>
          <p:spPr>
            <a:xfrm>
              <a:off x="11233192" y="4390315"/>
              <a:ext cx="0" cy="1635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0A26514B-6414-4472-9B49-FB3A43735B26}"/>
                </a:ext>
              </a:extLst>
            </p:cNvPr>
            <p:cNvCxnSpPr/>
            <p:nvPr/>
          </p:nvCxnSpPr>
          <p:spPr>
            <a:xfrm>
              <a:off x="11476426" y="4390315"/>
              <a:ext cx="0" cy="1635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16A72E10-8921-4FD5-AF4B-9EAEFD8BACAA}"/>
              </a:ext>
            </a:extLst>
          </p:cNvPr>
          <p:cNvGrpSpPr/>
          <p:nvPr/>
        </p:nvGrpSpPr>
        <p:grpSpPr>
          <a:xfrm>
            <a:off x="11112104" y="5992036"/>
            <a:ext cx="490474" cy="654024"/>
            <a:chOff x="11112104" y="3899809"/>
            <a:chExt cx="490474" cy="654024"/>
          </a:xfrm>
        </p:grpSpPr>
        <p:sp>
          <p:nvSpPr>
            <p:cNvPr id="40" name="フローチャート: 論理積ゲート 39">
              <a:extLst>
                <a:ext uri="{FF2B5EF4-FFF2-40B4-BE49-F238E27FC236}">
                  <a16:creationId xmlns:a16="http://schemas.microsoft.com/office/drawing/2014/main" id="{BE650A34-3627-4374-A690-ED79C59AFA10}"/>
                </a:ext>
              </a:extLst>
            </p:cNvPr>
            <p:cNvSpPr/>
            <p:nvPr/>
          </p:nvSpPr>
          <p:spPr>
            <a:xfrm rot="16200000">
              <a:off x="11112088" y="3899825"/>
              <a:ext cx="490506" cy="490474"/>
            </a:xfrm>
            <a:prstGeom prst="flowChartDelay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53E6A8F8-9017-4CA1-88A5-BC982E399187}"/>
                </a:ext>
              </a:extLst>
            </p:cNvPr>
            <p:cNvCxnSpPr/>
            <p:nvPr/>
          </p:nvCxnSpPr>
          <p:spPr>
            <a:xfrm>
              <a:off x="11233192" y="4390315"/>
              <a:ext cx="0" cy="1635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9B26E29-BC4B-4F46-A01A-34AE667CA613}"/>
                </a:ext>
              </a:extLst>
            </p:cNvPr>
            <p:cNvCxnSpPr/>
            <p:nvPr/>
          </p:nvCxnSpPr>
          <p:spPr>
            <a:xfrm>
              <a:off x="11476426" y="4390315"/>
              <a:ext cx="0" cy="1635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FE99842-2ECB-4B6F-919C-9C157D5CEE0B}"/>
              </a:ext>
            </a:extLst>
          </p:cNvPr>
          <p:cNvCxnSpPr>
            <a:cxnSpLocks/>
          </p:cNvCxnSpPr>
          <p:nvPr/>
        </p:nvCxnSpPr>
        <p:spPr>
          <a:xfrm>
            <a:off x="9501282" y="4217745"/>
            <a:ext cx="1296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479A120-E8C2-4C14-ACB7-4ED1F85EC65A}"/>
              </a:ext>
            </a:extLst>
          </p:cNvPr>
          <p:cNvCxnSpPr>
            <a:cxnSpLocks/>
          </p:cNvCxnSpPr>
          <p:nvPr/>
        </p:nvCxnSpPr>
        <p:spPr>
          <a:xfrm>
            <a:off x="9501282" y="4926253"/>
            <a:ext cx="1296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F5A3C6D-0630-4F0B-9984-859C7266078F}"/>
              </a:ext>
            </a:extLst>
          </p:cNvPr>
          <p:cNvCxnSpPr>
            <a:cxnSpLocks/>
          </p:cNvCxnSpPr>
          <p:nvPr/>
        </p:nvCxnSpPr>
        <p:spPr>
          <a:xfrm>
            <a:off x="9501282" y="5622650"/>
            <a:ext cx="1296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B5F0744-611B-46EE-8583-C4C562EF563E}"/>
              </a:ext>
            </a:extLst>
          </p:cNvPr>
          <p:cNvCxnSpPr>
            <a:cxnSpLocks/>
          </p:cNvCxnSpPr>
          <p:nvPr/>
        </p:nvCxnSpPr>
        <p:spPr>
          <a:xfrm>
            <a:off x="9501282" y="6319048"/>
            <a:ext cx="1296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5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195</Words>
  <Application>Microsoft Office PowerPoint</Application>
  <PresentationFormat>ワイド画面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Miyazaki Noriyuki</dc:creator>
  <cp:lastModifiedBy>Miyazaki Noriyuki</cp:lastModifiedBy>
  <cp:revision>11</cp:revision>
  <dcterms:created xsi:type="dcterms:W3CDTF">2020-08-13T04:20:54Z</dcterms:created>
  <dcterms:modified xsi:type="dcterms:W3CDTF">2020-08-13T05:20:49Z</dcterms:modified>
</cp:coreProperties>
</file>