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33DD8-FA8D-4AD4-9B56-CC9F5DE9F30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22DE-116F-4F36-BFFE-8AB7D7E0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22DE-116F-4F36-BFFE-8AB7D7E0A0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9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BA8B-054E-4B78-B454-280CB62F5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sz="9600" dirty="0"/>
              <a:t>A.L.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0F8F-E44C-4C59-B918-BAB0C0B3D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Brett Layman</a:t>
            </a:r>
          </a:p>
        </p:txBody>
      </p:sp>
    </p:spTree>
    <p:extLst>
      <p:ext uri="{BB962C8B-B14F-4D97-AF65-F5344CB8AC3E}">
        <p14:creationId xmlns:p14="http://schemas.microsoft.com/office/powerpoint/2010/main" val="303657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A249-902B-4AA3-B138-8F910B3D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60FE-4A0D-470A-BC92-CB38C22C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8" y="1695636"/>
            <a:ext cx="8975655" cy="4552764"/>
          </a:xfrm>
        </p:spPr>
        <p:txBody>
          <a:bodyPr/>
          <a:lstStyle/>
          <a:p>
            <a:r>
              <a:rPr lang="en-US" dirty="0"/>
              <a:t>Iterative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Requirements -&gt; design -&gt; implementation -&gt; testing.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iterations more focused on requirements and design.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Layer iterations more focused on testing and implementation.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Overall design is refined and elaborated on over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iteration may correspond to one use case: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Creating a agent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Populating a map with agents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Running one turn for a agent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7390-65F2-48FC-8654-64B7AE4F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B5D2-8FA8-453C-9EDA-80F7F3DB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80056"/>
            <a:ext cx="8946541" cy="4596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D. H. Ackley and M. L. Littman. Interactions between learning and evolution. In C. G. Langton, C. Taylor, J. D. Farmer, and S. Rasmussen, editors, </a:t>
            </a:r>
            <a:r>
              <a:rPr lang="en-US" sz="1400" i="1" dirty="0" err="1"/>
              <a:t>Artifcial</a:t>
            </a:r>
            <a:r>
              <a:rPr lang="en-US" sz="1400" i="1" dirty="0"/>
              <a:t> Life II</a:t>
            </a:r>
            <a:r>
              <a:rPr lang="en-US" sz="1400" dirty="0"/>
              <a:t>, pages 487{507, Reading, MA, 1992. Addison-Wesley.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M. A. </a:t>
            </a:r>
            <a:r>
              <a:rPr lang="en-US" sz="1400" dirty="0" err="1"/>
              <a:t>Bedau</a:t>
            </a:r>
            <a:r>
              <a:rPr lang="en-US" sz="1400" dirty="0"/>
              <a:t> and N. H. Packard. Measurement of evolutionary activity, teleology, and life. In C. G. Langton, C. Taylor, J. D. Farmer, and S. Rasmussen, editors, </a:t>
            </a:r>
            <a:r>
              <a:rPr lang="en-US" sz="1400" i="1" dirty="0" err="1"/>
              <a:t>Artifcial</a:t>
            </a:r>
            <a:r>
              <a:rPr lang="en-US" sz="1400" i="1" dirty="0"/>
              <a:t> Life II</a:t>
            </a:r>
            <a:r>
              <a:rPr lang="en-US" sz="1400" dirty="0"/>
              <a:t>, pages 431{461, Reading, MA, 1992. Addison-Wesley.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J. H. Holland. Echoing emergence: Objectives, rough </a:t>
            </a:r>
            <a:r>
              <a:rPr lang="en-US" sz="1400" dirty="0" err="1"/>
              <a:t>defnitions</a:t>
            </a:r>
            <a:r>
              <a:rPr lang="en-US" sz="1400" dirty="0"/>
              <a:t>, and speculations for Echo-class models. Technical Report 93-04-023, Santa Fe Institute, 1993. To appear in Integrative Themes, G. Cowan, D. Pines and D. </a:t>
            </a:r>
            <a:r>
              <a:rPr lang="en-US" sz="1400" dirty="0" err="1"/>
              <a:t>Melzner</a:t>
            </a:r>
            <a:r>
              <a:rPr lang="en-US" sz="1400" dirty="0"/>
              <a:t>, Reading, MA: Addison-Wesley.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M. Mitchell and S. Forrest, “Genetic algorithms and artificial life,” </a:t>
            </a:r>
            <a:r>
              <a:rPr lang="en-US" sz="1400" i="1" dirty="0"/>
              <a:t>Artificial Life, </a:t>
            </a:r>
            <a:r>
              <a:rPr lang="en-US" sz="1400" dirty="0"/>
              <a:t>vol. 1, no. 3, pp. 267–289, 1995.</a:t>
            </a:r>
          </a:p>
        </p:txBody>
      </p:sp>
    </p:spTree>
    <p:extLst>
      <p:ext uri="{BB962C8B-B14F-4D97-AF65-F5344CB8AC3E}">
        <p14:creationId xmlns:p14="http://schemas.microsoft.com/office/powerpoint/2010/main" val="4091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A482-44DE-487A-9D95-77785E3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What is </a:t>
            </a:r>
            <a:r>
              <a:rPr lang="en-US" sz="5400" dirty="0"/>
              <a:t>AL Agents</a:t>
            </a:r>
            <a:r>
              <a:rPr lang="en-US" sz="5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9A11-AFB5-4E40-8FA6-3FC72A75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1526960"/>
            <a:ext cx="9729926" cy="4878322"/>
          </a:xfrm>
        </p:spPr>
        <p:txBody>
          <a:bodyPr>
            <a:normAutofit/>
          </a:bodyPr>
          <a:lstStyle/>
          <a:p>
            <a:r>
              <a:rPr lang="en-US" sz="2400" dirty="0"/>
              <a:t>AL Agents is a program for modeling multi-agent systems: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Agents are autonomous and independently controlled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Agent behavior guided by neural networks (non-linear)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Populations of agents evolve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r>
              <a:rPr lang="en-US" sz="2400" dirty="0"/>
              <a:t>Useful for studying: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Evolution: rates, specialization, coevolution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Ecology: cooperation, competition, emergent phenomena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Other complex systems: economics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3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F944-2419-47CE-AE76-F2434BE4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AL Agents</a:t>
            </a:r>
            <a:r>
              <a:rPr lang="en-US" dirty="0"/>
              <a:t>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A40A-5367-4053-82E3-FC15643B9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8082"/>
            <a:ext cx="9194785" cy="500700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Ecosystem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Create environment (2D land grid)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Distribute resources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Distribute populations of agents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900" dirty="0"/>
          </a:p>
          <a:p>
            <a:r>
              <a:rPr lang="en-US" sz="2600" dirty="0"/>
              <a:t>Simulation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Turn based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agents interact with environment: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Consume or drop resources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Move (4 directions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And interact with other agents: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Fight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Reproduce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Communicate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8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E742-680C-4C28-94B2-215A9780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on G.A. Based Ecosystem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15B4-6EF1-410D-8302-39071A42C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9720"/>
            <a:ext cx="9514381" cy="45276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Holland’s Echo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Agents can trade, fight, and mate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String matching rules based on “phenotype”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Observed: arms races, symbiotic relationships</a:t>
            </a:r>
          </a:p>
          <a:p>
            <a:r>
              <a:rPr lang="en-US" dirty="0"/>
              <a:t>Ackley and Littman’s Evolutionary Reinforcement Learning (ERL)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“Evaluation” and “action” neural nets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World contains plants, carnivores, and agents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Observed the Baldwin Effect</a:t>
            </a:r>
          </a:p>
          <a:p>
            <a:r>
              <a:rPr lang="en-US" dirty="0" err="1"/>
              <a:t>Bedau</a:t>
            </a:r>
            <a:r>
              <a:rPr lang="en-US" dirty="0"/>
              <a:t> and Packard’s “Strategic Bugs”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Bugs move, eat, and reproduce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Genes stored in look-up table of input-action pairs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Measured evolutionary activity by looking at gene use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970E-295A-4D26-AB13-7055E727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4EE-A540-4AC4-9387-C894CA80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1340"/>
            <a:ext cx="9026109" cy="4793942"/>
          </a:xfrm>
        </p:spPr>
        <p:txBody>
          <a:bodyPr>
            <a:normAutofit/>
          </a:bodyPr>
          <a:lstStyle/>
          <a:p>
            <a:r>
              <a:rPr lang="en-US" dirty="0"/>
              <a:t>AL Agents only contains agents and land spaces. There are no non-agent predators and plants. </a:t>
            </a:r>
          </a:p>
          <a:p>
            <a:r>
              <a:rPr lang="en-US" dirty="0"/>
              <a:t>Agents in AL Agents have a memory of past states, and can use this to guide future decisions. </a:t>
            </a:r>
          </a:p>
          <a:p>
            <a:r>
              <a:rPr lang="en-US" dirty="0"/>
              <a:t>AL Agents uses neural networks, but not reinforcement learning. Learning may be integrated via classical and operant conditioning.</a:t>
            </a:r>
          </a:p>
          <a:p>
            <a:r>
              <a:rPr lang="en-US" dirty="0"/>
              <a:t>There are explicit actions for fighting, mating, communicating, eating, moving, etc., but not for trading.</a:t>
            </a:r>
          </a:p>
          <a:p>
            <a:r>
              <a:rPr lang="en-US" dirty="0"/>
              <a:t>Many phenomena in AL Agents, including trading, are expected to evolve via communication between agents.</a:t>
            </a:r>
          </a:p>
          <a:p>
            <a:r>
              <a:rPr lang="en-US" dirty="0"/>
              <a:t>AL Agents could measure evolutionary activity by looking at how the weights in the neural nets change over time in a population. (randomly or based on a trend)</a:t>
            </a:r>
          </a:p>
        </p:txBody>
      </p:sp>
    </p:spTree>
    <p:extLst>
      <p:ext uri="{BB962C8B-B14F-4D97-AF65-F5344CB8AC3E}">
        <p14:creationId xmlns:p14="http://schemas.microsoft.com/office/powerpoint/2010/main" val="162244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55C1-6864-432F-87E3-BEC40B91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74AD9C-5EEA-445A-A871-BFF861CF2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73" y="1478548"/>
            <a:ext cx="5957454" cy="4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967A-BB28-43AD-86C1-5C4F05B0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Turn In the Life of an Agent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FC5C-8BFD-44A7-81C2-217A9342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Feed inputs into neural networks, producing action suggestions.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actions to action priority queue.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old actions from queue (optional).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Complete as many actions within time given.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Decrease or increase levels of different resources and health according to action costs and outcomes.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agent if a movement actions is performed. Produce new Agent if a reproduction action is performed.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agent’s health drops to 0, the agent dies.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6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9E64-AC76-4DDF-8609-E43C7C37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0E90-C814-4357-B8B7-3C940B7AC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The user will be able to create a custom environment, and populate it with custom agents and resources. </a:t>
            </a:r>
          </a:p>
          <a:p>
            <a:pPr>
              <a:spcAft>
                <a:spcPts val="1200"/>
              </a:spcAft>
            </a:pPr>
            <a:r>
              <a:rPr lang="en-US" dirty="0"/>
              <a:t>Populations of agents will learn over time via a genetic algorithm.</a:t>
            </a:r>
          </a:p>
          <a:p>
            <a:pPr>
              <a:spcAft>
                <a:spcPts val="1200"/>
              </a:spcAft>
            </a:pPr>
            <a:r>
              <a:rPr lang="en-US" dirty="0"/>
              <a:t>Agents will be able to perform actions such as: movement, reproduction, communication with other agents, adding and dropping resources, and attacking other agents. </a:t>
            </a:r>
          </a:p>
          <a:p>
            <a:pPr>
              <a:spcAft>
                <a:spcPts val="1200"/>
              </a:spcAft>
            </a:pPr>
            <a:r>
              <a:rPr lang="en-US" dirty="0"/>
              <a:t>The user will be able to visualize how resources and agents are  distributed across the environment, as well as agent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23726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D822-62EE-4FAC-AE46-926B3803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D7CF-62BA-4B19-8E8B-4C584BF1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7"/>
            <a:ext cx="8946541" cy="486944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December – January: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Start working on user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Verify that agent networks are working properly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Make simple simulation where agents move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Get agent reproduction to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February – March: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Transition simulation to separate thread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Continue working on user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Train agents to learn a resource gradient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April – May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Display population statistics, or write them to a csv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Demonstrate agent cooperation via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Incorporate memory inputs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66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856</Words>
  <Application>Microsoft Office PowerPoint</Application>
  <PresentationFormat>Widescreen</PresentationFormat>
  <Paragraphs>100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A.L. Agents</vt:lpstr>
      <vt:lpstr>What is AL Agents?</vt:lpstr>
      <vt:lpstr>AL Agents Overview </vt:lpstr>
      <vt:lpstr>Previous Work on G.A. Based Ecosystem Models</vt:lpstr>
      <vt:lpstr>Differences From Previous Work</vt:lpstr>
      <vt:lpstr>Neural Network Architecture </vt:lpstr>
      <vt:lpstr>A Turn In the Life of an Agent </vt:lpstr>
      <vt:lpstr>End Goals</vt:lpstr>
      <vt:lpstr>Timeline</vt:lpstr>
      <vt:lpstr>Development Lifecycle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EcoSim</dc:title>
  <dc:creator>Noble, Cassandra</dc:creator>
  <cp:lastModifiedBy>Brett Layman</cp:lastModifiedBy>
  <cp:revision>47</cp:revision>
  <dcterms:created xsi:type="dcterms:W3CDTF">2018-10-30T22:52:39Z</dcterms:created>
  <dcterms:modified xsi:type="dcterms:W3CDTF">2018-11-29T01:47:31Z</dcterms:modified>
</cp:coreProperties>
</file>