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3425-9AD2-404A-8474-9855C8C8FEBD}" type="datetimeFigureOut">
              <a:rPr lang="en-US" smtClean="0"/>
              <a:pPr/>
              <a:t>2/4/2010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200B-5D44-4328-B87B-0583D13BE3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3425-9AD2-404A-8474-9855C8C8FEBD}" type="datetimeFigureOut">
              <a:rPr lang="en-US" smtClean="0"/>
              <a:pPr/>
              <a:t>2/4/2010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200B-5D44-4328-B87B-0583D13BE3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3425-9AD2-404A-8474-9855C8C8FEBD}" type="datetimeFigureOut">
              <a:rPr lang="en-US" smtClean="0"/>
              <a:pPr/>
              <a:t>2/4/2010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200B-5D44-4328-B87B-0583D13BE3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3425-9AD2-404A-8474-9855C8C8FEBD}" type="datetimeFigureOut">
              <a:rPr lang="en-US" smtClean="0"/>
              <a:pPr/>
              <a:t>2/4/2010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200B-5D44-4328-B87B-0583D13BE3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3425-9AD2-404A-8474-9855C8C8FEBD}" type="datetimeFigureOut">
              <a:rPr lang="en-US" smtClean="0"/>
              <a:pPr/>
              <a:t>2/4/2010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200B-5D44-4328-B87B-0583D13BE3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3425-9AD2-404A-8474-9855C8C8FEBD}" type="datetimeFigureOut">
              <a:rPr lang="en-US" smtClean="0"/>
              <a:pPr/>
              <a:t>2/4/2010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200B-5D44-4328-B87B-0583D13BE3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3425-9AD2-404A-8474-9855C8C8FEBD}" type="datetimeFigureOut">
              <a:rPr lang="en-US" smtClean="0"/>
              <a:pPr/>
              <a:t>2/4/2010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200B-5D44-4328-B87B-0583D13BE3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3425-9AD2-404A-8474-9855C8C8FEBD}" type="datetimeFigureOut">
              <a:rPr lang="en-US" smtClean="0"/>
              <a:pPr/>
              <a:t>2/4/2010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200B-5D44-4328-B87B-0583D13BE3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3425-9AD2-404A-8474-9855C8C8FEBD}" type="datetimeFigureOut">
              <a:rPr lang="en-US" smtClean="0"/>
              <a:pPr/>
              <a:t>2/4/2010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200B-5D44-4328-B87B-0583D13BE3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3425-9AD2-404A-8474-9855C8C8FEBD}" type="datetimeFigureOut">
              <a:rPr lang="en-US" smtClean="0"/>
              <a:pPr/>
              <a:t>2/4/2010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200B-5D44-4328-B87B-0583D13BE3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E2E3425-9AD2-404A-8474-9855C8C8FEBD}" type="datetimeFigureOut">
              <a:rPr lang="en-US" smtClean="0"/>
              <a:pPr/>
              <a:t>2/4/2010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800200B-5D44-4328-B87B-0583D13BE3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E2E3425-9AD2-404A-8474-9855C8C8FEBD}" type="datetimeFigureOut">
              <a:rPr lang="en-US" smtClean="0"/>
              <a:pPr/>
              <a:t>2/4/2010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800200B-5D44-4328-B87B-0583D13BE3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Simulated Evolution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exploration of  Evolution and Artificial Life in video games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410200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Alexander Fulton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Andrew Jacobs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Jaimie</a:t>
            </a:r>
            <a:r>
              <a:rPr lang="en-US" dirty="0" smtClean="0"/>
              <a:t> Miller Murdock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828800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Simulated Evolution – Can it be done?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Games to look at: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SimLife</a:t>
            </a:r>
            <a:r>
              <a:rPr lang="en-US" dirty="0" smtClean="0"/>
              <a:t>: The genetic playground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Darwin’s Pond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Creatures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Spore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How do these games go about Simulated Evolution?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SimLife</a:t>
            </a:r>
            <a:r>
              <a:rPr lang="en-US" dirty="0" smtClean="0"/>
              <a:t>: The Genetic Playground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30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Focuses on genetic changes, but has broad phenotypic interfaces for food      preference, preferred environment and mating habits.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Tons of diversity measures - convenient population charts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Game-world's ecology and physics can be uniquely tweaked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Tries to tie in science to experiments, various thinkers are cited throughout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Also game-like in the way of god powers, but creatures evolve and behave on their own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Demo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Darwin’s Pond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752600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Another old game, focuses on a single creature type.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Focuses more on genotypes than phenotypic behaviors.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Also has ecological controls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Shaping emergent behaviors (demo)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Creatures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8288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User hatches creatures called </a:t>
            </a:r>
            <a:r>
              <a:rPr lang="en-US" dirty="0" err="1" smtClean="0"/>
              <a:t>Norns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User teaches them to feed themselves, protect themselves, etc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User can also choose which </a:t>
            </a:r>
            <a:r>
              <a:rPr lang="en-US" dirty="0" err="1" smtClean="0"/>
              <a:t>Norns</a:t>
            </a:r>
            <a:r>
              <a:rPr lang="en-US" dirty="0" smtClean="0"/>
              <a:t> breed with each other, but cannot choose what  traits get passed on to the offspring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Haploid Genetics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Later games in the series introduced organs, more genes, and neural networks as well as new species to play with and new technology for the species to use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Claims to be an evolution simulator, but is it?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Demo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981200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Evolution is complex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Simulated Evolution may never be fully realized, but some games are getting close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Questions?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288</Words>
  <Application>Microsoft Office PowerPoint</Application>
  <PresentationFormat>On-screen Show (4:3)</PresentationFormat>
  <Paragraphs>72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Simulated Evolution</vt:lpstr>
      <vt:lpstr>Intro</vt:lpstr>
      <vt:lpstr>SimLife: The Genetic Playground</vt:lpstr>
      <vt:lpstr>Darwin’s Pond</vt:lpstr>
      <vt:lpstr>Creatures</vt:lpstr>
      <vt:lpstr>Spore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Simulated Evolution</dc:title>
  <dc:creator>AJ</dc:creator>
  <cp:lastModifiedBy>AJ</cp:lastModifiedBy>
  <cp:revision>10</cp:revision>
  <dcterms:created xsi:type="dcterms:W3CDTF">2010-02-01T10:25:05Z</dcterms:created>
  <dcterms:modified xsi:type="dcterms:W3CDTF">2010-02-04T05:34:20Z</dcterms:modified>
</cp:coreProperties>
</file>