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notesSlides/notesSlide7.xml" ContentType="application/vnd.openxmlformats-officedocument.presentationml.notesSlid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notesSlides/notesSlide5.xml" ContentType="application/vnd.openxmlformats-officedocument.presentationml.notesSlid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Default Extension="png" ContentType="image/png"/>
  <Override PartName="/ppt/diagrams/colors12.xml" ContentType="application/vnd.openxmlformats-officedocument.drawingml.diagramColors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docProps/app.xml" ContentType="application/vnd.openxmlformats-officedocument.extended-properties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notesSlides/notesSlide8.xml" ContentType="application/vnd.openxmlformats-officedocument.presentationml.notesSlid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notesSlides/notesSlide6.xml" ContentType="application/vnd.openxmlformats-officedocument.presentationml.notesSlid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layout15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9" r:id="rId5"/>
    <p:sldId id="260" r:id="rId6"/>
    <p:sldId id="258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24FE19-D4BC-4733-96F3-555314396ADA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DD70F0-0664-4F70-A072-71D0E5C574C3}">
      <dgm:prSet/>
      <dgm:spPr/>
      <dgm:t>
        <a:bodyPr/>
        <a:lstStyle/>
        <a:p>
          <a:pPr rtl="0"/>
          <a:r>
            <a:rPr lang="en-US" smtClean="0"/>
            <a:t>Simulated Evolution</a:t>
          </a:r>
          <a:endParaRPr lang="en-US"/>
        </a:p>
      </dgm:t>
    </dgm:pt>
    <dgm:pt modelId="{EBFE5578-6025-4890-8A73-25825C555E23}" type="parTrans" cxnId="{3B6F1464-EA5E-4852-87C5-8A066BF86928}">
      <dgm:prSet/>
      <dgm:spPr/>
      <dgm:t>
        <a:bodyPr/>
        <a:lstStyle/>
        <a:p>
          <a:endParaRPr lang="en-US"/>
        </a:p>
      </dgm:t>
    </dgm:pt>
    <dgm:pt modelId="{972D7A5F-59AB-4222-8787-DB434EBE4701}" type="sibTrans" cxnId="{3B6F1464-EA5E-4852-87C5-8A066BF86928}">
      <dgm:prSet/>
      <dgm:spPr/>
      <dgm:t>
        <a:bodyPr/>
        <a:lstStyle/>
        <a:p>
          <a:endParaRPr lang="en-US"/>
        </a:p>
      </dgm:t>
    </dgm:pt>
    <dgm:pt modelId="{6CA95E96-D4DC-437B-B79D-A76E6408B3EB}" type="pres">
      <dgm:prSet presAssocID="{F224FE19-D4BC-4733-96F3-555314396ADA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299F5DBA-C256-4ED3-A4F4-227BEC944FFE}" type="pres">
      <dgm:prSet presAssocID="{06DD70F0-0664-4F70-A072-71D0E5C574C3}" presName="noChildren" presStyleCnt="0"/>
      <dgm:spPr/>
    </dgm:pt>
    <dgm:pt modelId="{0BCE0451-DF3A-45E1-9680-41A41591DC07}" type="pres">
      <dgm:prSet presAssocID="{06DD70F0-0664-4F70-A072-71D0E5C574C3}" presName="gap" presStyleCnt="0"/>
      <dgm:spPr/>
    </dgm:pt>
    <dgm:pt modelId="{23869B0F-2C1A-483E-8D43-75B86C524CB9}" type="pres">
      <dgm:prSet presAssocID="{06DD70F0-0664-4F70-A072-71D0E5C574C3}" presName="medCircle2" presStyleLbl="vennNode1" presStyleIdx="0" presStyleCnt="1"/>
      <dgm:spPr/>
    </dgm:pt>
    <dgm:pt modelId="{2A9A0CDC-D626-4246-BA83-4C829D33E5C4}" type="pres">
      <dgm:prSet presAssocID="{06DD70F0-0664-4F70-A072-71D0E5C574C3}" presName="txLvlOnly1" presStyleLbl="revTx" presStyleIdx="0" presStyleCnt="1"/>
      <dgm:spPr/>
      <dgm:t>
        <a:bodyPr/>
        <a:lstStyle/>
        <a:p>
          <a:endParaRPr lang="en-US"/>
        </a:p>
      </dgm:t>
    </dgm:pt>
  </dgm:ptLst>
  <dgm:cxnLst>
    <dgm:cxn modelId="{6A130A5E-3713-4BFE-831B-62203FF84164}" type="presOf" srcId="{06DD70F0-0664-4F70-A072-71D0E5C574C3}" destId="{2A9A0CDC-D626-4246-BA83-4C829D33E5C4}" srcOrd="0" destOrd="0" presId="urn:microsoft.com/office/officeart/2008/layout/VerticalCircleList"/>
    <dgm:cxn modelId="{1779057B-0D46-43F5-9956-F50458F1D87F}" type="presOf" srcId="{F224FE19-D4BC-4733-96F3-555314396ADA}" destId="{6CA95E96-D4DC-437B-B79D-A76E6408B3EB}" srcOrd="0" destOrd="0" presId="urn:microsoft.com/office/officeart/2008/layout/VerticalCircleList"/>
    <dgm:cxn modelId="{3B6F1464-EA5E-4852-87C5-8A066BF86928}" srcId="{F224FE19-D4BC-4733-96F3-555314396ADA}" destId="{06DD70F0-0664-4F70-A072-71D0E5C574C3}" srcOrd="0" destOrd="0" parTransId="{EBFE5578-6025-4890-8A73-25825C555E23}" sibTransId="{972D7A5F-59AB-4222-8787-DB434EBE4701}"/>
    <dgm:cxn modelId="{FC86005B-02BA-4CCC-8369-EB07657EE82C}" type="presParOf" srcId="{6CA95E96-D4DC-437B-B79D-A76E6408B3EB}" destId="{299F5DBA-C256-4ED3-A4F4-227BEC944FFE}" srcOrd="0" destOrd="0" presId="urn:microsoft.com/office/officeart/2008/layout/VerticalCircleList"/>
    <dgm:cxn modelId="{893DB53B-22C4-4EFC-ABFC-63CEE63ABEA7}" type="presParOf" srcId="{299F5DBA-C256-4ED3-A4F4-227BEC944FFE}" destId="{0BCE0451-DF3A-45E1-9680-41A41591DC07}" srcOrd="0" destOrd="0" presId="urn:microsoft.com/office/officeart/2008/layout/VerticalCircleList"/>
    <dgm:cxn modelId="{40D63FAB-50C5-4DCE-BAFC-3D8FD183647D}" type="presParOf" srcId="{299F5DBA-C256-4ED3-A4F4-227BEC944FFE}" destId="{23869B0F-2C1A-483E-8D43-75B86C524CB9}" srcOrd="1" destOrd="0" presId="urn:microsoft.com/office/officeart/2008/layout/VerticalCircleList"/>
    <dgm:cxn modelId="{50D2145B-2B09-4687-8C4C-6EC569644249}" type="presParOf" srcId="{299F5DBA-C256-4ED3-A4F4-227BEC944FFE}" destId="{2A9A0CDC-D626-4246-BA83-4C829D33E5C4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00ACA61-361C-4D25-82C8-5706BC1D76E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49F63-DFAD-4CDE-B13D-F2EC1E06DA42}">
      <dgm:prSet/>
      <dgm:spPr/>
      <dgm:t>
        <a:bodyPr/>
        <a:lstStyle/>
        <a:p>
          <a:pPr rtl="0"/>
          <a:r>
            <a:rPr lang="en-US" dirty="0" smtClean="0"/>
            <a:t>Tim </a:t>
          </a:r>
          <a:r>
            <a:rPr lang="en-US" dirty="0" err="1" smtClean="0"/>
            <a:t>Westergren</a:t>
          </a:r>
          <a:endParaRPr lang="en-US" dirty="0"/>
        </a:p>
      </dgm:t>
    </dgm:pt>
    <dgm:pt modelId="{48A4EEC6-E783-4E29-99E9-ABEDEDB60CC1}" type="parTrans" cxnId="{AB0F944E-ADC5-4B16-AC2D-50BE0066FD27}">
      <dgm:prSet/>
      <dgm:spPr/>
      <dgm:t>
        <a:bodyPr/>
        <a:lstStyle/>
        <a:p>
          <a:endParaRPr lang="en-US"/>
        </a:p>
      </dgm:t>
    </dgm:pt>
    <dgm:pt modelId="{537CE13A-C29A-4B26-80F7-865B7CB6EB54}" type="sibTrans" cxnId="{AB0F944E-ADC5-4B16-AC2D-50BE0066FD27}">
      <dgm:prSet/>
      <dgm:spPr/>
      <dgm:t>
        <a:bodyPr/>
        <a:lstStyle/>
        <a:p>
          <a:endParaRPr lang="en-US"/>
        </a:p>
      </dgm:t>
    </dgm:pt>
    <dgm:pt modelId="{1C8B72EF-CEF6-4965-A7FA-5DBCFB007D00}">
      <dgm:prSet/>
      <dgm:spPr/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Started at Stanford in 2000</a:t>
          </a:r>
          <a:endParaRPr lang="en-US" dirty="0"/>
        </a:p>
      </dgm:t>
    </dgm:pt>
    <dgm:pt modelId="{738355CF-9E4A-482A-AC8E-BD2053119E97}" type="parTrans" cxnId="{A469D771-4D85-488D-A1A7-5AE1DED0F1F8}">
      <dgm:prSet/>
      <dgm:spPr/>
      <dgm:t>
        <a:bodyPr/>
        <a:lstStyle/>
        <a:p>
          <a:endParaRPr lang="en-US"/>
        </a:p>
      </dgm:t>
    </dgm:pt>
    <dgm:pt modelId="{499E20F2-5D9C-42FA-9DCD-32522E6873D8}" type="sibTrans" cxnId="{A469D771-4D85-488D-A1A7-5AE1DED0F1F8}">
      <dgm:prSet/>
      <dgm:spPr/>
      <dgm:t>
        <a:bodyPr/>
        <a:lstStyle/>
        <a:p>
          <a:endParaRPr lang="en-US"/>
        </a:p>
      </dgm:t>
    </dgm:pt>
    <dgm:pt modelId="{D523482D-50A7-464E-AAA9-B7EB767E72C2}">
      <dgm:prSet/>
      <dgm:spPr/>
      <dgm:t>
        <a:bodyPr/>
        <a:lstStyle/>
        <a:p>
          <a:pPr rtl="0"/>
          <a:r>
            <a:rPr lang="en-US" dirty="0" smtClean="0"/>
            <a:t>Created for</a:t>
          </a:r>
          <a:endParaRPr lang="en-US" dirty="0"/>
        </a:p>
      </dgm:t>
    </dgm:pt>
    <dgm:pt modelId="{F3A42BD6-3D2E-4217-BCD5-432FA602DF3F}" type="parTrans" cxnId="{0F5C7826-9AFE-49C0-B7E8-EF7B87D1EF88}">
      <dgm:prSet/>
      <dgm:spPr/>
      <dgm:t>
        <a:bodyPr/>
        <a:lstStyle/>
        <a:p>
          <a:endParaRPr lang="en-US"/>
        </a:p>
      </dgm:t>
    </dgm:pt>
    <dgm:pt modelId="{59B7DC7D-F7D7-4047-AA8D-799B4C937E81}" type="sibTrans" cxnId="{0F5C7826-9AFE-49C0-B7E8-EF7B87D1EF88}">
      <dgm:prSet/>
      <dgm:spPr/>
      <dgm:t>
        <a:bodyPr/>
        <a:lstStyle/>
        <a:p>
          <a:endParaRPr lang="en-US"/>
        </a:p>
      </dgm:t>
    </dgm:pt>
    <dgm:pt modelId="{F1943B08-DABC-45D8-B64C-A84373B539E4}">
      <dgm:prSet/>
      <dgm:spPr/>
      <dgm:t>
        <a:bodyPr/>
        <a:lstStyle/>
        <a:p>
          <a:pPr rtl="0"/>
          <a:r>
            <a:rPr lang="en-US" dirty="0" smtClean="0"/>
            <a:t>Promotion of unknown music</a:t>
          </a:r>
          <a:endParaRPr lang="en-US" dirty="0"/>
        </a:p>
      </dgm:t>
    </dgm:pt>
    <dgm:pt modelId="{633CF437-BFD8-4037-B4E7-0B17AAB77C7B}" type="parTrans" cxnId="{EE5BB95A-532D-4BBD-9A95-058435AC28DC}">
      <dgm:prSet/>
      <dgm:spPr/>
      <dgm:t>
        <a:bodyPr/>
        <a:lstStyle/>
        <a:p>
          <a:endParaRPr lang="en-US"/>
        </a:p>
      </dgm:t>
    </dgm:pt>
    <dgm:pt modelId="{8696EFC5-4C1F-4ECD-BE18-A7020DEA100F}" type="sibTrans" cxnId="{EE5BB95A-532D-4BBD-9A95-058435AC28DC}">
      <dgm:prSet/>
      <dgm:spPr/>
      <dgm:t>
        <a:bodyPr/>
        <a:lstStyle/>
        <a:p>
          <a:endParaRPr lang="en-US"/>
        </a:p>
      </dgm:t>
    </dgm:pt>
    <dgm:pt modelId="{97DC1486-A892-4A0C-98BD-E508AB26CCC2}">
      <dgm:prSet/>
      <dgm:spPr/>
      <dgm:t>
        <a:bodyPr/>
        <a:lstStyle/>
        <a:p>
          <a:pPr rtl="0"/>
          <a:r>
            <a:rPr lang="en-US" dirty="0" smtClean="0"/>
            <a:t>Listeners limited to radio and personal collection</a:t>
          </a:r>
          <a:endParaRPr lang="en-US" dirty="0"/>
        </a:p>
      </dgm:t>
    </dgm:pt>
    <dgm:pt modelId="{B3F8F6D1-B2CB-4B93-9B93-94044C7D5F09}" type="parTrans" cxnId="{65A3BBA2-61A9-43C8-9511-EC4B448C8AA9}">
      <dgm:prSet/>
      <dgm:spPr/>
      <dgm:t>
        <a:bodyPr/>
        <a:lstStyle/>
        <a:p>
          <a:endParaRPr lang="en-US"/>
        </a:p>
      </dgm:t>
    </dgm:pt>
    <dgm:pt modelId="{D7A3F39E-CF37-4AC0-B158-132CAAF74180}" type="sibTrans" cxnId="{65A3BBA2-61A9-43C8-9511-EC4B448C8AA9}">
      <dgm:prSet/>
      <dgm:spPr/>
      <dgm:t>
        <a:bodyPr/>
        <a:lstStyle/>
        <a:p>
          <a:endParaRPr lang="en-US"/>
        </a:p>
      </dgm:t>
    </dgm:pt>
    <dgm:pt modelId="{77628828-50C6-4112-AB3A-8CFBF779CF86}">
      <dgm:prSet/>
      <dgm:spPr/>
      <dgm:t>
        <a:bodyPr/>
        <a:lstStyle/>
        <a:p>
          <a:pPr rtl="0"/>
          <a:r>
            <a:rPr lang="en-US" dirty="0" smtClean="0"/>
            <a:t>Users to identify music they will like</a:t>
          </a:r>
          <a:endParaRPr lang="en-US" dirty="0"/>
        </a:p>
      </dgm:t>
    </dgm:pt>
    <dgm:pt modelId="{2EC351C4-4BBF-46C5-A1B0-964298715E15}" type="parTrans" cxnId="{2356C645-7D7F-4849-AFBA-FFB6E7D3D09F}">
      <dgm:prSet/>
      <dgm:spPr/>
      <dgm:t>
        <a:bodyPr/>
        <a:lstStyle/>
        <a:p>
          <a:endParaRPr lang="en-US"/>
        </a:p>
      </dgm:t>
    </dgm:pt>
    <dgm:pt modelId="{F3668C3C-8D17-45A6-BD06-A2E03EA87DA0}" type="sibTrans" cxnId="{2356C645-7D7F-4849-AFBA-FFB6E7D3D09F}">
      <dgm:prSet/>
      <dgm:spPr/>
      <dgm:t>
        <a:bodyPr/>
        <a:lstStyle/>
        <a:p>
          <a:endParaRPr lang="en-US"/>
        </a:p>
      </dgm:t>
    </dgm:pt>
    <dgm:pt modelId="{BA78D0E5-D709-443F-86A8-460F931E0DF8}">
      <dgm:prSet/>
      <dgm:spPr/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Classical Music enthusiast</a:t>
          </a:r>
        </a:p>
      </dgm:t>
    </dgm:pt>
    <dgm:pt modelId="{39D37576-5A16-4C13-B034-E23FD7609395}" type="parTrans" cxnId="{DAA7F66F-BB10-4E8A-B2D6-34F846A3F364}">
      <dgm:prSet/>
      <dgm:spPr/>
      <dgm:t>
        <a:bodyPr/>
        <a:lstStyle/>
        <a:p>
          <a:endParaRPr lang="en-US"/>
        </a:p>
      </dgm:t>
    </dgm:pt>
    <dgm:pt modelId="{FEE1596A-4474-464C-AE23-4DF1378A0188}" type="sibTrans" cxnId="{DAA7F66F-BB10-4E8A-B2D6-34F846A3F364}">
      <dgm:prSet/>
      <dgm:spPr/>
      <dgm:t>
        <a:bodyPr/>
        <a:lstStyle/>
        <a:p>
          <a:endParaRPr lang="en-US"/>
        </a:p>
      </dgm:t>
    </dgm:pt>
    <dgm:pt modelId="{018F4332-3B1E-46FE-B8B4-64A98B07597B}">
      <dgm:prSet/>
      <dgm:spPr/>
      <dgm:t>
        <a:bodyPr/>
        <a:lstStyle/>
        <a:p>
          <a:pPr rtl="0"/>
          <a:endParaRPr lang="en-US" dirty="0"/>
        </a:p>
      </dgm:t>
    </dgm:pt>
    <dgm:pt modelId="{A6A1360A-C162-49E7-9CFE-D8CA7B606FEE}" type="parTrans" cxnId="{22DDD0E0-F2D6-44C6-85F0-0B338ACD407E}">
      <dgm:prSet/>
      <dgm:spPr/>
      <dgm:t>
        <a:bodyPr/>
        <a:lstStyle/>
        <a:p>
          <a:endParaRPr lang="en-US"/>
        </a:p>
      </dgm:t>
    </dgm:pt>
    <dgm:pt modelId="{1A5B136A-7970-48AF-A642-DCA13CFD0500}" type="sibTrans" cxnId="{22DDD0E0-F2D6-44C6-85F0-0B338ACD407E}">
      <dgm:prSet/>
      <dgm:spPr/>
      <dgm:t>
        <a:bodyPr/>
        <a:lstStyle/>
        <a:p>
          <a:endParaRPr lang="en-US"/>
        </a:p>
      </dgm:t>
    </dgm:pt>
    <dgm:pt modelId="{AEE5BFE5-0227-4956-BA62-FB859A52CA1B}">
      <dgm:prSet/>
      <dgm:spPr/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dirty="0" smtClean="0"/>
        </a:p>
      </dgm:t>
    </dgm:pt>
    <dgm:pt modelId="{BFBE6315-012F-4041-8FBC-E1CC33068E9B}" type="parTrans" cxnId="{38D09B5F-CB09-4523-8E75-31945D518211}">
      <dgm:prSet/>
      <dgm:spPr/>
      <dgm:t>
        <a:bodyPr/>
        <a:lstStyle/>
        <a:p>
          <a:endParaRPr lang="en-US"/>
        </a:p>
      </dgm:t>
    </dgm:pt>
    <dgm:pt modelId="{C08C487B-DF81-4724-8A4D-0A8DBC0B476F}" type="sibTrans" cxnId="{38D09B5F-CB09-4523-8E75-31945D518211}">
      <dgm:prSet/>
      <dgm:spPr/>
      <dgm:t>
        <a:bodyPr/>
        <a:lstStyle/>
        <a:p>
          <a:endParaRPr lang="en-US"/>
        </a:p>
      </dgm:t>
    </dgm:pt>
    <dgm:pt modelId="{379EF8DF-D782-4B4A-BF02-51F1EB135EBB}">
      <dgm:prSet/>
      <dgm:spPr/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dirty="0" smtClean="0"/>
        </a:p>
      </dgm:t>
    </dgm:pt>
    <dgm:pt modelId="{F65A3C12-E8CE-4F5F-BFC7-CE3D3713FFEA}" type="parTrans" cxnId="{8B3F56D8-B5AF-4B05-91C5-E94725BB2AD8}">
      <dgm:prSet/>
      <dgm:spPr/>
      <dgm:t>
        <a:bodyPr/>
        <a:lstStyle/>
        <a:p>
          <a:endParaRPr lang="en-US"/>
        </a:p>
      </dgm:t>
    </dgm:pt>
    <dgm:pt modelId="{1F8345C7-1CA4-42FA-98E3-E68CA42937B6}" type="sibTrans" cxnId="{8B3F56D8-B5AF-4B05-91C5-E94725BB2AD8}">
      <dgm:prSet/>
      <dgm:spPr/>
      <dgm:t>
        <a:bodyPr/>
        <a:lstStyle/>
        <a:p>
          <a:endParaRPr lang="en-US"/>
        </a:p>
      </dgm:t>
    </dgm:pt>
    <dgm:pt modelId="{C1682FEA-4C3B-4280-B6D3-D5351D3D6BA0}" type="pres">
      <dgm:prSet presAssocID="{400ACA61-361C-4D25-82C8-5706BC1D76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D3518E-DE72-4EF6-A092-3B359895DE85}" type="pres">
      <dgm:prSet presAssocID="{BE849F63-DFAD-4CDE-B13D-F2EC1E06DA42}" presName="linNode" presStyleCnt="0"/>
      <dgm:spPr/>
    </dgm:pt>
    <dgm:pt modelId="{5D41856C-CBD0-46DE-9275-1EE8FEEC23E5}" type="pres">
      <dgm:prSet presAssocID="{BE849F63-DFAD-4CDE-B13D-F2EC1E06DA4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F1E1C-E06C-47A4-831C-71AA1443999A}" type="pres">
      <dgm:prSet presAssocID="{BE849F63-DFAD-4CDE-B13D-F2EC1E06DA42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E4853-C441-476D-9944-B5B78BD5E348}" type="pres">
      <dgm:prSet presAssocID="{537CE13A-C29A-4B26-80F7-865B7CB6EB54}" presName="sp" presStyleCnt="0"/>
      <dgm:spPr/>
    </dgm:pt>
    <dgm:pt modelId="{DA3BDC85-5C9E-4A20-A80E-267AB102C15D}" type="pres">
      <dgm:prSet presAssocID="{D523482D-50A7-464E-AAA9-B7EB767E72C2}" presName="linNode" presStyleCnt="0"/>
      <dgm:spPr/>
    </dgm:pt>
    <dgm:pt modelId="{215BA70C-0D68-4FD9-8DE7-BF3DE35A76B1}" type="pres">
      <dgm:prSet presAssocID="{D523482D-50A7-464E-AAA9-B7EB767E72C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8D5-0EB2-4CDE-B719-4D1703D50509}" type="pres">
      <dgm:prSet presAssocID="{D523482D-50A7-464E-AAA9-B7EB767E72C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A7F66F-BB10-4E8A-B2D6-34F846A3F364}" srcId="{BE849F63-DFAD-4CDE-B13D-F2EC1E06DA42}" destId="{BA78D0E5-D709-443F-86A8-460F931E0DF8}" srcOrd="1" destOrd="0" parTransId="{39D37576-5A16-4C13-B034-E23FD7609395}" sibTransId="{FEE1596A-4474-464C-AE23-4DF1378A0188}"/>
    <dgm:cxn modelId="{F31F34F6-D414-4531-9BEB-19B8BCE216FC}" type="presOf" srcId="{379EF8DF-D782-4B4A-BF02-51F1EB135EBB}" destId="{007F1E1C-E06C-47A4-831C-71AA1443999A}" srcOrd="0" destOrd="2" presId="urn:microsoft.com/office/officeart/2005/8/layout/vList5"/>
    <dgm:cxn modelId="{EE5BB95A-532D-4BBD-9A95-058435AC28DC}" srcId="{D523482D-50A7-464E-AAA9-B7EB767E72C2}" destId="{F1943B08-DABC-45D8-B64C-A84373B539E4}" srcOrd="0" destOrd="0" parTransId="{633CF437-BFD8-4037-B4E7-0B17AAB77C7B}" sibTransId="{8696EFC5-4C1F-4ECD-BE18-A7020DEA100F}"/>
    <dgm:cxn modelId="{8B3F56D8-B5AF-4B05-91C5-E94725BB2AD8}" srcId="{BE849F63-DFAD-4CDE-B13D-F2EC1E06DA42}" destId="{379EF8DF-D782-4B4A-BF02-51F1EB135EBB}" srcOrd="2" destOrd="0" parTransId="{F65A3C12-E8CE-4F5F-BFC7-CE3D3713FFEA}" sibTransId="{1F8345C7-1CA4-42FA-98E3-E68CA42937B6}"/>
    <dgm:cxn modelId="{E3DE947F-81C0-45FB-B0A2-0C5DA22C4B07}" type="presOf" srcId="{400ACA61-361C-4D25-82C8-5706BC1D76EC}" destId="{C1682FEA-4C3B-4280-B6D3-D5351D3D6BA0}" srcOrd="0" destOrd="0" presId="urn:microsoft.com/office/officeart/2005/8/layout/vList5"/>
    <dgm:cxn modelId="{38D09B5F-CB09-4523-8E75-31945D518211}" srcId="{BE849F63-DFAD-4CDE-B13D-F2EC1E06DA42}" destId="{AEE5BFE5-0227-4956-BA62-FB859A52CA1B}" srcOrd="3" destOrd="0" parTransId="{BFBE6315-012F-4041-8FBC-E1CC33068E9B}" sibTransId="{C08C487B-DF81-4724-8A4D-0A8DBC0B476F}"/>
    <dgm:cxn modelId="{A469D771-4D85-488D-A1A7-5AE1DED0F1F8}" srcId="{BE849F63-DFAD-4CDE-B13D-F2EC1E06DA42}" destId="{1C8B72EF-CEF6-4965-A7FA-5DBCFB007D00}" srcOrd="0" destOrd="0" parTransId="{738355CF-9E4A-482A-AC8E-BD2053119E97}" sibTransId="{499E20F2-5D9C-42FA-9DCD-32522E6873D8}"/>
    <dgm:cxn modelId="{AB0F944E-ADC5-4B16-AC2D-50BE0066FD27}" srcId="{400ACA61-361C-4D25-82C8-5706BC1D76EC}" destId="{BE849F63-DFAD-4CDE-B13D-F2EC1E06DA42}" srcOrd="0" destOrd="0" parTransId="{48A4EEC6-E783-4E29-99E9-ABEDEDB60CC1}" sibTransId="{537CE13A-C29A-4B26-80F7-865B7CB6EB54}"/>
    <dgm:cxn modelId="{7D9920E6-1B8C-491F-A9EC-F917EA15DCF3}" type="presOf" srcId="{F1943B08-DABC-45D8-B64C-A84373B539E4}" destId="{26B2B8D5-0EB2-4CDE-B719-4D1703D50509}" srcOrd="0" destOrd="0" presId="urn:microsoft.com/office/officeart/2005/8/layout/vList5"/>
    <dgm:cxn modelId="{2356C645-7D7F-4849-AFBA-FFB6E7D3D09F}" srcId="{D523482D-50A7-464E-AAA9-B7EB767E72C2}" destId="{77628828-50C6-4112-AB3A-8CFBF779CF86}" srcOrd="2" destOrd="0" parTransId="{2EC351C4-4BBF-46C5-A1B0-964298715E15}" sibTransId="{F3668C3C-8D17-45A6-BD06-A2E03EA87DA0}"/>
    <dgm:cxn modelId="{79D18552-DB90-4601-BA8F-6CC545B1CDCC}" type="presOf" srcId="{1C8B72EF-CEF6-4965-A7FA-5DBCFB007D00}" destId="{007F1E1C-E06C-47A4-831C-71AA1443999A}" srcOrd="0" destOrd="0" presId="urn:microsoft.com/office/officeart/2005/8/layout/vList5"/>
    <dgm:cxn modelId="{0F5C7826-9AFE-49C0-B7E8-EF7B87D1EF88}" srcId="{400ACA61-361C-4D25-82C8-5706BC1D76EC}" destId="{D523482D-50A7-464E-AAA9-B7EB767E72C2}" srcOrd="1" destOrd="0" parTransId="{F3A42BD6-3D2E-4217-BCD5-432FA602DF3F}" sibTransId="{59B7DC7D-F7D7-4047-AA8D-799B4C937E81}"/>
    <dgm:cxn modelId="{22DDD0E0-F2D6-44C6-85F0-0B338ACD407E}" srcId="{D523482D-50A7-464E-AAA9-B7EB767E72C2}" destId="{018F4332-3B1E-46FE-B8B4-64A98B07597B}" srcOrd="3" destOrd="0" parTransId="{A6A1360A-C162-49E7-9CFE-D8CA7B606FEE}" sibTransId="{1A5B136A-7970-48AF-A642-DCA13CFD0500}"/>
    <dgm:cxn modelId="{87981126-CAF9-4E24-BEBC-BECC3AE75C50}" type="presOf" srcId="{BA78D0E5-D709-443F-86A8-460F931E0DF8}" destId="{007F1E1C-E06C-47A4-831C-71AA1443999A}" srcOrd="0" destOrd="1" presId="urn:microsoft.com/office/officeart/2005/8/layout/vList5"/>
    <dgm:cxn modelId="{65A3BBA2-61A9-43C8-9511-EC4B448C8AA9}" srcId="{D523482D-50A7-464E-AAA9-B7EB767E72C2}" destId="{97DC1486-A892-4A0C-98BD-E508AB26CCC2}" srcOrd="1" destOrd="0" parTransId="{B3F8F6D1-B2CB-4B93-9B93-94044C7D5F09}" sibTransId="{D7A3F39E-CF37-4AC0-B158-132CAAF74180}"/>
    <dgm:cxn modelId="{1002AACC-4784-476D-A13A-699610DEA1CA}" type="presOf" srcId="{BE849F63-DFAD-4CDE-B13D-F2EC1E06DA42}" destId="{5D41856C-CBD0-46DE-9275-1EE8FEEC23E5}" srcOrd="0" destOrd="0" presId="urn:microsoft.com/office/officeart/2005/8/layout/vList5"/>
    <dgm:cxn modelId="{52BBFCA7-9B02-44B2-86BC-671F018FE7AA}" type="presOf" srcId="{77628828-50C6-4112-AB3A-8CFBF779CF86}" destId="{26B2B8D5-0EB2-4CDE-B719-4D1703D50509}" srcOrd="0" destOrd="2" presId="urn:microsoft.com/office/officeart/2005/8/layout/vList5"/>
    <dgm:cxn modelId="{A021D4F8-1C6A-488E-AAB4-FD8304217C02}" type="presOf" srcId="{AEE5BFE5-0227-4956-BA62-FB859A52CA1B}" destId="{007F1E1C-E06C-47A4-831C-71AA1443999A}" srcOrd="0" destOrd="3" presId="urn:microsoft.com/office/officeart/2005/8/layout/vList5"/>
    <dgm:cxn modelId="{5B8D7C33-052A-4A08-8008-62DBE6B5851A}" type="presOf" srcId="{018F4332-3B1E-46FE-B8B4-64A98B07597B}" destId="{26B2B8D5-0EB2-4CDE-B719-4D1703D50509}" srcOrd="0" destOrd="3" presId="urn:microsoft.com/office/officeart/2005/8/layout/vList5"/>
    <dgm:cxn modelId="{378B45BE-1F9E-4E17-8CAF-4F5A5D4C1C1F}" type="presOf" srcId="{D523482D-50A7-464E-AAA9-B7EB767E72C2}" destId="{215BA70C-0D68-4FD9-8DE7-BF3DE35A76B1}" srcOrd="0" destOrd="0" presId="urn:microsoft.com/office/officeart/2005/8/layout/vList5"/>
    <dgm:cxn modelId="{E6E20A16-374A-4A20-9041-8B41CEC2250A}" type="presOf" srcId="{97DC1486-A892-4A0C-98BD-E508AB26CCC2}" destId="{26B2B8D5-0EB2-4CDE-B719-4D1703D50509}" srcOrd="0" destOrd="1" presId="urn:microsoft.com/office/officeart/2005/8/layout/vList5"/>
    <dgm:cxn modelId="{C6CA0113-66F5-45B4-BEE3-4F100A806D3C}" type="presParOf" srcId="{C1682FEA-4C3B-4280-B6D3-D5351D3D6BA0}" destId="{53D3518E-DE72-4EF6-A092-3B359895DE85}" srcOrd="0" destOrd="0" presId="urn:microsoft.com/office/officeart/2005/8/layout/vList5"/>
    <dgm:cxn modelId="{BE80A029-C96B-4E07-9EB9-533F9A8E3CD2}" type="presParOf" srcId="{53D3518E-DE72-4EF6-A092-3B359895DE85}" destId="{5D41856C-CBD0-46DE-9275-1EE8FEEC23E5}" srcOrd="0" destOrd="0" presId="urn:microsoft.com/office/officeart/2005/8/layout/vList5"/>
    <dgm:cxn modelId="{1462DCD6-8F38-4E4B-BB8B-8E3D9C137F22}" type="presParOf" srcId="{53D3518E-DE72-4EF6-A092-3B359895DE85}" destId="{007F1E1C-E06C-47A4-831C-71AA1443999A}" srcOrd="1" destOrd="0" presId="urn:microsoft.com/office/officeart/2005/8/layout/vList5"/>
    <dgm:cxn modelId="{A316F309-E22D-40C7-B8E7-EAAB578B48AE}" type="presParOf" srcId="{C1682FEA-4C3B-4280-B6D3-D5351D3D6BA0}" destId="{35DE4853-C441-476D-9944-B5B78BD5E348}" srcOrd="1" destOrd="0" presId="urn:microsoft.com/office/officeart/2005/8/layout/vList5"/>
    <dgm:cxn modelId="{43870A3D-C648-4DB4-B4BF-E87A28AF0750}" type="presParOf" srcId="{C1682FEA-4C3B-4280-B6D3-D5351D3D6BA0}" destId="{DA3BDC85-5C9E-4A20-A80E-267AB102C15D}" srcOrd="2" destOrd="0" presId="urn:microsoft.com/office/officeart/2005/8/layout/vList5"/>
    <dgm:cxn modelId="{6DBC65DC-8C22-448F-9C0B-DA77FB00C7F7}" type="presParOf" srcId="{DA3BDC85-5C9E-4A20-A80E-267AB102C15D}" destId="{215BA70C-0D68-4FD9-8DE7-BF3DE35A76B1}" srcOrd="0" destOrd="0" presId="urn:microsoft.com/office/officeart/2005/8/layout/vList5"/>
    <dgm:cxn modelId="{83EF33D1-A1BB-4328-93DF-BBC990BEE8C0}" type="presParOf" srcId="{DA3BDC85-5C9E-4A20-A80E-267AB102C15D}" destId="{26B2B8D5-0EB2-4CDE-B719-4D1703D5050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2F521AA-CCBF-4F8E-AD59-2257464E6E01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0AC3A7-BAEF-4A5C-AB89-2F3876373095}">
      <dgm:prSet/>
      <dgm:spPr/>
      <dgm:t>
        <a:bodyPr/>
        <a:lstStyle/>
        <a:p>
          <a:pPr rtl="0"/>
          <a:r>
            <a:rPr lang="en-US" smtClean="0"/>
            <a:t>Music Genome Project</a:t>
          </a:r>
          <a:endParaRPr lang="en-US"/>
        </a:p>
      </dgm:t>
    </dgm:pt>
    <dgm:pt modelId="{4A60C9F8-7850-4ADC-AA99-767752A9A982}" type="parTrans" cxnId="{7BBF592A-1CEF-4DEF-8C65-64E3FA898F6D}">
      <dgm:prSet/>
      <dgm:spPr/>
      <dgm:t>
        <a:bodyPr/>
        <a:lstStyle/>
        <a:p>
          <a:endParaRPr lang="en-US"/>
        </a:p>
      </dgm:t>
    </dgm:pt>
    <dgm:pt modelId="{31B1EA5D-D06E-41C5-9B8B-00D9E93C08D3}" type="sibTrans" cxnId="{7BBF592A-1CEF-4DEF-8C65-64E3FA898F6D}">
      <dgm:prSet/>
      <dgm:spPr/>
      <dgm:t>
        <a:bodyPr/>
        <a:lstStyle/>
        <a:p>
          <a:endParaRPr lang="en-US"/>
        </a:p>
      </dgm:t>
    </dgm:pt>
    <dgm:pt modelId="{3152086B-AE5D-409E-94E6-EC0F2DF66853}" type="pres">
      <dgm:prSet presAssocID="{92F521AA-CCBF-4F8E-AD59-2257464E6E01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BCB96DE2-1142-4709-813A-0163A2130F39}" type="pres">
      <dgm:prSet presAssocID="{2C0AC3A7-BAEF-4A5C-AB89-2F3876373095}" presName="parenttextcomposite" presStyleCnt="0"/>
      <dgm:spPr/>
    </dgm:pt>
    <dgm:pt modelId="{CC62CF14-AB32-4B8D-A37F-A7037084C40F}" type="pres">
      <dgm:prSet presAssocID="{2C0AC3A7-BAEF-4A5C-AB89-2F3876373095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638D9-9233-41CC-90BA-C4C789FA3702}" type="pres">
      <dgm:prSet presAssocID="{2C0AC3A7-BAEF-4A5C-AB89-2F3876373095}" presName="parallelogramComposite" presStyleCnt="0"/>
      <dgm:spPr/>
    </dgm:pt>
    <dgm:pt modelId="{7E9E0B75-8CF2-4AFA-836D-EC71C16C5579}" type="pres">
      <dgm:prSet presAssocID="{2C0AC3A7-BAEF-4A5C-AB89-2F3876373095}" presName="parallelogram1" presStyleLbl="alignNode1" presStyleIdx="0" presStyleCnt="7"/>
      <dgm:spPr/>
    </dgm:pt>
    <dgm:pt modelId="{D381DD12-1B55-48DA-A307-676DF1375933}" type="pres">
      <dgm:prSet presAssocID="{2C0AC3A7-BAEF-4A5C-AB89-2F3876373095}" presName="parallelogram2" presStyleLbl="alignNode1" presStyleIdx="1" presStyleCnt="7"/>
      <dgm:spPr/>
    </dgm:pt>
    <dgm:pt modelId="{724F059D-1DBE-4740-8C8B-7A3318C44609}" type="pres">
      <dgm:prSet presAssocID="{2C0AC3A7-BAEF-4A5C-AB89-2F3876373095}" presName="parallelogram3" presStyleLbl="alignNode1" presStyleIdx="2" presStyleCnt="7"/>
      <dgm:spPr/>
    </dgm:pt>
    <dgm:pt modelId="{01104A3B-C565-4EC0-9A1D-9DE168C197FC}" type="pres">
      <dgm:prSet presAssocID="{2C0AC3A7-BAEF-4A5C-AB89-2F3876373095}" presName="parallelogram4" presStyleLbl="alignNode1" presStyleIdx="3" presStyleCnt="7"/>
      <dgm:spPr/>
    </dgm:pt>
    <dgm:pt modelId="{4CE250CE-04D8-4C31-A4FD-4163A0DF0842}" type="pres">
      <dgm:prSet presAssocID="{2C0AC3A7-BAEF-4A5C-AB89-2F3876373095}" presName="parallelogram5" presStyleLbl="alignNode1" presStyleIdx="4" presStyleCnt="7"/>
      <dgm:spPr/>
    </dgm:pt>
    <dgm:pt modelId="{AFAB67CA-2122-429F-A206-DDE5BB7D86EA}" type="pres">
      <dgm:prSet presAssocID="{2C0AC3A7-BAEF-4A5C-AB89-2F3876373095}" presName="parallelogram6" presStyleLbl="alignNode1" presStyleIdx="5" presStyleCnt="7"/>
      <dgm:spPr/>
    </dgm:pt>
    <dgm:pt modelId="{95112D0E-B72F-4CC7-862B-0C7738A22E51}" type="pres">
      <dgm:prSet presAssocID="{2C0AC3A7-BAEF-4A5C-AB89-2F3876373095}" presName="parallelogram7" presStyleLbl="alignNode1" presStyleIdx="6" presStyleCnt="7"/>
      <dgm:spPr/>
    </dgm:pt>
  </dgm:ptLst>
  <dgm:cxnLst>
    <dgm:cxn modelId="{5419D2DD-6ECC-4027-A3A7-85CC375A1E9E}" type="presOf" srcId="{92F521AA-CCBF-4F8E-AD59-2257464E6E01}" destId="{3152086B-AE5D-409E-94E6-EC0F2DF66853}" srcOrd="0" destOrd="0" presId="urn:microsoft.com/office/officeart/2008/layout/VerticalAccentList"/>
    <dgm:cxn modelId="{0BDB016C-FB30-4A24-A586-107B61F007A3}" type="presOf" srcId="{2C0AC3A7-BAEF-4A5C-AB89-2F3876373095}" destId="{CC62CF14-AB32-4B8D-A37F-A7037084C40F}" srcOrd="0" destOrd="0" presId="urn:microsoft.com/office/officeart/2008/layout/VerticalAccentList"/>
    <dgm:cxn modelId="{7BBF592A-1CEF-4DEF-8C65-64E3FA898F6D}" srcId="{92F521AA-CCBF-4F8E-AD59-2257464E6E01}" destId="{2C0AC3A7-BAEF-4A5C-AB89-2F3876373095}" srcOrd="0" destOrd="0" parTransId="{4A60C9F8-7850-4ADC-AA99-767752A9A982}" sibTransId="{31B1EA5D-D06E-41C5-9B8B-00D9E93C08D3}"/>
    <dgm:cxn modelId="{1A282A80-F6ED-4641-8003-84CF2CCF4C75}" type="presParOf" srcId="{3152086B-AE5D-409E-94E6-EC0F2DF66853}" destId="{BCB96DE2-1142-4709-813A-0163A2130F39}" srcOrd="0" destOrd="0" presId="urn:microsoft.com/office/officeart/2008/layout/VerticalAccentList"/>
    <dgm:cxn modelId="{7F796D49-EF3E-4559-A8AD-E11E6C90D088}" type="presParOf" srcId="{BCB96DE2-1142-4709-813A-0163A2130F39}" destId="{CC62CF14-AB32-4B8D-A37F-A7037084C40F}" srcOrd="0" destOrd="0" presId="urn:microsoft.com/office/officeart/2008/layout/VerticalAccentList"/>
    <dgm:cxn modelId="{4CABD615-1880-457F-8278-E6D7BBC99D62}" type="presParOf" srcId="{3152086B-AE5D-409E-94E6-EC0F2DF66853}" destId="{65A638D9-9233-41CC-90BA-C4C789FA3702}" srcOrd="1" destOrd="0" presId="urn:microsoft.com/office/officeart/2008/layout/VerticalAccentList"/>
    <dgm:cxn modelId="{D2A1C5AE-D513-45C6-BC63-EE70FF1D1804}" type="presParOf" srcId="{65A638D9-9233-41CC-90BA-C4C789FA3702}" destId="{7E9E0B75-8CF2-4AFA-836D-EC71C16C5579}" srcOrd="0" destOrd="0" presId="urn:microsoft.com/office/officeart/2008/layout/VerticalAccentList"/>
    <dgm:cxn modelId="{8B206502-3FBA-41A8-9898-601DDB7F7BAB}" type="presParOf" srcId="{65A638D9-9233-41CC-90BA-C4C789FA3702}" destId="{D381DD12-1B55-48DA-A307-676DF1375933}" srcOrd="1" destOrd="0" presId="urn:microsoft.com/office/officeart/2008/layout/VerticalAccentList"/>
    <dgm:cxn modelId="{9F1B80D3-5FE4-4A40-AA10-508209D84856}" type="presParOf" srcId="{65A638D9-9233-41CC-90BA-C4C789FA3702}" destId="{724F059D-1DBE-4740-8C8B-7A3318C44609}" srcOrd="2" destOrd="0" presId="urn:microsoft.com/office/officeart/2008/layout/VerticalAccentList"/>
    <dgm:cxn modelId="{F28FB83D-B00E-4305-9300-5095E70ADEA4}" type="presParOf" srcId="{65A638D9-9233-41CC-90BA-C4C789FA3702}" destId="{01104A3B-C565-4EC0-9A1D-9DE168C197FC}" srcOrd="3" destOrd="0" presId="urn:microsoft.com/office/officeart/2008/layout/VerticalAccentList"/>
    <dgm:cxn modelId="{B4522F69-B93C-4435-AB46-E489103ADCC4}" type="presParOf" srcId="{65A638D9-9233-41CC-90BA-C4C789FA3702}" destId="{4CE250CE-04D8-4C31-A4FD-4163A0DF0842}" srcOrd="4" destOrd="0" presId="urn:microsoft.com/office/officeart/2008/layout/VerticalAccentList"/>
    <dgm:cxn modelId="{C405ED7A-575E-4210-B974-A532F1951DC6}" type="presParOf" srcId="{65A638D9-9233-41CC-90BA-C4C789FA3702}" destId="{AFAB67CA-2122-429F-A206-DDE5BB7D86EA}" srcOrd="5" destOrd="0" presId="urn:microsoft.com/office/officeart/2008/layout/VerticalAccentList"/>
    <dgm:cxn modelId="{C0787B60-393B-46F3-B645-AC7D34954E7F}" type="presParOf" srcId="{65A638D9-9233-41CC-90BA-C4C789FA3702}" destId="{95112D0E-B72F-4CC7-862B-0C7738A22E5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70A900F-3B7D-4011-85E6-6A528B3301C4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123BEA-4DE3-4348-B50A-A65EE1E181CE}">
      <dgm:prSet/>
      <dgm:spPr/>
      <dgm:t>
        <a:bodyPr/>
        <a:lstStyle/>
        <a:p>
          <a:pPr rtl="0"/>
          <a:r>
            <a:rPr lang="en-US" dirty="0" smtClean="0"/>
            <a:t>Pandora</a:t>
          </a:r>
          <a:endParaRPr lang="en-US" dirty="0"/>
        </a:p>
      </dgm:t>
    </dgm:pt>
    <dgm:pt modelId="{542CDCBA-0F8A-457F-83F9-3DD4375A8D8D}" type="parTrans" cxnId="{F04EC893-57B2-4057-8315-B13A9431E6ED}">
      <dgm:prSet/>
      <dgm:spPr/>
      <dgm:t>
        <a:bodyPr/>
        <a:lstStyle/>
        <a:p>
          <a:endParaRPr lang="en-US"/>
        </a:p>
      </dgm:t>
    </dgm:pt>
    <dgm:pt modelId="{ECDDD8B2-50FA-4C0F-BC75-4658DEB43702}" type="sibTrans" cxnId="{F04EC893-57B2-4057-8315-B13A9431E6ED}">
      <dgm:prSet/>
      <dgm:spPr/>
      <dgm:t>
        <a:bodyPr/>
        <a:lstStyle/>
        <a:p>
          <a:endParaRPr lang="en-US"/>
        </a:p>
      </dgm:t>
    </dgm:pt>
    <dgm:pt modelId="{0867CF36-1B6A-4721-A101-EE192CD480D3}">
      <dgm:prSet/>
      <dgm:spPr/>
      <dgm:t>
        <a:bodyPr/>
        <a:lstStyle/>
        <a:p>
          <a:pPr rtl="0"/>
          <a:r>
            <a:rPr lang="en-US" dirty="0" smtClean="0"/>
            <a:t>Categorization of music on 400 attributes</a:t>
          </a:r>
          <a:endParaRPr lang="en-US" dirty="0"/>
        </a:p>
      </dgm:t>
    </dgm:pt>
    <dgm:pt modelId="{01A7BC6A-0D55-4F55-9374-A778A484954B}" type="parTrans" cxnId="{4D2E61A4-11C1-4424-8BDE-66887C02ADD0}">
      <dgm:prSet/>
      <dgm:spPr/>
      <dgm:t>
        <a:bodyPr/>
        <a:lstStyle/>
        <a:p>
          <a:endParaRPr lang="en-US"/>
        </a:p>
      </dgm:t>
    </dgm:pt>
    <dgm:pt modelId="{FEDAD7C0-5BC5-49D0-BB6A-B7C9C5E9BE3B}" type="sibTrans" cxnId="{4D2E61A4-11C1-4424-8BDE-66887C02ADD0}">
      <dgm:prSet/>
      <dgm:spPr/>
      <dgm:t>
        <a:bodyPr/>
        <a:lstStyle/>
        <a:p>
          <a:endParaRPr lang="en-US"/>
        </a:p>
      </dgm:t>
    </dgm:pt>
    <dgm:pt modelId="{2A230194-5195-46C9-B63D-5EF4F5238968}">
      <dgm:prSet/>
      <dgm:spPr/>
      <dgm:t>
        <a:bodyPr/>
        <a:lstStyle/>
        <a:p>
          <a:pPr rtl="0"/>
          <a:r>
            <a:rPr lang="en-US" dirty="0" smtClean="0"/>
            <a:t>Stations based on artists or songs</a:t>
          </a:r>
          <a:endParaRPr lang="en-US" dirty="0"/>
        </a:p>
      </dgm:t>
    </dgm:pt>
    <dgm:pt modelId="{C517CEFA-A9F9-4C6D-96C4-073F30FF6F54}" type="parTrans" cxnId="{1C7B7028-8706-4D6D-843C-D9DFACA78874}">
      <dgm:prSet/>
      <dgm:spPr/>
      <dgm:t>
        <a:bodyPr/>
        <a:lstStyle/>
        <a:p>
          <a:endParaRPr lang="en-US"/>
        </a:p>
      </dgm:t>
    </dgm:pt>
    <dgm:pt modelId="{AE3DE214-F38C-4BB4-83A1-F9F04191A976}" type="sibTrans" cxnId="{1C7B7028-8706-4D6D-843C-D9DFACA78874}">
      <dgm:prSet/>
      <dgm:spPr/>
      <dgm:t>
        <a:bodyPr/>
        <a:lstStyle/>
        <a:p>
          <a:endParaRPr lang="en-US"/>
        </a:p>
      </dgm:t>
    </dgm:pt>
    <dgm:pt modelId="{85863F41-5329-4FCC-8060-5E80B3AEA098}">
      <dgm:prSet/>
      <dgm:spPr/>
      <dgm:t>
        <a:bodyPr/>
        <a:lstStyle/>
        <a:p>
          <a:pPr rtl="0"/>
          <a:r>
            <a:rPr lang="en-US" dirty="0" smtClean="0"/>
            <a:t>Stations populate based on fitness</a:t>
          </a:r>
          <a:endParaRPr lang="en-US" dirty="0"/>
        </a:p>
      </dgm:t>
    </dgm:pt>
    <dgm:pt modelId="{55FF80BD-2705-476E-9178-6098E479C386}" type="parTrans" cxnId="{836179F4-5F2D-4C1E-8C52-6082790E59FE}">
      <dgm:prSet/>
      <dgm:spPr/>
      <dgm:t>
        <a:bodyPr/>
        <a:lstStyle/>
        <a:p>
          <a:endParaRPr lang="en-US"/>
        </a:p>
      </dgm:t>
    </dgm:pt>
    <dgm:pt modelId="{4243F557-21F1-4D83-9204-AFDD35F60211}" type="sibTrans" cxnId="{836179F4-5F2D-4C1E-8C52-6082790E59FE}">
      <dgm:prSet/>
      <dgm:spPr/>
      <dgm:t>
        <a:bodyPr/>
        <a:lstStyle/>
        <a:p>
          <a:endParaRPr lang="en-US"/>
        </a:p>
      </dgm:t>
    </dgm:pt>
    <dgm:pt modelId="{362F97C3-8303-4141-8B29-B1A26A1F0E77}">
      <dgm:prSet/>
      <dgm:spPr/>
      <dgm:t>
        <a:bodyPr/>
        <a:lstStyle/>
        <a:p>
          <a:pPr rtl="0"/>
          <a:r>
            <a:rPr lang="en-US" dirty="0" smtClean="0"/>
            <a:t>User opinion of population changes fitness</a:t>
          </a:r>
          <a:endParaRPr lang="en-US" dirty="0"/>
        </a:p>
      </dgm:t>
    </dgm:pt>
    <dgm:pt modelId="{17099AD8-8EB4-4EF2-A329-97153A91A514}" type="parTrans" cxnId="{5C7756D1-50E8-4DD4-AEF5-4CBD5DC5C0EC}">
      <dgm:prSet/>
      <dgm:spPr/>
      <dgm:t>
        <a:bodyPr/>
        <a:lstStyle/>
        <a:p>
          <a:endParaRPr lang="en-US"/>
        </a:p>
      </dgm:t>
    </dgm:pt>
    <dgm:pt modelId="{AC0A2FB6-5E2C-447D-84AD-AD77E42D1CDE}" type="sibTrans" cxnId="{5C7756D1-50E8-4DD4-AEF5-4CBD5DC5C0EC}">
      <dgm:prSet/>
      <dgm:spPr/>
      <dgm:t>
        <a:bodyPr/>
        <a:lstStyle/>
        <a:p>
          <a:endParaRPr lang="en-US"/>
        </a:p>
      </dgm:t>
    </dgm:pt>
    <dgm:pt modelId="{4725986B-35F0-499B-9A68-986601FA0AE7}">
      <dgm:prSet/>
      <dgm:spPr/>
      <dgm:t>
        <a:bodyPr/>
        <a:lstStyle/>
        <a:p>
          <a:pPr rtl="0"/>
          <a:r>
            <a:rPr lang="en-US" dirty="0" smtClean="0"/>
            <a:t>Stations are evolved to personal optimization</a:t>
          </a:r>
          <a:endParaRPr lang="en-US" dirty="0"/>
        </a:p>
      </dgm:t>
    </dgm:pt>
    <dgm:pt modelId="{4228173A-887C-405A-946A-AC335F3D0BC7}" type="parTrans" cxnId="{794A618B-2F95-4746-9ED5-CDDCCE01BA48}">
      <dgm:prSet/>
      <dgm:spPr/>
      <dgm:t>
        <a:bodyPr/>
        <a:lstStyle/>
        <a:p>
          <a:endParaRPr lang="en-US"/>
        </a:p>
      </dgm:t>
    </dgm:pt>
    <dgm:pt modelId="{CF811D29-7934-4069-B748-051430E1DC44}" type="sibTrans" cxnId="{794A618B-2F95-4746-9ED5-CDDCCE01BA48}">
      <dgm:prSet/>
      <dgm:spPr/>
      <dgm:t>
        <a:bodyPr/>
        <a:lstStyle/>
        <a:p>
          <a:endParaRPr lang="en-US"/>
        </a:p>
      </dgm:t>
    </dgm:pt>
    <dgm:pt modelId="{42C40EA1-1789-4AB2-9142-B828CB4192B8}" type="pres">
      <dgm:prSet presAssocID="{B70A900F-3B7D-4011-85E6-6A528B3301C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D31AFA2-3A25-4636-8749-E06DF3021A23}" type="pres">
      <dgm:prSet presAssocID="{28123BEA-4DE3-4348-B50A-A65EE1E181CE}" presName="vertOne" presStyleCnt="0"/>
      <dgm:spPr/>
    </dgm:pt>
    <dgm:pt modelId="{27E9E93D-709C-4C45-904E-DA582BCA0F73}" type="pres">
      <dgm:prSet presAssocID="{28123BEA-4DE3-4348-B50A-A65EE1E181C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BF4BF7-873F-475A-A112-1BBA54212B25}" type="pres">
      <dgm:prSet presAssocID="{28123BEA-4DE3-4348-B50A-A65EE1E181CE}" presName="parTransOne" presStyleCnt="0"/>
      <dgm:spPr/>
    </dgm:pt>
    <dgm:pt modelId="{9A5BB684-648C-4599-AD88-7335710CB166}" type="pres">
      <dgm:prSet presAssocID="{28123BEA-4DE3-4348-B50A-A65EE1E181CE}" presName="horzOne" presStyleCnt="0"/>
      <dgm:spPr/>
    </dgm:pt>
    <dgm:pt modelId="{BD0F34DD-0C20-4A94-83BE-ED2F13EA83E8}" type="pres">
      <dgm:prSet presAssocID="{0867CF36-1B6A-4721-A101-EE192CD480D3}" presName="vertTwo" presStyleCnt="0"/>
      <dgm:spPr/>
    </dgm:pt>
    <dgm:pt modelId="{55384605-22D7-451B-BF12-BAE580544C63}" type="pres">
      <dgm:prSet presAssocID="{0867CF36-1B6A-4721-A101-EE192CD480D3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5A8E14-D445-45BA-B721-C7924E23B644}" type="pres">
      <dgm:prSet presAssocID="{0867CF36-1B6A-4721-A101-EE192CD480D3}" presName="horzTwo" presStyleCnt="0"/>
      <dgm:spPr/>
    </dgm:pt>
    <dgm:pt modelId="{5C655683-5553-409C-97C6-BEB1666EBC15}" type="pres">
      <dgm:prSet presAssocID="{FEDAD7C0-5BC5-49D0-BB6A-B7C9C5E9BE3B}" presName="sibSpaceTwo" presStyleCnt="0"/>
      <dgm:spPr/>
    </dgm:pt>
    <dgm:pt modelId="{421CA344-EB85-4B07-A918-E69F35A6412E}" type="pres">
      <dgm:prSet presAssocID="{2A230194-5195-46C9-B63D-5EF4F5238968}" presName="vertTwo" presStyleCnt="0"/>
      <dgm:spPr/>
    </dgm:pt>
    <dgm:pt modelId="{1A9B3AB5-1D88-4C90-9186-5DD773441E66}" type="pres">
      <dgm:prSet presAssocID="{2A230194-5195-46C9-B63D-5EF4F5238968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DCF727-17A5-4176-AE59-C16F79B9C934}" type="pres">
      <dgm:prSet presAssocID="{2A230194-5195-46C9-B63D-5EF4F5238968}" presName="horzTwo" presStyleCnt="0"/>
      <dgm:spPr/>
    </dgm:pt>
    <dgm:pt modelId="{DF1CAB4B-9414-4C51-8EAA-F287D56A6D44}" type="pres">
      <dgm:prSet presAssocID="{AE3DE214-F38C-4BB4-83A1-F9F04191A976}" presName="sibSpaceTwo" presStyleCnt="0"/>
      <dgm:spPr/>
    </dgm:pt>
    <dgm:pt modelId="{B0F5941C-A01D-4187-9DA5-5A8B67F3D539}" type="pres">
      <dgm:prSet presAssocID="{85863F41-5329-4FCC-8060-5E80B3AEA098}" presName="vertTwo" presStyleCnt="0"/>
      <dgm:spPr/>
    </dgm:pt>
    <dgm:pt modelId="{9E215B6C-D8B5-4891-A9A9-5E736655BD9E}" type="pres">
      <dgm:prSet presAssocID="{85863F41-5329-4FCC-8060-5E80B3AEA098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D79956-79EB-43D5-9CDE-615C141E6F4B}" type="pres">
      <dgm:prSet presAssocID="{85863F41-5329-4FCC-8060-5E80B3AEA098}" presName="horzTwo" presStyleCnt="0"/>
      <dgm:spPr/>
    </dgm:pt>
    <dgm:pt modelId="{FBB8C1D6-1540-4AE7-AF99-252F15819911}" type="pres">
      <dgm:prSet presAssocID="{4243F557-21F1-4D83-9204-AFDD35F60211}" presName="sibSpaceTwo" presStyleCnt="0"/>
      <dgm:spPr/>
    </dgm:pt>
    <dgm:pt modelId="{140ABF22-82E3-425E-932D-D25B9BAFA6DE}" type="pres">
      <dgm:prSet presAssocID="{362F97C3-8303-4141-8B29-B1A26A1F0E77}" presName="vertTwo" presStyleCnt="0"/>
      <dgm:spPr/>
    </dgm:pt>
    <dgm:pt modelId="{51A95B44-CB21-4E7A-9E99-DA94B8CA716D}" type="pres">
      <dgm:prSet presAssocID="{362F97C3-8303-4141-8B29-B1A26A1F0E77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3EED6A-0961-419A-9CFD-DDEA4535AEC5}" type="pres">
      <dgm:prSet presAssocID="{362F97C3-8303-4141-8B29-B1A26A1F0E77}" presName="horzTwo" presStyleCnt="0"/>
      <dgm:spPr/>
    </dgm:pt>
    <dgm:pt modelId="{5D3C637D-2964-4919-BA87-78760F67FCDF}" type="pres">
      <dgm:prSet presAssocID="{AC0A2FB6-5E2C-447D-84AD-AD77E42D1CDE}" presName="sibSpaceTwo" presStyleCnt="0"/>
      <dgm:spPr/>
    </dgm:pt>
    <dgm:pt modelId="{01468592-2172-4F55-A185-5D4D7B87A829}" type="pres">
      <dgm:prSet presAssocID="{4725986B-35F0-499B-9A68-986601FA0AE7}" presName="vertTwo" presStyleCnt="0"/>
      <dgm:spPr/>
    </dgm:pt>
    <dgm:pt modelId="{BAA66FB5-559B-421D-9A8C-076592826F75}" type="pres">
      <dgm:prSet presAssocID="{4725986B-35F0-499B-9A68-986601FA0AE7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38C15-EA44-4A84-8119-663425078D25}" type="pres">
      <dgm:prSet presAssocID="{4725986B-35F0-499B-9A68-986601FA0AE7}" presName="horzTwo" presStyleCnt="0"/>
      <dgm:spPr/>
    </dgm:pt>
  </dgm:ptLst>
  <dgm:cxnLst>
    <dgm:cxn modelId="{1FE74199-29F2-424D-BD94-ECFA9A9F7B1B}" type="presOf" srcId="{B70A900F-3B7D-4011-85E6-6A528B3301C4}" destId="{42C40EA1-1789-4AB2-9142-B828CB4192B8}" srcOrd="0" destOrd="0" presId="urn:microsoft.com/office/officeart/2005/8/layout/hierarchy4"/>
    <dgm:cxn modelId="{FDCCB9C1-13F7-4A21-9A0F-FA79135300BF}" type="presOf" srcId="{85863F41-5329-4FCC-8060-5E80B3AEA098}" destId="{9E215B6C-D8B5-4891-A9A9-5E736655BD9E}" srcOrd="0" destOrd="0" presId="urn:microsoft.com/office/officeart/2005/8/layout/hierarchy4"/>
    <dgm:cxn modelId="{836179F4-5F2D-4C1E-8C52-6082790E59FE}" srcId="{28123BEA-4DE3-4348-B50A-A65EE1E181CE}" destId="{85863F41-5329-4FCC-8060-5E80B3AEA098}" srcOrd="2" destOrd="0" parTransId="{55FF80BD-2705-476E-9178-6098E479C386}" sibTransId="{4243F557-21F1-4D83-9204-AFDD35F60211}"/>
    <dgm:cxn modelId="{F93317F7-FDDA-4B80-8E26-64780795F087}" type="presOf" srcId="{362F97C3-8303-4141-8B29-B1A26A1F0E77}" destId="{51A95B44-CB21-4E7A-9E99-DA94B8CA716D}" srcOrd="0" destOrd="0" presId="urn:microsoft.com/office/officeart/2005/8/layout/hierarchy4"/>
    <dgm:cxn modelId="{1C7B7028-8706-4D6D-843C-D9DFACA78874}" srcId="{28123BEA-4DE3-4348-B50A-A65EE1E181CE}" destId="{2A230194-5195-46C9-B63D-5EF4F5238968}" srcOrd="1" destOrd="0" parTransId="{C517CEFA-A9F9-4C6D-96C4-073F30FF6F54}" sibTransId="{AE3DE214-F38C-4BB4-83A1-F9F04191A976}"/>
    <dgm:cxn modelId="{5C7756D1-50E8-4DD4-AEF5-4CBD5DC5C0EC}" srcId="{28123BEA-4DE3-4348-B50A-A65EE1E181CE}" destId="{362F97C3-8303-4141-8B29-B1A26A1F0E77}" srcOrd="3" destOrd="0" parTransId="{17099AD8-8EB4-4EF2-A329-97153A91A514}" sibTransId="{AC0A2FB6-5E2C-447D-84AD-AD77E42D1CDE}"/>
    <dgm:cxn modelId="{F04EC893-57B2-4057-8315-B13A9431E6ED}" srcId="{B70A900F-3B7D-4011-85E6-6A528B3301C4}" destId="{28123BEA-4DE3-4348-B50A-A65EE1E181CE}" srcOrd="0" destOrd="0" parTransId="{542CDCBA-0F8A-457F-83F9-3DD4375A8D8D}" sibTransId="{ECDDD8B2-50FA-4C0F-BC75-4658DEB43702}"/>
    <dgm:cxn modelId="{703BE8BA-519B-44E7-9CD9-9D1E594C660A}" type="presOf" srcId="{28123BEA-4DE3-4348-B50A-A65EE1E181CE}" destId="{27E9E93D-709C-4C45-904E-DA582BCA0F73}" srcOrd="0" destOrd="0" presId="urn:microsoft.com/office/officeart/2005/8/layout/hierarchy4"/>
    <dgm:cxn modelId="{794A618B-2F95-4746-9ED5-CDDCCE01BA48}" srcId="{28123BEA-4DE3-4348-B50A-A65EE1E181CE}" destId="{4725986B-35F0-499B-9A68-986601FA0AE7}" srcOrd="4" destOrd="0" parTransId="{4228173A-887C-405A-946A-AC335F3D0BC7}" sibTransId="{CF811D29-7934-4069-B748-051430E1DC44}"/>
    <dgm:cxn modelId="{54560B93-5B77-4CD0-8A50-CF0CE526428F}" type="presOf" srcId="{0867CF36-1B6A-4721-A101-EE192CD480D3}" destId="{55384605-22D7-451B-BF12-BAE580544C63}" srcOrd="0" destOrd="0" presId="urn:microsoft.com/office/officeart/2005/8/layout/hierarchy4"/>
    <dgm:cxn modelId="{F4E971C2-E72A-4D5F-B383-2C67110DD384}" type="presOf" srcId="{2A230194-5195-46C9-B63D-5EF4F5238968}" destId="{1A9B3AB5-1D88-4C90-9186-5DD773441E66}" srcOrd="0" destOrd="0" presId="urn:microsoft.com/office/officeart/2005/8/layout/hierarchy4"/>
    <dgm:cxn modelId="{AF6B6F15-000A-452D-95EB-DCC76E664A99}" type="presOf" srcId="{4725986B-35F0-499B-9A68-986601FA0AE7}" destId="{BAA66FB5-559B-421D-9A8C-076592826F75}" srcOrd="0" destOrd="0" presId="urn:microsoft.com/office/officeart/2005/8/layout/hierarchy4"/>
    <dgm:cxn modelId="{4D2E61A4-11C1-4424-8BDE-66887C02ADD0}" srcId="{28123BEA-4DE3-4348-B50A-A65EE1E181CE}" destId="{0867CF36-1B6A-4721-A101-EE192CD480D3}" srcOrd="0" destOrd="0" parTransId="{01A7BC6A-0D55-4F55-9374-A778A484954B}" sibTransId="{FEDAD7C0-5BC5-49D0-BB6A-B7C9C5E9BE3B}"/>
    <dgm:cxn modelId="{D5AB0CC7-55BE-4428-B9F7-CCA3FA2ED4E5}" type="presParOf" srcId="{42C40EA1-1789-4AB2-9142-B828CB4192B8}" destId="{6D31AFA2-3A25-4636-8749-E06DF3021A23}" srcOrd="0" destOrd="0" presId="urn:microsoft.com/office/officeart/2005/8/layout/hierarchy4"/>
    <dgm:cxn modelId="{F1EC16B8-0ADC-4F9C-992B-2BAB1FDD3557}" type="presParOf" srcId="{6D31AFA2-3A25-4636-8749-E06DF3021A23}" destId="{27E9E93D-709C-4C45-904E-DA582BCA0F73}" srcOrd="0" destOrd="0" presId="urn:microsoft.com/office/officeart/2005/8/layout/hierarchy4"/>
    <dgm:cxn modelId="{44D8579C-49A1-41D9-924A-ED2669A53A2E}" type="presParOf" srcId="{6D31AFA2-3A25-4636-8749-E06DF3021A23}" destId="{C2BF4BF7-873F-475A-A112-1BBA54212B25}" srcOrd="1" destOrd="0" presId="urn:microsoft.com/office/officeart/2005/8/layout/hierarchy4"/>
    <dgm:cxn modelId="{48255FF5-C376-43C7-9C91-9B26E99BE113}" type="presParOf" srcId="{6D31AFA2-3A25-4636-8749-E06DF3021A23}" destId="{9A5BB684-648C-4599-AD88-7335710CB166}" srcOrd="2" destOrd="0" presId="urn:microsoft.com/office/officeart/2005/8/layout/hierarchy4"/>
    <dgm:cxn modelId="{D2F82FCE-2C6E-460E-87CC-6888A85E5F8D}" type="presParOf" srcId="{9A5BB684-648C-4599-AD88-7335710CB166}" destId="{BD0F34DD-0C20-4A94-83BE-ED2F13EA83E8}" srcOrd="0" destOrd="0" presId="urn:microsoft.com/office/officeart/2005/8/layout/hierarchy4"/>
    <dgm:cxn modelId="{B2CE2A87-CFFE-442F-8E2B-DFC110E50719}" type="presParOf" srcId="{BD0F34DD-0C20-4A94-83BE-ED2F13EA83E8}" destId="{55384605-22D7-451B-BF12-BAE580544C63}" srcOrd="0" destOrd="0" presId="urn:microsoft.com/office/officeart/2005/8/layout/hierarchy4"/>
    <dgm:cxn modelId="{AC986959-1359-41DA-A6FE-38E467D843B2}" type="presParOf" srcId="{BD0F34DD-0C20-4A94-83BE-ED2F13EA83E8}" destId="{275A8E14-D445-45BA-B721-C7924E23B644}" srcOrd="1" destOrd="0" presId="urn:microsoft.com/office/officeart/2005/8/layout/hierarchy4"/>
    <dgm:cxn modelId="{4F588E5E-3528-451B-B1E7-B06F8BD3563C}" type="presParOf" srcId="{9A5BB684-648C-4599-AD88-7335710CB166}" destId="{5C655683-5553-409C-97C6-BEB1666EBC15}" srcOrd="1" destOrd="0" presId="urn:microsoft.com/office/officeart/2005/8/layout/hierarchy4"/>
    <dgm:cxn modelId="{A1C7BE77-BCDB-46FA-9BA1-C1751F4252BF}" type="presParOf" srcId="{9A5BB684-648C-4599-AD88-7335710CB166}" destId="{421CA344-EB85-4B07-A918-E69F35A6412E}" srcOrd="2" destOrd="0" presId="urn:microsoft.com/office/officeart/2005/8/layout/hierarchy4"/>
    <dgm:cxn modelId="{51AB896A-EBF4-4656-8C52-9E05C21383B7}" type="presParOf" srcId="{421CA344-EB85-4B07-A918-E69F35A6412E}" destId="{1A9B3AB5-1D88-4C90-9186-5DD773441E66}" srcOrd="0" destOrd="0" presId="urn:microsoft.com/office/officeart/2005/8/layout/hierarchy4"/>
    <dgm:cxn modelId="{12376C9E-F9D7-493F-95B0-E1FAB0D9DEBB}" type="presParOf" srcId="{421CA344-EB85-4B07-A918-E69F35A6412E}" destId="{34DCF727-17A5-4176-AE59-C16F79B9C934}" srcOrd="1" destOrd="0" presId="urn:microsoft.com/office/officeart/2005/8/layout/hierarchy4"/>
    <dgm:cxn modelId="{FDED65FD-0615-4BF6-9052-0078EED151DA}" type="presParOf" srcId="{9A5BB684-648C-4599-AD88-7335710CB166}" destId="{DF1CAB4B-9414-4C51-8EAA-F287D56A6D44}" srcOrd="3" destOrd="0" presId="urn:microsoft.com/office/officeart/2005/8/layout/hierarchy4"/>
    <dgm:cxn modelId="{E7336A6B-A089-4E8D-803D-5B97656417B4}" type="presParOf" srcId="{9A5BB684-648C-4599-AD88-7335710CB166}" destId="{B0F5941C-A01D-4187-9DA5-5A8B67F3D539}" srcOrd="4" destOrd="0" presId="urn:microsoft.com/office/officeart/2005/8/layout/hierarchy4"/>
    <dgm:cxn modelId="{90699788-9BA2-4AD1-83DC-F930A351C934}" type="presParOf" srcId="{B0F5941C-A01D-4187-9DA5-5A8B67F3D539}" destId="{9E215B6C-D8B5-4891-A9A9-5E736655BD9E}" srcOrd="0" destOrd="0" presId="urn:microsoft.com/office/officeart/2005/8/layout/hierarchy4"/>
    <dgm:cxn modelId="{E96332CD-29DC-4E30-A725-E0E053C3A928}" type="presParOf" srcId="{B0F5941C-A01D-4187-9DA5-5A8B67F3D539}" destId="{B9D79956-79EB-43D5-9CDE-615C141E6F4B}" srcOrd="1" destOrd="0" presId="urn:microsoft.com/office/officeart/2005/8/layout/hierarchy4"/>
    <dgm:cxn modelId="{3ABA222A-A59F-4371-9111-194910A6E4B6}" type="presParOf" srcId="{9A5BB684-648C-4599-AD88-7335710CB166}" destId="{FBB8C1D6-1540-4AE7-AF99-252F15819911}" srcOrd="5" destOrd="0" presId="urn:microsoft.com/office/officeart/2005/8/layout/hierarchy4"/>
    <dgm:cxn modelId="{1AEDBC49-4977-4D7D-9844-BF525C98EE50}" type="presParOf" srcId="{9A5BB684-648C-4599-AD88-7335710CB166}" destId="{140ABF22-82E3-425E-932D-D25B9BAFA6DE}" srcOrd="6" destOrd="0" presId="urn:microsoft.com/office/officeart/2005/8/layout/hierarchy4"/>
    <dgm:cxn modelId="{1449F535-327F-4819-9DFB-7965D7CB0163}" type="presParOf" srcId="{140ABF22-82E3-425E-932D-D25B9BAFA6DE}" destId="{51A95B44-CB21-4E7A-9E99-DA94B8CA716D}" srcOrd="0" destOrd="0" presId="urn:microsoft.com/office/officeart/2005/8/layout/hierarchy4"/>
    <dgm:cxn modelId="{29BCE783-FCAC-470F-BE0B-E6B9D87039D6}" type="presParOf" srcId="{140ABF22-82E3-425E-932D-D25B9BAFA6DE}" destId="{2D3EED6A-0961-419A-9CFD-DDEA4535AEC5}" srcOrd="1" destOrd="0" presId="urn:microsoft.com/office/officeart/2005/8/layout/hierarchy4"/>
    <dgm:cxn modelId="{D56AF435-41A5-486A-973C-83ED93BCA83C}" type="presParOf" srcId="{9A5BB684-648C-4599-AD88-7335710CB166}" destId="{5D3C637D-2964-4919-BA87-78760F67FCDF}" srcOrd="7" destOrd="0" presId="urn:microsoft.com/office/officeart/2005/8/layout/hierarchy4"/>
    <dgm:cxn modelId="{790ADD90-CDAE-40C5-B310-9DA8B5D53C85}" type="presParOf" srcId="{9A5BB684-648C-4599-AD88-7335710CB166}" destId="{01468592-2172-4F55-A185-5D4D7B87A829}" srcOrd="8" destOrd="0" presId="urn:microsoft.com/office/officeart/2005/8/layout/hierarchy4"/>
    <dgm:cxn modelId="{4345D298-17C3-450D-8EAC-F39710FE26D0}" type="presParOf" srcId="{01468592-2172-4F55-A185-5D4D7B87A829}" destId="{BAA66FB5-559B-421D-9A8C-076592826F75}" srcOrd="0" destOrd="0" presId="urn:microsoft.com/office/officeart/2005/8/layout/hierarchy4"/>
    <dgm:cxn modelId="{14572077-FCCD-41E8-B4FC-7654322F2F9D}" type="presParOf" srcId="{01468592-2172-4F55-A185-5D4D7B87A829}" destId="{5C938C15-EA44-4A84-8119-663425078D2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CB2671D-15CC-410B-8BD3-3E2A0FEEA56F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F53A77-2D26-48EC-96DD-FE149486DEB6}">
      <dgm:prSet/>
      <dgm:spPr/>
      <dgm:t>
        <a:bodyPr/>
        <a:lstStyle/>
        <a:p>
          <a:pPr rtl="0"/>
          <a:r>
            <a:rPr lang="en-US" smtClean="0"/>
            <a:t>Screen Saver Evolution</a:t>
          </a:r>
          <a:endParaRPr lang="en-US"/>
        </a:p>
      </dgm:t>
    </dgm:pt>
    <dgm:pt modelId="{B80F18E0-99E6-4AD0-ACE0-25F0CDCEF138}" type="parTrans" cxnId="{017C0887-479E-464C-BEA6-4B1E485B0F63}">
      <dgm:prSet/>
      <dgm:spPr/>
      <dgm:t>
        <a:bodyPr/>
        <a:lstStyle/>
        <a:p>
          <a:endParaRPr lang="en-US"/>
        </a:p>
      </dgm:t>
    </dgm:pt>
    <dgm:pt modelId="{3544B96D-4115-48B7-951B-191BA1840B18}" type="sibTrans" cxnId="{017C0887-479E-464C-BEA6-4B1E485B0F63}">
      <dgm:prSet/>
      <dgm:spPr/>
      <dgm:t>
        <a:bodyPr/>
        <a:lstStyle/>
        <a:p>
          <a:endParaRPr lang="en-US"/>
        </a:p>
      </dgm:t>
    </dgm:pt>
    <dgm:pt modelId="{21FC89EE-3CEF-4F1E-B4A1-9CFA47E94399}" type="pres">
      <dgm:prSet presAssocID="{0CB2671D-15CC-410B-8BD3-3E2A0FEEA56F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7373C93C-84DC-496B-BD8D-E99585303C0C}" type="pres">
      <dgm:prSet presAssocID="{C9F53A77-2D26-48EC-96DD-FE149486DEB6}" presName="parenttextcomposite" presStyleCnt="0"/>
      <dgm:spPr/>
    </dgm:pt>
    <dgm:pt modelId="{8012BC07-619B-4E9D-AA73-246855DC3C91}" type="pres">
      <dgm:prSet presAssocID="{C9F53A77-2D26-48EC-96DD-FE149486DEB6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FA418-F0A7-4D7A-AED8-ED17D3B77FF5}" type="pres">
      <dgm:prSet presAssocID="{C9F53A77-2D26-48EC-96DD-FE149486DEB6}" presName="parallelogramComposite" presStyleCnt="0"/>
      <dgm:spPr/>
    </dgm:pt>
    <dgm:pt modelId="{4630E711-4A5A-4A60-B979-8980CD3D5137}" type="pres">
      <dgm:prSet presAssocID="{C9F53A77-2D26-48EC-96DD-FE149486DEB6}" presName="parallelogram1" presStyleLbl="alignNode1" presStyleIdx="0" presStyleCnt="7"/>
      <dgm:spPr/>
    </dgm:pt>
    <dgm:pt modelId="{DD0ADD91-29F3-43A2-BBB3-F0A7E4133B43}" type="pres">
      <dgm:prSet presAssocID="{C9F53A77-2D26-48EC-96DD-FE149486DEB6}" presName="parallelogram2" presStyleLbl="alignNode1" presStyleIdx="1" presStyleCnt="7"/>
      <dgm:spPr/>
    </dgm:pt>
    <dgm:pt modelId="{41092DC1-B40E-4FA7-AD34-556CE337CC14}" type="pres">
      <dgm:prSet presAssocID="{C9F53A77-2D26-48EC-96DD-FE149486DEB6}" presName="parallelogram3" presStyleLbl="alignNode1" presStyleIdx="2" presStyleCnt="7"/>
      <dgm:spPr/>
    </dgm:pt>
    <dgm:pt modelId="{44889ABB-8782-40B9-A55D-86CA4F43CA41}" type="pres">
      <dgm:prSet presAssocID="{C9F53A77-2D26-48EC-96DD-FE149486DEB6}" presName="parallelogram4" presStyleLbl="alignNode1" presStyleIdx="3" presStyleCnt="7"/>
      <dgm:spPr/>
    </dgm:pt>
    <dgm:pt modelId="{8286FC73-0591-4756-BDB5-E7D67D3C4D8F}" type="pres">
      <dgm:prSet presAssocID="{C9F53A77-2D26-48EC-96DD-FE149486DEB6}" presName="parallelogram5" presStyleLbl="alignNode1" presStyleIdx="4" presStyleCnt="7"/>
      <dgm:spPr/>
    </dgm:pt>
    <dgm:pt modelId="{015D789E-C5CA-4E9A-AA47-F6CED2255CBF}" type="pres">
      <dgm:prSet presAssocID="{C9F53A77-2D26-48EC-96DD-FE149486DEB6}" presName="parallelogram6" presStyleLbl="alignNode1" presStyleIdx="5" presStyleCnt="7"/>
      <dgm:spPr/>
    </dgm:pt>
    <dgm:pt modelId="{1BD5DF5F-D1FF-4FE8-B7F4-199851DC4E18}" type="pres">
      <dgm:prSet presAssocID="{C9F53A77-2D26-48EC-96DD-FE149486DEB6}" presName="parallelogram7" presStyleLbl="alignNode1" presStyleIdx="6" presStyleCnt="7"/>
      <dgm:spPr/>
    </dgm:pt>
  </dgm:ptLst>
  <dgm:cxnLst>
    <dgm:cxn modelId="{017C0887-479E-464C-BEA6-4B1E485B0F63}" srcId="{0CB2671D-15CC-410B-8BD3-3E2A0FEEA56F}" destId="{C9F53A77-2D26-48EC-96DD-FE149486DEB6}" srcOrd="0" destOrd="0" parTransId="{B80F18E0-99E6-4AD0-ACE0-25F0CDCEF138}" sibTransId="{3544B96D-4115-48B7-951B-191BA1840B18}"/>
    <dgm:cxn modelId="{6AAB8C74-AC45-42E7-ADA5-2A6D98D07437}" type="presOf" srcId="{C9F53A77-2D26-48EC-96DD-FE149486DEB6}" destId="{8012BC07-619B-4E9D-AA73-246855DC3C91}" srcOrd="0" destOrd="0" presId="urn:microsoft.com/office/officeart/2008/layout/VerticalAccentList"/>
    <dgm:cxn modelId="{413FBD79-3F30-4653-A969-083E485C7FE1}" type="presOf" srcId="{0CB2671D-15CC-410B-8BD3-3E2A0FEEA56F}" destId="{21FC89EE-3CEF-4F1E-B4A1-9CFA47E94399}" srcOrd="0" destOrd="0" presId="urn:microsoft.com/office/officeart/2008/layout/VerticalAccentList"/>
    <dgm:cxn modelId="{E735BF80-E2FA-4EA0-BB76-7E3285338655}" type="presParOf" srcId="{21FC89EE-3CEF-4F1E-B4A1-9CFA47E94399}" destId="{7373C93C-84DC-496B-BD8D-E99585303C0C}" srcOrd="0" destOrd="0" presId="urn:microsoft.com/office/officeart/2008/layout/VerticalAccentList"/>
    <dgm:cxn modelId="{845A568A-C38C-4BC3-A045-DFE6F2D90F43}" type="presParOf" srcId="{7373C93C-84DC-496B-BD8D-E99585303C0C}" destId="{8012BC07-619B-4E9D-AA73-246855DC3C91}" srcOrd="0" destOrd="0" presId="urn:microsoft.com/office/officeart/2008/layout/VerticalAccentList"/>
    <dgm:cxn modelId="{5347D97C-E4CA-48B5-AD05-3CF105589C84}" type="presParOf" srcId="{21FC89EE-3CEF-4F1E-B4A1-9CFA47E94399}" destId="{00FFA418-F0A7-4D7A-AED8-ED17D3B77FF5}" srcOrd="1" destOrd="0" presId="urn:microsoft.com/office/officeart/2008/layout/VerticalAccentList"/>
    <dgm:cxn modelId="{D4F43296-082E-48AE-9861-16EEE219FCC1}" type="presParOf" srcId="{00FFA418-F0A7-4D7A-AED8-ED17D3B77FF5}" destId="{4630E711-4A5A-4A60-B979-8980CD3D5137}" srcOrd="0" destOrd="0" presId="urn:microsoft.com/office/officeart/2008/layout/VerticalAccentList"/>
    <dgm:cxn modelId="{97C4362C-B20C-496C-BC17-78358E08F8FA}" type="presParOf" srcId="{00FFA418-F0A7-4D7A-AED8-ED17D3B77FF5}" destId="{DD0ADD91-29F3-43A2-BBB3-F0A7E4133B43}" srcOrd="1" destOrd="0" presId="urn:microsoft.com/office/officeart/2008/layout/VerticalAccentList"/>
    <dgm:cxn modelId="{F2B44AC4-93A6-4F43-84A7-3DE1BC3BFAFF}" type="presParOf" srcId="{00FFA418-F0A7-4D7A-AED8-ED17D3B77FF5}" destId="{41092DC1-B40E-4FA7-AD34-556CE337CC14}" srcOrd="2" destOrd="0" presId="urn:microsoft.com/office/officeart/2008/layout/VerticalAccentList"/>
    <dgm:cxn modelId="{E689526A-978A-4F82-A0C4-E40DC185F9ED}" type="presParOf" srcId="{00FFA418-F0A7-4D7A-AED8-ED17D3B77FF5}" destId="{44889ABB-8782-40B9-A55D-86CA4F43CA41}" srcOrd="3" destOrd="0" presId="urn:microsoft.com/office/officeart/2008/layout/VerticalAccentList"/>
    <dgm:cxn modelId="{84460733-F1F6-4A6F-BFCF-D560C0241529}" type="presParOf" srcId="{00FFA418-F0A7-4D7A-AED8-ED17D3B77FF5}" destId="{8286FC73-0591-4756-BDB5-E7D67D3C4D8F}" srcOrd="4" destOrd="0" presId="urn:microsoft.com/office/officeart/2008/layout/VerticalAccentList"/>
    <dgm:cxn modelId="{A78CDDD4-0A00-4194-A101-739353863706}" type="presParOf" srcId="{00FFA418-F0A7-4D7A-AED8-ED17D3B77FF5}" destId="{015D789E-C5CA-4E9A-AA47-F6CED2255CBF}" srcOrd="5" destOrd="0" presId="urn:microsoft.com/office/officeart/2008/layout/VerticalAccentList"/>
    <dgm:cxn modelId="{ACD58498-0F58-4B96-A48E-7D7D1007E130}" type="presParOf" srcId="{00FFA418-F0A7-4D7A-AED8-ED17D3B77FF5}" destId="{1BD5DF5F-D1FF-4FE8-B7F4-199851DC4E18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9D1BE3-E5CC-426B-9893-5742ED51AA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9E355C-7B92-4039-B403-48BF5828564B}">
      <dgm:prSet/>
      <dgm:spPr/>
      <dgm:t>
        <a:bodyPr/>
        <a:lstStyle/>
        <a:p>
          <a:pPr rtl="0"/>
          <a:r>
            <a:rPr lang="en-US" dirty="0" smtClean="0"/>
            <a:t>Electric Sheep</a:t>
          </a:r>
          <a:endParaRPr lang="en-US" dirty="0"/>
        </a:p>
      </dgm:t>
    </dgm:pt>
    <dgm:pt modelId="{B1AA0512-95CD-47C1-A785-6B0365FC34F3}" type="parTrans" cxnId="{66116911-9619-4B24-9CDE-23290539EBBB}">
      <dgm:prSet/>
      <dgm:spPr/>
      <dgm:t>
        <a:bodyPr/>
        <a:lstStyle/>
        <a:p>
          <a:endParaRPr lang="en-US"/>
        </a:p>
      </dgm:t>
    </dgm:pt>
    <dgm:pt modelId="{93EC1B4E-A870-4BBF-A3AC-7D84102FFFA5}" type="sibTrans" cxnId="{66116911-9619-4B24-9CDE-23290539EBBB}">
      <dgm:prSet/>
      <dgm:spPr/>
      <dgm:t>
        <a:bodyPr/>
        <a:lstStyle/>
        <a:p>
          <a:endParaRPr lang="en-US"/>
        </a:p>
      </dgm:t>
    </dgm:pt>
    <dgm:pt modelId="{3193BECE-152A-4E88-A1E5-04E13AE4AD9B}">
      <dgm:prSet/>
      <dgm:spPr/>
      <dgm:t>
        <a:bodyPr/>
        <a:lstStyle/>
        <a:p>
          <a:pPr rtl="0"/>
          <a:r>
            <a:rPr lang="en-US" dirty="0" smtClean="0"/>
            <a:t>Project from 1999 </a:t>
          </a:r>
          <a:endParaRPr lang="en-US" dirty="0"/>
        </a:p>
      </dgm:t>
    </dgm:pt>
    <dgm:pt modelId="{8FE51E19-73A8-44A1-9EEC-380821DA1715}" type="parTrans" cxnId="{4C11675B-B57F-484E-AA78-BDA2E429C1C7}">
      <dgm:prSet/>
      <dgm:spPr/>
      <dgm:t>
        <a:bodyPr/>
        <a:lstStyle/>
        <a:p>
          <a:endParaRPr lang="en-US"/>
        </a:p>
      </dgm:t>
    </dgm:pt>
    <dgm:pt modelId="{1EE033AA-5A0B-4C98-8E10-7C6A082CE1E9}" type="sibTrans" cxnId="{4C11675B-B57F-484E-AA78-BDA2E429C1C7}">
      <dgm:prSet/>
      <dgm:spPr/>
      <dgm:t>
        <a:bodyPr/>
        <a:lstStyle/>
        <a:p>
          <a:endParaRPr lang="en-US"/>
        </a:p>
      </dgm:t>
    </dgm:pt>
    <dgm:pt modelId="{BA93EA19-5831-4680-96D5-2511C6AF44BD}">
      <dgm:prSet/>
      <dgm:spPr/>
      <dgm:t>
        <a:bodyPr/>
        <a:lstStyle/>
        <a:p>
          <a:pPr rtl="0"/>
          <a:r>
            <a:rPr lang="en-US" dirty="0" smtClean="0"/>
            <a:t>Uses fractal frame algorithms to translate code into images</a:t>
          </a:r>
          <a:endParaRPr lang="en-US" dirty="0"/>
        </a:p>
      </dgm:t>
    </dgm:pt>
    <dgm:pt modelId="{B19AEA91-A337-4E30-91BE-B69AA62CE8BE}" type="parTrans" cxnId="{8018A7BA-458B-4635-B350-EE0489F01A5A}">
      <dgm:prSet/>
      <dgm:spPr/>
      <dgm:t>
        <a:bodyPr/>
        <a:lstStyle/>
        <a:p>
          <a:endParaRPr lang="en-US"/>
        </a:p>
      </dgm:t>
    </dgm:pt>
    <dgm:pt modelId="{0AE83B47-CA28-4FBA-B3BD-F4BE69A09FEE}" type="sibTrans" cxnId="{8018A7BA-458B-4635-B350-EE0489F01A5A}">
      <dgm:prSet/>
      <dgm:spPr/>
      <dgm:t>
        <a:bodyPr/>
        <a:lstStyle/>
        <a:p>
          <a:endParaRPr lang="en-US"/>
        </a:p>
      </dgm:t>
    </dgm:pt>
    <dgm:pt modelId="{CDFB43F2-7170-498F-AE3C-D76E4E90419D}">
      <dgm:prSet/>
      <dgm:spPr/>
      <dgm:t>
        <a:bodyPr/>
        <a:lstStyle/>
        <a:p>
          <a:pPr rtl="0"/>
          <a:r>
            <a:rPr lang="en-US" dirty="0" smtClean="0"/>
            <a:t>Sheep are a product of aesthetic evolution, an idea from Karl Sims</a:t>
          </a:r>
          <a:endParaRPr lang="en-US" dirty="0"/>
        </a:p>
      </dgm:t>
    </dgm:pt>
    <dgm:pt modelId="{2E238015-6CBC-40EC-8ECF-7A950D82EDEC}" type="parTrans" cxnId="{FFB92B8F-DFA2-4118-94F5-E1ECAB10D8FE}">
      <dgm:prSet/>
      <dgm:spPr/>
      <dgm:t>
        <a:bodyPr/>
        <a:lstStyle/>
        <a:p>
          <a:endParaRPr lang="en-US"/>
        </a:p>
      </dgm:t>
    </dgm:pt>
    <dgm:pt modelId="{328EA7F5-7BA1-47A9-AB56-16F2ACC386B4}" type="sibTrans" cxnId="{FFB92B8F-DFA2-4118-94F5-E1ECAB10D8FE}">
      <dgm:prSet/>
      <dgm:spPr/>
      <dgm:t>
        <a:bodyPr/>
        <a:lstStyle/>
        <a:p>
          <a:endParaRPr lang="en-US"/>
        </a:p>
      </dgm:t>
    </dgm:pt>
    <dgm:pt modelId="{ECC7C63B-4B6A-447F-BE75-8896644D4A0E}">
      <dgm:prSet/>
      <dgm:spPr/>
      <dgm:t>
        <a:bodyPr/>
        <a:lstStyle/>
        <a:p>
          <a:pPr rtl="0"/>
          <a:endParaRPr lang="en-US" dirty="0"/>
        </a:p>
      </dgm:t>
    </dgm:pt>
    <dgm:pt modelId="{8E98BEC0-5E8D-44E6-926D-E97A7327D830}" type="parTrans" cxnId="{3F8326AF-A296-49B4-852A-1D87C3147029}">
      <dgm:prSet/>
      <dgm:spPr/>
      <dgm:t>
        <a:bodyPr/>
        <a:lstStyle/>
        <a:p>
          <a:endParaRPr lang="en-US"/>
        </a:p>
      </dgm:t>
    </dgm:pt>
    <dgm:pt modelId="{09A5D1E6-B8D5-4636-B4BF-8CFB3E77E72C}" type="sibTrans" cxnId="{3F8326AF-A296-49B4-852A-1D87C3147029}">
      <dgm:prSet/>
      <dgm:spPr/>
      <dgm:t>
        <a:bodyPr/>
        <a:lstStyle/>
        <a:p>
          <a:endParaRPr lang="en-US"/>
        </a:p>
      </dgm:t>
    </dgm:pt>
    <dgm:pt modelId="{BF65AD13-68C0-4510-9C32-4F63A855DB42}">
      <dgm:prSet/>
      <dgm:spPr/>
      <dgm:t>
        <a:bodyPr/>
        <a:lstStyle/>
        <a:p>
          <a:pPr rtl="0"/>
          <a:endParaRPr lang="en-US" dirty="0"/>
        </a:p>
      </dgm:t>
    </dgm:pt>
    <dgm:pt modelId="{5177650A-1137-40EB-82CD-C138D04D9424}" type="parTrans" cxnId="{87D62379-55BA-4813-8B34-56188EC839BD}">
      <dgm:prSet/>
      <dgm:spPr/>
      <dgm:t>
        <a:bodyPr/>
        <a:lstStyle/>
        <a:p>
          <a:endParaRPr lang="en-US"/>
        </a:p>
      </dgm:t>
    </dgm:pt>
    <dgm:pt modelId="{B585A207-CEA3-46B5-8893-915BF0EC1377}" type="sibTrans" cxnId="{87D62379-55BA-4813-8B34-56188EC839BD}">
      <dgm:prSet/>
      <dgm:spPr/>
      <dgm:t>
        <a:bodyPr/>
        <a:lstStyle/>
        <a:p>
          <a:endParaRPr lang="en-US"/>
        </a:p>
      </dgm:t>
    </dgm:pt>
    <dgm:pt modelId="{7A74EF1F-3E0A-4BDB-A0B8-3DC83560E5BF}">
      <dgm:prSet/>
      <dgm:spPr/>
      <dgm:t>
        <a:bodyPr/>
        <a:lstStyle/>
        <a:p>
          <a:pPr rtl="0"/>
          <a:endParaRPr lang="en-US" dirty="0"/>
        </a:p>
      </dgm:t>
    </dgm:pt>
    <dgm:pt modelId="{766FA9F5-B8A6-49F7-A99D-C5DA5AEF12E8}" type="parTrans" cxnId="{4AC10A29-EFEE-4B2F-AEF9-1518B2945838}">
      <dgm:prSet/>
      <dgm:spPr/>
      <dgm:t>
        <a:bodyPr/>
        <a:lstStyle/>
        <a:p>
          <a:endParaRPr lang="en-US"/>
        </a:p>
      </dgm:t>
    </dgm:pt>
    <dgm:pt modelId="{F4CBB6D2-72F1-4B70-B9E6-71BE2CA47AB3}" type="sibTrans" cxnId="{4AC10A29-EFEE-4B2F-AEF9-1518B2945838}">
      <dgm:prSet/>
      <dgm:spPr/>
      <dgm:t>
        <a:bodyPr/>
        <a:lstStyle/>
        <a:p>
          <a:endParaRPr lang="en-US"/>
        </a:p>
      </dgm:t>
    </dgm:pt>
    <dgm:pt modelId="{147B7291-155C-4FB9-A030-30BD05A5A8DF}" type="pres">
      <dgm:prSet presAssocID="{9F9D1BE3-E5CC-426B-9893-5742ED51AA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DE2C9-F0ED-47E3-ADBC-1C2559F49ABB}" type="pres">
      <dgm:prSet presAssocID="{9A9E355C-7B92-4039-B403-48BF5828564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5B0FE-B74C-4816-8AE9-4B45B76F6347}" type="pres">
      <dgm:prSet presAssocID="{9A9E355C-7B92-4039-B403-48BF5828564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6E3FC7-98BE-4DDA-8FBD-7E1CC1CB3F46}" type="presOf" srcId="{7A74EF1F-3E0A-4BDB-A0B8-3DC83560E5BF}" destId="{16B5B0FE-B74C-4816-8AE9-4B45B76F6347}" srcOrd="0" destOrd="3" presId="urn:microsoft.com/office/officeart/2005/8/layout/vList2"/>
    <dgm:cxn modelId="{87D62379-55BA-4813-8B34-56188EC839BD}" srcId="{9A9E355C-7B92-4039-B403-48BF5828564B}" destId="{BF65AD13-68C0-4510-9C32-4F63A855DB42}" srcOrd="4" destOrd="0" parTransId="{5177650A-1137-40EB-82CD-C138D04D9424}" sibTransId="{B585A207-CEA3-46B5-8893-915BF0EC1377}"/>
    <dgm:cxn modelId="{887A8EBD-52B1-497C-8078-E44748B2F1EC}" type="presOf" srcId="{BA93EA19-5831-4680-96D5-2511C6AF44BD}" destId="{16B5B0FE-B74C-4816-8AE9-4B45B76F6347}" srcOrd="0" destOrd="1" presId="urn:microsoft.com/office/officeart/2005/8/layout/vList2"/>
    <dgm:cxn modelId="{4C11675B-B57F-484E-AA78-BDA2E429C1C7}" srcId="{9A9E355C-7B92-4039-B403-48BF5828564B}" destId="{3193BECE-152A-4E88-A1E5-04E13AE4AD9B}" srcOrd="0" destOrd="0" parTransId="{8FE51E19-73A8-44A1-9EEC-380821DA1715}" sibTransId="{1EE033AA-5A0B-4C98-8E10-7C6A082CE1E9}"/>
    <dgm:cxn modelId="{83E227B8-9FF3-4C4D-8AD2-A703CAA7DA64}" type="presOf" srcId="{BF65AD13-68C0-4510-9C32-4F63A855DB42}" destId="{16B5B0FE-B74C-4816-8AE9-4B45B76F6347}" srcOrd="0" destOrd="4" presId="urn:microsoft.com/office/officeart/2005/8/layout/vList2"/>
    <dgm:cxn modelId="{4AC10A29-EFEE-4B2F-AEF9-1518B2945838}" srcId="{9A9E355C-7B92-4039-B403-48BF5828564B}" destId="{7A74EF1F-3E0A-4BDB-A0B8-3DC83560E5BF}" srcOrd="3" destOrd="0" parTransId="{766FA9F5-B8A6-49F7-A99D-C5DA5AEF12E8}" sibTransId="{F4CBB6D2-72F1-4B70-B9E6-71BE2CA47AB3}"/>
    <dgm:cxn modelId="{CC289516-B10D-45C4-9249-AA467964E0FB}" type="presOf" srcId="{9F9D1BE3-E5CC-426B-9893-5742ED51AAD5}" destId="{147B7291-155C-4FB9-A030-30BD05A5A8DF}" srcOrd="0" destOrd="0" presId="urn:microsoft.com/office/officeart/2005/8/layout/vList2"/>
    <dgm:cxn modelId="{8018A7BA-458B-4635-B350-EE0489F01A5A}" srcId="{9A9E355C-7B92-4039-B403-48BF5828564B}" destId="{BA93EA19-5831-4680-96D5-2511C6AF44BD}" srcOrd="1" destOrd="0" parTransId="{B19AEA91-A337-4E30-91BE-B69AA62CE8BE}" sibTransId="{0AE83B47-CA28-4FBA-B3BD-F4BE69A09FEE}"/>
    <dgm:cxn modelId="{FFB92B8F-DFA2-4118-94F5-E1ECAB10D8FE}" srcId="{9A9E355C-7B92-4039-B403-48BF5828564B}" destId="{CDFB43F2-7170-498F-AE3C-D76E4E90419D}" srcOrd="2" destOrd="0" parTransId="{2E238015-6CBC-40EC-8ECF-7A950D82EDEC}" sibTransId="{328EA7F5-7BA1-47A9-AB56-16F2ACC386B4}"/>
    <dgm:cxn modelId="{41953405-6893-4951-9397-CF28392B4155}" type="presOf" srcId="{9A9E355C-7B92-4039-B403-48BF5828564B}" destId="{1E9DE2C9-F0ED-47E3-ADBC-1C2559F49ABB}" srcOrd="0" destOrd="0" presId="urn:microsoft.com/office/officeart/2005/8/layout/vList2"/>
    <dgm:cxn modelId="{FD191674-D09B-428F-A175-EB082AE1A14E}" type="presOf" srcId="{ECC7C63B-4B6A-447F-BE75-8896644D4A0E}" destId="{16B5B0FE-B74C-4816-8AE9-4B45B76F6347}" srcOrd="0" destOrd="5" presId="urn:microsoft.com/office/officeart/2005/8/layout/vList2"/>
    <dgm:cxn modelId="{3F8326AF-A296-49B4-852A-1D87C3147029}" srcId="{9A9E355C-7B92-4039-B403-48BF5828564B}" destId="{ECC7C63B-4B6A-447F-BE75-8896644D4A0E}" srcOrd="5" destOrd="0" parTransId="{8E98BEC0-5E8D-44E6-926D-E97A7327D830}" sibTransId="{09A5D1E6-B8D5-4636-B4BF-8CFB3E77E72C}"/>
    <dgm:cxn modelId="{4C12D4CD-F901-436F-809C-30CDAE145109}" type="presOf" srcId="{3193BECE-152A-4E88-A1E5-04E13AE4AD9B}" destId="{16B5B0FE-B74C-4816-8AE9-4B45B76F6347}" srcOrd="0" destOrd="0" presId="urn:microsoft.com/office/officeart/2005/8/layout/vList2"/>
    <dgm:cxn modelId="{66116911-9619-4B24-9CDE-23290539EBBB}" srcId="{9F9D1BE3-E5CC-426B-9893-5742ED51AAD5}" destId="{9A9E355C-7B92-4039-B403-48BF5828564B}" srcOrd="0" destOrd="0" parTransId="{B1AA0512-95CD-47C1-A785-6B0365FC34F3}" sibTransId="{93EC1B4E-A870-4BBF-A3AC-7D84102FFFA5}"/>
    <dgm:cxn modelId="{EF539030-E5B7-4953-B41A-38E50229B47F}" type="presOf" srcId="{CDFB43F2-7170-498F-AE3C-D76E4E90419D}" destId="{16B5B0FE-B74C-4816-8AE9-4B45B76F6347}" srcOrd="0" destOrd="2" presId="urn:microsoft.com/office/officeart/2005/8/layout/vList2"/>
    <dgm:cxn modelId="{F5956C10-0511-43AA-BE15-19228DCB51DF}" type="presParOf" srcId="{147B7291-155C-4FB9-A030-30BD05A5A8DF}" destId="{1E9DE2C9-F0ED-47E3-ADBC-1C2559F49ABB}" srcOrd="0" destOrd="0" presId="urn:microsoft.com/office/officeart/2005/8/layout/vList2"/>
    <dgm:cxn modelId="{1B2FA800-1B25-4C66-A0CA-C1AC6AE99B2E}" type="presParOf" srcId="{147B7291-155C-4FB9-A030-30BD05A5A8DF}" destId="{16B5B0FE-B74C-4816-8AE9-4B45B76F634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ABA4191-E6F6-467B-921F-C7A5D865FB6D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D82123-0D33-42E9-9693-9B27D492BF8F}">
      <dgm:prSet/>
      <dgm:spPr/>
      <dgm:t>
        <a:bodyPr/>
        <a:lstStyle/>
        <a:p>
          <a:pPr rtl="0"/>
          <a:r>
            <a:rPr lang="en-US" smtClean="0"/>
            <a:t>Screen Saver Evolution</a:t>
          </a:r>
          <a:endParaRPr lang="en-US"/>
        </a:p>
      </dgm:t>
    </dgm:pt>
    <dgm:pt modelId="{DF3D4B51-CE8E-425A-96D7-00F276FD3FD0}" type="parTrans" cxnId="{2BF9B9CB-AC19-4F63-8156-76379165BA82}">
      <dgm:prSet/>
      <dgm:spPr/>
      <dgm:t>
        <a:bodyPr/>
        <a:lstStyle/>
        <a:p>
          <a:endParaRPr lang="en-US"/>
        </a:p>
      </dgm:t>
    </dgm:pt>
    <dgm:pt modelId="{103C8078-4D67-4346-8394-B4325E3C6178}" type="sibTrans" cxnId="{2BF9B9CB-AC19-4F63-8156-76379165BA82}">
      <dgm:prSet/>
      <dgm:spPr/>
      <dgm:t>
        <a:bodyPr/>
        <a:lstStyle/>
        <a:p>
          <a:endParaRPr lang="en-US"/>
        </a:p>
      </dgm:t>
    </dgm:pt>
    <dgm:pt modelId="{CD9BBD7D-56F6-47D8-8E72-7C90F585C968}" type="pres">
      <dgm:prSet presAssocID="{CABA4191-E6F6-467B-921F-C7A5D865FB6D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F12E2860-7F64-4DCF-9EDC-893D6919E9D9}" type="pres">
      <dgm:prSet presAssocID="{23D82123-0D33-42E9-9693-9B27D492BF8F}" presName="parenttextcomposite" presStyleCnt="0"/>
      <dgm:spPr/>
    </dgm:pt>
    <dgm:pt modelId="{685B3746-B626-456F-816E-667283AB2B9C}" type="pres">
      <dgm:prSet presAssocID="{23D82123-0D33-42E9-9693-9B27D492BF8F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1FB9F-1882-4204-83C1-831BB75DAC9D}" type="pres">
      <dgm:prSet presAssocID="{23D82123-0D33-42E9-9693-9B27D492BF8F}" presName="parallelogramComposite" presStyleCnt="0"/>
      <dgm:spPr/>
    </dgm:pt>
    <dgm:pt modelId="{EF66FA4F-A474-475B-ACE7-6D34A788347F}" type="pres">
      <dgm:prSet presAssocID="{23D82123-0D33-42E9-9693-9B27D492BF8F}" presName="parallelogram1" presStyleLbl="alignNode1" presStyleIdx="0" presStyleCnt="7"/>
      <dgm:spPr/>
    </dgm:pt>
    <dgm:pt modelId="{CA74109D-C5E5-4319-9C81-4E8650E06C5E}" type="pres">
      <dgm:prSet presAssocID="{23D82123-0D33-42E9-9693-9B27D492BF8F}" presName="parallelogram2" presStyleLbl="alignNode1" presStyleIdx="1" presStyleCnt="7"/>
      <dgm:spPr/>
    </dgm:pt>
    <dgm:pt modelId="{56C0CF9E-8380-4116-85F9-CBBCC1FD2652}" type="pres">
      <dgm:prSet presAssocID="{23D82123-0D33-42E9-9693-9B27D492BF8F}" presName="parallelogram3" presStyleLbl="alignNode1" presStyleIdx="2" presStyleCnt="7"/>
      <dgm:spPr/>
    </dgm:pt>
    <dgm:pt modelId="{AF14CBC8-CADF-4963-9DD2-818646E4A7D5}" type="pres">
      <dgm:prSet presAssocID="{23D82123-0D33-42E9-9693-9B27D492BF8F}" presName="parallelogram4" presStyleLbl="alignNode1" presStyleIdx="3" presStyleCnt="7"/>
      <dgm:spPr/>
    </dgm:pt>
    <dgm:pt modelId="{92F7BF3C-8470-4A60-B46C-CD1C8BA6FA97}" type="pres">
      <dgm:prSet presAssocID="{23D82123-0D33-42E9-9693-9B27D492BF8F}" presName="parallelogram5" presStyleLbl="alignNode1" presStyleIdx="4" presStyleCnt="7"/>
      <dgm:spPr/>
    </dgm:pt>
    <dgm:pt modelId="{C7C6090E-86AA-4632-A694-DF793D554442}" type="pres">
      <dgm:prSet presAssocID="{23D82123-0D33-42E9-9693-9B27D492BF8F}" presName="parallelogram6" presStyleLbl="alignNode1" presStyleIdx="5" presStyleCnt="7"/>
      <dgm:spPr/>
    </dgm:pt>
    <dgm:pt modelId="{07237236-4A1A-4CC6-86D1-CDF056E78626}" type="pres">
      <dgm:prSet presAssocID="{23D82123-0D33-42E9-9693-9B27D492BF8F}" presName="parallelogram7" presStyleLbl="alignNode1" presStyleIdx="6" presStyleCnt="7"/>
      <dgm:spPr/>
    </dgm:pt>
  </dgm:ptLst>
  <dgm:cxnLst>
    <dgm:cxn modelId="{D6DAA9DE-7468-41E7-82B3-5309EC3A1BB9}" type="presOf" srcId="{CABA4191-E6F6-467B-921F-C7A5D865FB6D}" destId="{CD9BBD7D-56F6-47D8-8E72-7C90F585C968}" srcOrd="0" destOrd="0" presId="urn:microsoft.com/office/officeart/2008/layout/VerticalAccentList"/>
    <dgm:cxn modelId="{33008ED2-75F7-4836-B595-B8BD881A70E9}" type="presOf" srcId="{23D82123-0D33-42E9-9693-9B27D492BF8F}" destId="{685B3746-B626-456F-816E-667283AB2B9C}" srcOrd="0" destOrd="0" presId="urn:microsoft.com/office/officeart/2008/layout/VerticalAccentList"/>
    <dgm:cxn modelId="{2BF9B9CB-AC19-4F63-8156-76379165BA82}" srcId="{CABA4191-E6F6-467B-921F-C7A5D865FB6D}" destId="{23D82123-0D33-42E9-9693-9B27D492BF8F}" srcOrd="0" destOrd="0" parTransId="{DF3D4B51-CE8E-425A-96D7-00F276FD3FD0}" sibTransId="{103C8078-4D67-4346-8394-B4325E3C6178}"/>
    <dgm:cxn modelId="{C13C1EC6-2F32-4D65-A303-71E468D8D1E0}" type="presParOf" srcId="{CD9BBD7D-56F6-47D8-8E72-7C90F585C968}" destId="{F12E2860-7F64-4DCF-9EDC-893D6919E9D9}" srcOrd="0" destOrd="0" presId="urn:microsoft.com/office/officeart/2008/layout/VerticalAccentList"/>
    <dgm:cxn modelId="{7DE93D2E-D629-4FC6-919E-E6AFEDF75E97}" type="presParOf" srcId="{F12E2860-7F64-4DCF-9EDC-893D6919E9D9}" destId="{685B3746-B626-456F-816E-667283AB2B9C}" srcOrd="0" destOrd="0" presId="urn:microsoft.com/office/officeart/2008/layout/VerticalAccentList"/>
    <dgm:cxn modelId="{4B79B6D8-9DF7-4494-82A4-1319DF4FD074}" type="presParOf" srcId="{CD9BBD7D-56F6-47D8-8E72-7C90F585C968}" destId="{4341FB9F-1882-4204-83C1-831BB75DAC9D}" srcOrd="1" destOrd="0" presId="urn:microsoft.com/office/officeart/2008/layout/VerticalAccentList"/>
    <dgm:cxn modelId="{986EB62C-A5E2-4C5E-982B-2F2A7277A57E}" type="presParOf" srcId="{4341FB9F-1882-4204-83C1-831BB75DAC9D}" destId="{EF66FA4F-A474-475B-ACE7-6D34A788347F}" srcOrd="0" destOrd="0" presId="urn:microsoft.com/office/officeart/2008/layout/VerticalAccentList"/>
    <dgm:cxn modelId="{8C9C4C7A-02DF-43AB-BCA9-8E908F9E5E99}" type="presParOf" srcId="{4341FB9F-1882-4204-83C1-831BB75DAC9D}" destId="{CA74109D-C5E5-4319-9C81-4E8650E06C5E}" srcOrd="1" destOrd="0" presId="urn:microsoft.com/office/officeart/2008/layout/VerticalAccentList"/>
    <dgm:cxn modelId="{3DB22DB4-C110-4BBD-899D-6AEBF9BD47ED}" type="presParOf" srcId="{4341FB9F-1882-4204-83C1-831BB75DAC9D}" destId="{56C0CF9E-8380-4116-85F9-CBBCC1FD2652}" srcOrd="2" destOrd="0" presId="urn:microsoft.com/office/officeart/2008/layout/VerticalAccentList"/>
    <dgm:cxn modelId="{480F54B8-4750-43A9-A986-3C24340BCEA2}" type="presParOf" srcId="{4341FB9F-1882-4204-83C1-831BB75DAC9D}" destId="{AF14CBC8-CADF-4963-9DD2-818646E4A7D5}" srcOrd="3" destOrd="0" presId="urn:microsoft.com/office/officeart/2008/layout/VerticalAccentList"/>
    <dgm:cxn modelId="{16BE5CC8-01CA-4749-85CC-9BB720643441}" type="presParOf" srcId="{4341FB9F-1882-4204-83C1-831BB75DAC9D}" destId="{92F7BF3C-8470-4A60-B46C-CD1C8BA6FA97}" srcOrd="4" destOrd="0" presId="urn:microsoft.com/office/officeart/2008/layout/VerticalAccentList"/>
    <dgm:cxn modelId="{CF90BCD3-71DA-4E03-8CF5-442EAF7FE8CE}" type="presParOf" srcId="{4341FB9F-1882-4204-83C1-831BB75DAC9D}" destId="{C7C6090E-86AA-4632-A694-DF793D554442}" srcOrd="5" destOrd="0" presId="urn:microsoft.com/office/officeart/2008/layout/VerticalAccentList"/>
    <dgm:cxn modelId="{FD430C17-FEEF-48B1-A5D7-6937FAD07B07}" type="presParOf" srcId="{4341FB9F-1882-4204-83C1-831BB75DAC9D}" destId="{07237236-4A1A-4CC6-86D1-CDF056E7862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0ACEF7B-85BA-41B5-981C-A8D5954E83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C3EBC2-80F9-4509-9448-CE4F01773ABD}">
      <dgm:prSet/>
      <dgm:spPr/>
      <dgm:t>
        <a:bodyPr/>
        <a:lstStyle/>
        <a:p>
          <a:pPr rtl="0"/>
          <a:r>
            <a:rPr lang="en-US" dirty="0" smtClean="0"/>
            <a:t>Electric Sheep</a:t>
          </a:r>
          <a:endParaRPr lang="en-US" dirty="0"/>
        </a:p>
      </dgm:t>
    </dgm:pt>
    <dgm:pt modelId="{036CB191-EA84-4E85-8A32-FDAB0CC6805C}" type="parTrans" cxnId="{55D00425-5B9F-4346-AB06-DB91B03D101E}">
      <dgm:prSet/>
      <dgm:spPr/>
      <dgm:t>
        <a:bodyPr/>
        <a:lstStyle/>
        <a:p>
          <a:endParaRPr lang="en-US"/>
        </a:p>
      </dgm:t>
    </dgm:pt>
    <dgm:pt modelId="{2533B604-805D-4124-B467-93DDA7C5900D}" type="sibTrans" cxnId="{55D00425-5B9F-4346-AB06-DB91B03D101E}">
      <dgm:prSet/>
      <dgm:spPr/>
      <dgm:t>
        <a:bodyPr/>
        <a:lstStyle/>
        <a:p>
          <a:endParaRPr lang="en-US"/>
        </a:p>
      </dgm:t>
    </dgm:pt>
    <dgm:pt modelId="{C011E8E9-F649-44D2-9E3C-B428CBD3A49B}">
      <dgm:prSet/>
      <dgm:spPr/>
      <dgm:t>
        <a:bodyPr/>
        <a:lstStyle/>
        <a:p>
          <a:pPr rtl="0"/>
          <a:r>
            <a:rPr lang="en-US" dirty="0" smtClean="0"/>
            <a:t>Created by Randomness, Crossover, Mutation, Human Post</a:t>
          </a:r>
          <a:endParaRPr lang="en-US" dirty="0"/>
        </a:p>
      </dgm:t>
    </dgm:pt>
    <dgm:pt modelId="{60545212-3A48-42ED-A8D8-931B8B997F13}" type="parTrans" cxnId="{BF56647B-6DD3-4E68-9E45-55DFF72295D1}">
      <dgm:prSet/>
      <dgm:spPr/>
      <dgm:t>
        <a:bodyPr/>
        <a:lstStyle/>
        <a:p>
          <a:endParaRPr lang="en-US"/>
        </a:p>
      </dgm:t>
    </dgm:pt>
    <dgm:pt modelId="{2CFD9936-CB87-4520-A150-564D25B8D1DF}" type="sibTrans" cxnId="{BF56647B-6DD3-4E68-9E45-55DFF72295D1}">
      <dgm:prSet/>
      <dgm:spPr/>
      <dgm:t>
        <a:bodyPr/>
        <a:lstStyle/>
        <a:p>
          <a:endParaRPr lang="en-US"/>
        </a:p>
      </dgm:t>
    </dgm:pt>
    <dgm:pt modelId="{9D7D1059-1642-4811-8135-6B5F24C85CF0}">
      <dgm:prSet/>
      <dgm:spPr/>
      <dgm:t>
        <a:bodyPr/>
        <a:lstStyle/>
        <a:p>
          <a:pPr rtl="0"/>
          <a:r>
            <a:rPr lang="en-US" dirty="0" smtClean="0"/>
            <a:t>Server maintains the flock</a:t>
          </a:r>
          <a:endParaRPr lang="en-US" dirty="0"/>
        </a:p>
      </dgm:t>
    </dgm:pt>
    <dgm:pt modelId="{969D05E0-6280-4235-BE90-02953F452E64}" type="parTrans" cxnId="{01E1B35E-3DCE-4118-9147-ED3961B3C561}">
      <dgm:prSet/>
      <dgm:spPr/>
      <dgm:t>
        <a:bodyPr/>
        <a:lstStyle/>
        <a:p>
          <a:endParaRPr lang="en-US"/>
        </a:p>
      </dgm:t>
    </dgm:pt>
    <dgm:pt modelId="{4E9A36CD-E8B7-4C9C-9565-727A615AFBC3}" type="sibTrans" cxnId="{01E1B35E-3DCE-4118-9147-ED3961B3C561}">
      <dgm:prSet/>
      <dgm:spPr/>
      <dgm:t>
        <a:bodyPr/>
        <a:lstStyle/>
        <a:p>
          <a:endParaRPr lang="en-US"/>
        </a:p>
      </dgm:t>
    </dgm:pt>
    <dgm:pt modelId="{B4864864-CA82-442B-913B-960D324E9402}">
      <dgm:prSet/>
      <dgm:spPr/>
      <dgm:t>
        <a:bodyPr/>
        <a:lstStyle/>
        <a:p>
          <a:pPr rtl="0"/>
          <a:r>
            <a:rPr lang="en-US" dirty="0" smtClean="0"/>
            <a:t>Flock is continuously updated	</a:t>
          </a:r>
          <a:endParaRPr lang="en-US" dirty="0"/>
        </a:p>
      </dgm:t>
    </dgm:pt>
    <dgm:pt modelId="{1878BEF4-EE1C-417F-BC75-AB497862C955}" type="parTrans" cxnId="{F93D5CFE-7773-43D3-8B2E-1FF15833E131}">
      <dgm:prSet/>
      <dgm:spPr/>
      <dgm:t>
        <a:bodyPr/>
        <a:lstStyle/>
        <a:p>
          <a:endParaRPr lang="en-US"/>
        </a:p>
      </dgm:t>
    </dgm:pt>
    <dgm:pt modelId="{052D3224-746F-41D6-A6A1-665954263601}" type="sibTrans" cxnId="{F93D5CFE-7773-43D3-8B2E-1FF15833E131}">
      <dgm:prSet/>
      <dgm:spPr/>
      <dgm:t>
        <a:bodyPr/>
        <a:lstStyle/>
        <a:p>
          <a:endParaRPr lang="en-US"/>
        </a:p>
      </dgm:t>
    </dgm:pt>
    <dgm:pt modelId="{909E153E-DC5D-4BB7-A751-DAE9DE7089CD}">
      <dgm:prSet/>
      <dgm:spPr/>
      <dgm:t>
        <a:bodyPr/>
        <a:lstStyle/>
        <a:p>
          <a:pPr rtl="0"/>
          <a:r>
            <a:rPr lang="en-US" dirty="0" smtClean="0"/>
            <a:t>Sheep are rated, created and destroyed within flock</a:t>
          </a:r>
          <a:endParaRPr lang="en-US" dirty="0"/>
        </a:p>
      </dgm:t>
    </dgm:pt>
    <dgm:pt modelId="{C999E613-3793-4C8A-A812-C07E81F378B8}" type="parTrans" cxnId="{3FF85E8B-4032-4F85-9EE6-E422BC353321}">
      <dgm:prSet/>
      <dgm:spPr/>
      <dgm:t>
        <a:bodyPr/>
        <a:lstStyle/>
        <a:p>
          <a:endParaRPr lang="en-US"/>
        </a:p>
      </dgm:t>
    </dgm:pt>
    <dgm:pt modelId="{E3EF0C73-9572-4C17-A6C1-3C00E0297F32}" type="sibTrans" cxnId="{3FF85E8B-4032-4F85-9EE6-E422BC353321}">
      <dgm:prSet/>
      <dgm:spPr/>
      <dgm:t>
        <a:bodyPr/>
        <a:lstStyle/>
        <a:p>
          <a:endParaRPr lang="en-US"/>
        </a:p>
      </dgm:t>
    </dgm:pt>
    <dgm:pt modelId="{E8052F6A-70DC-4E2D-ADDA-996B63A92320}">
      <dgm:prSet/>
      <dgm:spPr/>
      <dgm:t>
        <a:bodyPr/>
        <a:lstStyle/>
        <a:p>
          <a:pPr rtl="0"/>
          <a:r>
            <a:rPr lang="en-US" dirty="0" smtClean="0"/>
            <a:t>21% human designed</a:t>
          </a:r>
          <a:endParaRPr lang="en-US" dirty="0"/>
        </a:p>
      </dgm:t>
    </dgm:pt>
    <dgm:pt modelId="{CA821B57-E99F-453F-97D0-784C187F31B5}" type="parTrans" cxnId="{CB989A9E-4580-4560-8EE9-0C4900390CE4}">
      <dgm:prSet/>
      <dgm:spPr/>
      <dgm:t>
        <a:bodyPr/>
        <a:lstStyle/>
        <a:p>
          <a:endParaRPr lang="en-US"/>
        </a:p>
      </dgm:t>
    </dgm:pt>
    <dgm:pt modelId="{9B83491A-D5D0-4AB8-A826-E3FB2879A0B3}" type="sibTrans" cxnId="{CB989A9E-4580-4560-8EE9-0C4900390CE4}">
      <dgm:prSet/>
      <dgm:spPr/>
      <dgm:t>
        <a:bodyPr/>
        <a:lstStyle/>
        <a:p>
          <a:endParaRPr lang="en-US"/>
        </a:p>
      </dgm:t>
    </dgm:pt>
    <dgm:pt modelId="{1E2137B5-9723-400E-8DAD-1AAE88869382}">
      <dgm:prSet/>
      <dgm:spPr/>
      <dgm:t>
        <a:bodyPr/>
        <a:lstStyle/>
        <a:p>
          <a:pPr rtl="0"/>
          <a:r>
            <a:rPr lang="en-US" dirty="0" smtClean="0"/>
            <a:t>79% evolved</a:t>
          </a:r>
          <a:endParaRPr lang="en-US" dirty="0"/>
        </a:p>
      </dgm:t>
    </dgm:pt>
    <dgm:pt modelId="{6193E105-6576-4D04-B4CA-23557E39B960}" type="parTrans" cxnId="{F6FE043D-6C2F-4EB9-AA04-772AFAB94B17}">
      <dgm:prSet/>
      <dgm:spPr/>
      <dgm:t>
        <a:bodyPr/>
        <a:lstStyle/>
        <a:p>
          <a:endParaRPr lang="en-US"/>
        </a:p>
      </dgm:t>
    </dgm:pt>
    <dgm:pt modelId="{4828BD92-FA52-4531-A03F-3F174B91192B}" type="sibTrans" cxnId="{F6FE043D-6C2F-4EB9-AA04-772AFAB94B17}">
      <dgm:prSet/>
      <dgm:spPr/>
      <dgm:t>
        <a:bodyPr/>
        <a:lstStyle/>
        <a:p>
          <a:endParaRPr lang="en-US"/>
        </a:p>
      </dgm:t>
    </dgm:pt>
    <dgm:pt modelId="{DCA49F33-4612-4F69-BD23-814154CEB9AC}" type="pres">
      <dgm:prSet presAssocID="{90ACEF7B-85BA-41B5-981C-A8D5954E83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D306B4-ACD1-447B-8E51-7E89646C1ED7}" type="pres">
      <dgm:prSet presAssocID="{6AC3EBC2-80F9-4509-9448-CE4F01773AB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6D038-8CAA-49C1-8CEE-0C34AC34FCC3}" type="pres">
      <dgm:prSet presAssocID="{6AC3EBC2-80F9-4509-9448-CE4F01773AB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6B0E1C-06B3-448B-9EB7-F5DFE4878006}" type="presOf" srcId="{9D7D1059-1642-4811-8135-6B5F24C85CF0}" destId="{14F6D038-8CAA-49C1-8CEE-0C34AC34FCC3}" srcOrd="0" destOrd="1" presId="urn:microsoft.com/office/officeart/2005/8/layout/vList2"/>
    <dgm:cxn modelId="{162F30AF-8579-4719-8FEE-AB684502DF6A}" type="presOf" srcId="{1E2137B5-9723-400E-8DAD-1AAE88869382}" destId="{14F6D038-8CAA-49C1-8CEE-0C34AC34FCC3}" srcOrd="0" destOrd="5" presId="urn:microsoft.com/office/officeart/2005/8/layout/vList2"/>
    <dgm:cxn modelId="{F93D5CFE-7773-43D3-8B2E-1FF15833E131}" srcId="{6AC3EBC2-80F9-4509-9448-CE4F01773ABD}" destId="{B4864864-CA82-442B-913B-960D324E9402}" srcOrd="2" destOrd="0" parTransId="{1878BEF4-EE1C-417F-BC75-AB497862C955}" sibTransId="{052D3224-746F-41D6-A6A1-665954263601}"/>
    <dgm:cxn modelId="{BF56647B-6DD3-4E68-9E45-55DFF72295D1}" srcId="{6AC3EBC2-80F9-4509-9448-CE4F01773ABD}" destId="{C011E8E9-F649-44D2-9E3C-B428CBD3A49B}" srcOrd="0" destOrd="0" parTransId="{60545212-3A48-42ED-A8D8-931B8B997F13}" sibTransId="{2CFD9936-CB87-4520-A150-564D25B8D1DF}"/>
    <dgm:cxn modelId="{55D00425-5B9F-4346-AB06-DB91B03D101E}" srcId="{90ACEF7B-85BA-41B5-981C-A8D5954E838F}" destId="{6AC3EBC2-80F9-4509-9448-CE4F01773ABD}" srcOrd="0" destOrd="0" parTransId="{036CB191-EA84-4E85-8A32-FDAB0CC6805C}" sibTransId="{2533B604-805D-4124-B467-93DDA7C5900D}"/>
    <dgm:cxn modelId="{3FF85E8B-4032-4F85-9EE6-E422BC353321}" srcId="{B4864864-CA82-442B-913B-960D324E9402}" destId="{909E153E-DC5D-4BB7-A751-DAE9DE7089CD}" srcOrd="0" destOrd="0" parTransId="{C999E613-3793-4C8A-A812-C07E81F378B8}" sibTransId="{E3EF0C73-9572-4C17-A6C1-3C00E0297F32}"/>
    <dgm:cxn modelId="{F6FE043D-6C2F-4EB9-AA04-772AFAB94B17}" srcId="{B4864864-CA82-442B-913B-960D324E9402}" destId="{1E2137B5-9723-400E-8DAD-1AAE88869382}" srcOrd="2" destOrd="0" parTransId="{6193E105-6576-4D04-B4CA-23557E39B960}" sibTransId="{4828BD92-FA52-4531-A03F-3F174B91192B}"/>
    <dgm:cxn modelId="{907BB4B1-6B2F-4EDC-9158-F02EC46BAE6F}" type="presOf" srcId="{909E153E-DC5D-4BB7-A751-DAE9DE7089CD}" destId="{14F6D038-8CAA-49C1-8CEE-0C34AC34FCC3}" srcOrd="0" destOrd="3" presId="urn:microsoft.com/office/officeart/2005/8/layout/vList2"/>
    <dgm:cxn modelId="{E52865E5-0E61-4A3C-A507-98C59800420E}" type="presOf" srcId="{C011E8E9-F649-44D2-9E3C-B428CBD3A49B}" destId="{14F6D038-8CAA-49C1-8CEE-0C34AC34FCC3}" srcOrd="0" destOrd="0" presId="urn:microsoft.com/office/officeart/2005/8/layout/vList2"/>
    <dgm:cxn modelId="{6825E9C7-DEB8-464D-97DA-A46CA301020D}" type="presOf" srcId="{B4864864-CA82-442B-913B-960D324E9402}" destId="{14F6D038-8CAA-49C1-8CEE-0C34AC34FCC3}" srcOrd="0" destOrd="2" presId="urn:microsoft.com/office/officeart/2005/8/layout/vList2"/>
    <dgm:cxn modelId="{D09B14EB-D6BA-4947-BE0F-3DE02C272990}" type="presOf" srcId="{6AC3EBC2-80F9-4509-9448-CE4F01773ABD}" destId="{C2D306B4-ACD1-447B-8E51-7E89646C1ED7}" srcOrd="0" destOrd="0" presId="urn:microsoft.com/office/officeart/2005/8/layout/vList2"/>
    <dgm:cxn modelId="{01E1B35E-3DCE-4118-9147-ED3961B3C561}" srcId="{6AC3EBC2-80F9-4509-9448-CE4F01773ABD}" destId="{9D7D1059-1642-4811-8135-6B5F24C85CF0}" srcOrd="1" destOrd="0" parTransId="{969D05E0-6280-4235-BE90-02953F452E64}" sibTransId="{4E9A36CD-E8B7-4C9C-9565-727A615AFBC3}"/>
    <dgm:cxn modelId="{CB989A9E-4580-4560-8EE9-0C4900390CE4}" srcId="{B4864864-CA82-442B-913B-960D324E9402}" destId="{E8052F6A-70DC-4E2D-ADDA-996B63A92320}" srcOrd="1" destOrd="0" parTransId="{CA821B57-E99F-453F-97D0-784C187F31B5}" sibTransId="{9B83491A-D5D0-4AB8-A826-E3FB2879A0B3}"/>
    <dgm:cxn modelId="{437EDE59-6F85-41A7-8CF0-A1A81537741E}" type="presOf" srcId="{E8052F6A-70DC-4E2D-ADDA-996B63A92320}" destId="{14F6D038-8CAA-49C1-8CEE-0C34AC34FCC3}" srcOrd="0" destOrd="4" presId="urn:microsoft.com/office/officeart/2005/8/layout/vList2"/>
    <dgm:cxn modelId="{C587342E-BE1A-490C-A010-DEAD3CA4FC42}" type="presOf" srcId="{90ACEF7B-85BA-41B5-981C-A8D5954E838F}" destId="{DCA49F33-4612-4F69-BD23-814154CEB9AC}" srcOrd="0" destOrd="0" presId="urn:microsoft.com/office/officeart/2005/8/layout/vList2"/>
    <dgm:cxn modelId="{4FC5092D-759C-4BA3-B6A2-7CCB26816B73}" type="presParOf" srcId="{DCA49F33-4612-4F69-BD23-814154CEB9AC}" destId="{C2D306B4-ACD1-447B-8E51-7E89646C1ED7}" srcOrd="0" destOrd="0" presId="urn:microsoft.com/office/officeart/2005/8/layout/vList2"/>
    <dgm:cxn modelId="{920A597B-722F-47F6-91AD-092C8D22FFEA}" type="presParOf" srcId="{DCA49F33-4612-4F69-BD23-814154CEB9AC}" destId="{14F6D038-8CAA-49C1-8CEE-0C34AC34FCC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EDA3CC0-29BC-41FD-9761-2FCD5D6B89E0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253991-7745-4535-B651-CA7841ACA518}">
      <dgm:prSet/>
      <dgm:spPr/>
      <dgm:t>
        <a:bodyPr/>
        <a:lstStyle/>
        <a:p>
          <a:pPr rtl="0"/>
          <a:r>
            <a:rPr lang="en-US" smtClean="0"/>
            <a:t>Works Cited</a:t>
          </a:r>
          <a:endParaRPr lang="en-US"/>
        </a:p>
      </dgm:t>
    </dgm:pt>
    <dgm:pt modelId="{40567CF2-3F3D-4EEB-B528-D1468B4EF308}" type="parTrans" cxnId="{2300C6D3-2C2C-43D1-B60B-1BDEEED1D80C}">
      <dgm:prSet/>
      <dgm:spPr/>
      <dgm:t>
        <a:bodyPr/>
        <a:lstStyle/>
        <a:p>
          <a:endParaRPr lang="en-US"/>
        </a:p>
      </dgm:t>
    </dgm:pt>
    <dgm:pt modelId="{2192EE26-7FFC-4ECA-93FB-E26CEA5BB0DF}" type="sibTrans" cxnId="{2300C6D3-2C2C-43D1-B60B-1BDEEED1D80C}">
      <dgm:prSet/>
      <dgm:spPr/>
      <dgm:t>
        <a:bodyPr/>
        <a:lstStyle/>
        <a:p>
          <a:endParaRPr lang="en-US"/>
        </a:p>
      </dgm:t>
    </dgm:pt>
    <dgm:pt modelId="{8253CE3B-821C-407E-B354-300E41644C3E}" type="pres">
      <dgm:prSet presAssocID="{6EDA3CC0-29BC-41FD-9761-2FCD5D6B89E0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3477040-64B8-4A8C-93AB-7D61385943FD}" type="pres">
      <dgm:prSet presAssocID="{CA253991-7745-4535-B651-CA7841ACA518}" presName="parenttextcomposite" presStyleCnt="0"/>
      <dgm:spPr/>
    </dgm:pt>
    <dgm:pt modelId="{6CECCBD3-DAED-4A9A-86F1-1A2C528A1D10}" type="pres">
      <dgm:prSet presAssocID="{CA253991-7745-4535-B651-CA7841ACA51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C7E5B-7402-43C4-AB81-E36AD270B12F}" type="pres">
      <dgm:prSet presAssocID="{CA253991-7745-4535-B651-CA7841ACA518}" presName="parallelogramComposite" presStyleCnt="0"/>
      <dgm:spPr/>
    </dgm:pt>
    <dgm:pt modelId="{F661C96D-D380-4EF4-80AF-15DE0616BD74}" type="pres">
      <dgm:prSet presAssocID="{CA253991-7745-4535-B651-CA7841ACA518}" presName="parallelogram1" presStyleLbl="alignNode1" presStyleIdx="0" presStyleCnt="7"/>
      <dgm:spPr/>
    </dgm:pt>
    <dgm:pt modelId="{426D1758-7B45-4F05-BA9E-FE53D424655A}" type="pres">
      <dgm:prSet presAssocID="{CA253991-7745-4535-B651-CA7841ACA518}" presName="parallelogram2" presStyleLbl="alignNode1" presStyleIdx="1" presStyleCnt="7"/>
      <dgm:spPr/>
    </dgm:pt>
    <dgm:pt modelId="{9A1C770C-D56A-4DA7-B996-E210F201D41F}" type="pres">
      <dgm:prSet presAssocID="{CA253991-7745-4535-B651-CA7841ACA518}" presName="parallelogram3" presStyleLbl="alignNode1" presStyleIdx="2" presStyleCnt="7"/>
      <dgm:spPr/>
    </dgm:pt>
    <dgm:pt modelId="{73B7BC4D-1875-4EAA-934D-BDB52BF24484}" type="pres">
      <dgm:prSet presAssocID="{CA253991-7745-4535-B651-CA7841ACA518}" presName="parallelogram4" presStyleLbl="alignNode1" presStyleIdx="3" presStyleCnt="7"/>
      <dgm:spPr/>
    </dgm:pt>
    <dgm:pt modelId="{4B73984E-6C3A-4EC4-A703-EA0451207427}" type="pres">
      <dgm:prSet presAssocID="{CA253991-7745-4535-B651-CA7841ACA518}" presName="parallelogram5" presStyleLbl="alignNode1" presStyleIdx="4" presStyleCnt="7"/>
      <dgm:spPr/>
    </dgm:pt>
    <dgm:pt modelId="{51C9DB99-9893-441C-8E8D-785F07A34B49}" type="pres">
      <dgm:prSet presAssocID="{CA253991-7745-4535-B651-CA7841ACA518}" presName="parallelogram6" presStyleLbl="alignNode1" presStyleIdx="5" presStyleCnt="7"/>
      <dgm:spPr/>
    </dgm:pt>
    <dgm:pt modelId="{EF99E240-166B-4BFF-A527-A2D3C40E11CC}" type="pres">
      <dgm:prSet presAssocID="{CA253991-7745-4535-B651-CA7841ACA518}" presName="parallelogram7" presStyleLbl="alignNode1" presStyleIdx="6" presStyleCnt="7"/>
      <dgm:spPr/>
    </dgm:pt>
  </dgm:ptLst>
  <dgm:cxnLst>
    <dgm:cxn modelId="{384FF1FC-00C8-40D5-B1D1-02073EC04CFD}" type="presOf" srcId="{CA253991-7745-4535-B651-CA7841ACA518}" destId="{6CECCBD3-DAED-4A9A-86F1-1A2C528A1D10}" srcOrd="0" destOrd="0" presId="urn:microsoft.com/office/officeart/2008/layout/VerticalAccentList"/>
    <dgm:cxn modelId="{2300C6D3-2C2C-43D1-B60B-1BDEEED1D80C}" srcId="{6EDA3CC0-29BC-41FD-9761-2FCD5D6B89E0}" destId="{CA253991-7745-4535-B651-CA7841ACA518}" srcOrd="0" destOrd="0" parTransId="{40567CF2-3F3D-4EEB-B528-D1468B4EF308}" sibTransId="{2192EE26-7FFC-4ECA-93FB-E26CEA5BB0DF}"/>
    <dgm:cxn modelId="{9BFDA0ED-8B13-41AE-AC35-AE3FEADB2145}" type="presOf" srcId="{6EDA3CC0-29BC-41FD-9761-2FCD5D6B89E0}" destId="{8253CE3B-821C-407E-B354-300E41644C3E}" srcOrd="0" destOrd="0" presId="urn:microsoft.com/office/officeart/2008/layout/VerticalAccentList"/>
    <dgm:cxn modelId="{92217E6A-7F1D-4E7E-A319-FC165E540A0C}" type="presParOf" srcId="{8253CE3B-821C-407E-B354-300E41644C3E}" destId="{83477040-64B8-4A8C-93AB-7D61385943FD}" srcOrd="0" destOrd="0" presId="urn:microsoft.com/office/officeart/2008/layout/VerticalAccentList"/>
    <dgm:cxn modelId="{5671D5EC-7FD5-4383-A733-BAEC7D845F93}" type="presParOf" srcId="{83477040-64B8-4A8C-93AB-7D61385943FD}" destId="{6CECCBD3-DAED-4A9A-86F1-1A2C528A1D10}" srcOrd="0" destOrd="0" presId="urn:microsoft.com/office/officeart/2008/layout/VerticalAccentList"/>
    <dgm:cxn modelId="{E34A74AB-B3A8-4E62-97CE-8B283E793324}" type="presParOf" srcId="{8253CE3B-821C-407E-B354-300E41644C3E}" destId="{304C7E5B-7402-43C4-AB81-E36AD270B12F}" srcOrd="1" destOrd="0" presId="urn:microsoft.com/office/officeart/2008/layout/VerticalAccentList"/>
    <dgm:cxn modelId="{620825FB-CBC0-4017-B9B1-396682EBAE90}" type="presParOf" srcId="{304C7E5B-7402-43C4-AB81-E36AD270B12F}" destId="{F661C96D-D380-4EF4-80AF-15DE0616BD74}" srcOrd="0" destOrd="0" presId="urn:microsoft.com/office/officeart/2008/layout/VerticalAccentList"/>
    <dgm:cxn modelId="{040351B8-3F97-462C-ADA2-634FA79C02E0}" type="presParOf" srcId="{304C7E5B-7402-43C4-AB81-E36AD270B12F}" destId="{426D1758-7B45-4F05-BA9E-FE53D424655A}" srcOrd="1" destOrd="0" presId="urn:microsoft.com/office/officeart/2008/layout/VerticalAccentList"/>
    <dgm:cxn modelId="{09429F01-4DC5-40D2-8D60-62B51975EF3A}" type="presParOf" srcId="{304C7E5B-7402-43C4-AB81-E36AD270B12F}" destId="{9A1C770C-D56A-4DA7-B996-E210F201D41F}" srcOrd="2" destOrd="0" presId="urn:microsoft.com/office/officeart/2008/layout/VerticalAccentList"/>
    <dgm:cxn modelId="{C7321591-B43E-4CF8-8CF8-CBFF277A6446}" type="presParOf" srcId="{304C7E5B-7402-43C4-AB81-E36AD270B12F}" destId="{73B7BC4D-1875-4EAA-934D-BDB52BF24484}" srcOrd="3" destOrd="0" presId="urn:microsoft.com/office/officeart/2008/layout/VerticalAccentList"/>
    <dgm:cxn modelId="{AFA69D49-9AC3-430D-8922-E5AB2D46982F}" type="presParOf" srcId="{304C7E5B-7402-43C4-AB81-E36AD270B12F}" destId="{4B73984E-6C3A-4EC4-A703-EA0451207427}" srcOrd="4" destOrd="0" presId="urn:microsoft.com/office/officeart/2008/layout/VerticalAccentList"/>
    <dgm:cxn modelId="{940FF5BB-D502-4666-80B0-42137481F95E}" type="presParOf" srcId="{304C7E5B-7402-43C4-AB81-E36AD270B12F}" destId="{51C9DB99-9893-441C-8E8D-785F07A34B49}" srcOrd="5" destOrd="0" presId="urn:microsoft.com/office/officeart/2008/layout/VerticalAccentList"/>
    <dgm:cxn modelId="{B76C1AB1-4552-4224-8662-5983BDC20943}" type="presParOf" srcId="{304C7E5B-7402-43C4-AB81-E36AD270B12F}" destId="{EF99E240-166B-4BFF-A527-A2D3C40E11CC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5A60DF-61D5-4B63-B447-905A16CEF66A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12E950-CB9A-4C10-8503-1F30E6F1D2C7}">
      <dgm:prSet/>
      <dgm:spPr/>
      <dgm:t>
        <a:bodyPr/>
        <a:lstStyle/>
        <a:p>
          <a:pPr algn="l" rtl="0"/>
          <a:r>
            <a:rPr lang="en-US" dirty="0" smtClean="0"/>
            <a:t>What is Simulated Evolution?</a:t>
          </a:r>
          <a:endParaRPr lang="en-US" dirty="0"/>
        </a:p>
      </dgm:t>
    </dgm:pt>
    <dgm:pt modelId="{A4D10487-EE68-471E-945F-49173AEFEDDF}" type="parTrans" cxnId="{19D95B1A-20B8-411E-8095-474BC9FD593D}">
      <dgm:prSet/>
      <dgm:spPr/>
      <dgm:t>
        <a:bodyPr/>
        <a:lstStyle/>
        <a:p>
          <a:endParaRPr lang="en-US"/>
        </a:p>
      </dgm:t>
    </dgm:pt>
    <dgm:pt modelId="{FD420CD4-C14E-4BD9-89B7-A260EC05DAEE}" type="sibTrans" cxnId="{19D95B1A-20B8-411E-8095-474BC9FD593D}">
      <dgm:prSet/>
      <dgm:spPr/>
      <dgm:t>
        <a:bodyPr/>
        <a:lstStyle/>
        <a:p>
          <a:endParaRPr lang="en-US"/>
        </a:p>
      </dgm:t>
    </dgm:pt>
    <dgm:pt modelId="{441218DE-9312-413E-8CC5-460C93A9F001}" type="pres">
      <dgm:prSet presAssocID="{865A60DF-61D5-4B63-B447-905A16CEF66A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AE3DDD45-4713-49E4-929B-9CF6014E8A19}" type="pres">
      <dgm:prSet presAssocID="{8612E950-CB9A-4C10-8503-1F30E6F1D2C7}" presName="parenttextcomposite" presStyleCnt="0"/>
      <dgm:spPr/>
    </dgm:pt>
    <dgm:pt modelId="{F171BB40-7E14-4651-BB4F-AB3620A812F8}" type="pres">
      <dgm:prSet presAssocID="{8612E950-CB9A-4C10-8503-1F30E6F1D2C7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9C3C-FDD1-413A-BDEF-2BDE9365C43C}" type="pres">
      <dgm:prSet presAssocID="{8612E950-CB9A-4C10-8503-1F30E6F1D2C7}" presName="parallelogramComposite" presStyleCnt="0"/>
      <dgm:spPr/>
    </dgm:pt>
    <dgm:pt modelId="{43B63053-B1A8-423C-8616-F2526D7020B6}" type="pres">
      <dgm:prSet presAssocID="{8612E950-CB9A-4C10-8503-1F30E6F1D2C7}" presName="parallelogram1" presStyleLbl="alignNode1" presStyleIdx="0" presStyleCnt="7"/>
      <dgm:spPr/>
    </dgm:pt>
    <dgm:pt modelId="{DDA09EEC-1249-43E4-A9AF-888E5107CC54}" type="pres">
      <dgm:prSet presAssocID="{8612E950-CB9A-4C10-8503-1F30E6F1D2C7}" presName="parallelogram2" presStyleLbl="alignNode1" presStyleIdx="1" presStyleCnt="7"/>
      <dgm:spPr/>
    </dgm:pt>
    <dgm:pt modelId="{3509CD38-01E0-4BFB-B471-EB9015A7E5F1}" type="pres">
      <dgm:prSet presAssocID="{8612E950-CB9A-4C10-8503-1F30E6F1D2C7}" presName="parallelogram3" presStyleLbl="alignNode1" presStyleIdx="2" presStyleCnt="7"/>
      <dgm:spPr/>
    </dgm:pt>
    <dgm:pt modelId="{1622F715-D0AB-46AC-B67F-4AC193B8E965}" type="pres">
      <dgm:prSet presAssocID="{8612E950-CB9A-4C10-8503-1F30E6F1D2C7}" presName="parallelogram4" presStyleLbl="alignNode1" presStyleIdx="3" presStyleCnt="7"/>
      <dgm:spPr/>
    </dgm:pt>
    <dgm:pt modelId="{15D5287B-47C3-4A2A-A9C5-00038ACA0DEF}" type="pres">
      <dgm:prSet presAssocID="{8612E950-CB9A-4C10-8503-1F30E6F1D2C7}" presName="parallelogram5" presStyleLbl="alignNode1" presStyleIdx="4" presStyleCnt="7"/>
      <dgm:spPr/>
    </dgm:pt>
    <dgm:pt modelId="{8B80152A-B8CE-4826-A3A1-2902A4DBDC8D}" type="pres">
      <dgm:prSet presAssocID="{8612E950-CB9A-4C10-8503-1F30E6F1D2C7}" presName="parallelogram6" presStyleLbl="alignNode1" presStyleIdx="5" presStyleCnt="7"/>
      <dgm:spPr/>
    </dgm:pt>
    <dgm:pt modelId="{41646DE9-0829-4795-961F-F7405FE473F0}" type="pres">
      <dgm:prSet presAssocID="{8612E950-CB9A-4C10-8503-1F30E6F1D2C7}" presName="parallelogram7" presStyleLbl="alignNode1" presStyleIdx="6" presStyleCnt="7"/>
      <dgm:spPr/>
    </dgm:pt>
  </dgm:ptLst>
  <dgm:cxnLst>
    <dgm:cxn modelId="{19D95B1A-20B8-411E-8095-474BC9FD593D}" srcId="{865A60DF-61D5-4B63-B447-905A16CEF66A}" destId="{8612E950-CB9A-4C10-8503-1F30E6F1D2C7}" srcOrd="0" destOrd="0" parTransId="{A4D10487-EE68-471E-945F-49173AEFEDDF}" sibTransId="{FD420CD4-C14E-4BD9-89B7-A260EC05DAEE}"/>
    <dgm:cxn modelId="{21777FAF-861B-4117-BC6E-BCF6E23306A7}" type="presOf" srcId="{8612E950-CB9A-4C10-8503-1F30E6F1D2C7}" destId="{F171BB40-7E14-4651-BB4F-AB3620A812F8}" srcOrd="0" destOrd="0" presId="urn:microsoft.com/office/officeart/2008/layout/VerticalAccentList"/>
    <dgm:cxn modelId="{DF7FD92F-9092-4A67-A377-EED19F0F1F0F}" type="presOf" srcId="{865A60DF-61D5-4B63-B447-905A16CEF66A}" destId="{441218DE-9312-413E-8CC5-460C93A9F001}" srcOrd="0" destOrd="0" presId="urn:microsoft.com/office/officeart/2008/layout/VerticalAccentList"/>
    <dgm:cxn modelId="{4C345DC4-E8E4-4795-87D9-D1F5988344B7}" type="presParOf" srcId="{441218DE-9312-413E-8CC5-460C93A9F001}" destId="{AE3DDD45-4713-49E4-929B-9CF6014E8A19}" srcOrd="0" destOrd="0" presId="urn:microsoft.com/office/officeart/2008/layout/VerticalAccentList"/>
    <dgm:cxn modelId="{91432A34-5BBD-4FD6-8896-14EB2BE57685}" type="presParOf" srcId="{AE3DDD45-4713-49E4-929B-9CF6014E8A19}" destId="{F171BB40-7E14-4651-BB4F-AB3620A812F8}" srcOrd="0" destOrd="0" presId="urn:microsoft.com/office/officeart/2008/layout/VerticalAccentList"/>
    <dgm:cxn modelId="{2959A4EF-C0FE-4218-8BCA-86781C654A30}" type="presParOf" srcId="{441218DE-9312-413E-8CC5-460C93A9F001}" destId="{CD5F9C3C-FDD1-413A-BDEF-2BDE9365C43C}" srcOrd="1" destOrd="0" presId="urn:microsoft.com/office/officeart/2008/layout/VerticalAccentList"/>
    <dgm:cxn modelId="{B9C723EF-9422-4BEA-8FCE-CB9CEAFD6C39}" type="presParOf" srcId="{CD5F9C3C-FDD1-413A-BDEF-2BDE9365C43C}" destId="{43B63053-B1A8-423C-8616-F2526D7020B6}" srcOrd="0" destOrd="0" presId="urn:microsoft.com/office/officeart/2008/layout/VerticalAccentList"/>
    <dgm:cxn modelId="{C42751FF-C895-41E7-B097-9AC0D233F350}" type="presParOf" srcId="{CD5F9C3C-FDD1-413A-BDEF-2BDE9365C43C}" destId="{DDA09EEC-1249-43E4-A9AF-888E5107CC54}" srcOrd="1" destOrd="0" presId="urn:microsoft.com/office/officeart/2008/layout/VerticalAccentList"/>
    <dgm:cxn modelId="{168DFBA2-1F87-4D02-A26D-980EFB2B278B}" type="presParOf" srcId="{CD5F9C3C-FDD1-413A-BDEF-2BDE9365C43C}" destId="{3509CD38-01E0-4BFB-B471-EB9015A7E5F1}" srcOrd="2" destOrd="0" presId="urn:microsoft.com/office/officeart/2008/layout/VerticalAccentList"/>
    <dgm:cxn modelId="{3DA92DCF-D436-498C-BC24-A7CA45665A1A}" type="presParOf" srcId="{CD5F9C3C-FDD1-413A-BDEF-2BDE9365C43C}" destId="{1622F715-D0AB-46AC-B67F-4AC193B8E965}" srcOrd="3" destOrd="0" presId="urn:microsoft.com/office/officeart/2008/layout/VerticalAccentList"/>
    <dgm:cxn modelId="{6826CA7A-6B38-4827-9E46-5F3C7A9CC1EC}" type="presParOf" srcId="{CD5F9C3C-FDD1-413A-BDEF-2BDE9365C43C}" destId="{15D5287B-47C3-4A2A-A9C5-00038ACA0DEF}" srcOrd="4" destOrd="0" presId="urn:microsoft.com/office/officeart/2008/layout/VerticalAccentList"/>
    <dgm:cxn modelId="{E07BA718-3BFC-4E95-8D79-76AD0AB13DB4}" type="presParOf" srcId="{CD5F9C3C-FDD1-413A-BDEF-2BDE9365C43C}" destId="{8B80152A-B8CE-4826-A3A1-2902A4DBDC8D}" srcOrd="5" destOrd="0" presId="urn:microsoft.com/office/officeart/2008/layout/VerticalAccentList"/>
    <dgm:cxn modelId="{C8040C87-B2F8-41CA-9DC5-48695953A836}" type="presParOf" srcId="{CD5F9C3C-FDD1-413A-BDEF-2BDE9365C43C}" destId="{41646DE9-0829-4795-961F-F7405FE473F0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02DC69-33B0-4916-9215-B85DB5E1FD0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65F54A-69BA-475B-A0B5-B4EF6BCC2CB5}">
      <dgm:prSet custT="1"/>
      <dgm:spPr/>
      <dgm:t>
        <a:bodyPr/>
        <a:lstStyle/>
        <a:p>
          <a:pPr rtl="0"/>
          <a:r>
            <a:rPr lang="en-US" sz="3200" dirty="0" smtClean="0"/>
            <a:t>Shaping evolution to reach a specific goal.</a:t>
          </a:r>
          <a:endParaRPr lang="en-US" sz="3200" dirty="0"/>
        </a:p>
      </dgm:t>
    </dgm:pt>
    <dgm:pt modelId="{20346168-4F2E-4172-B2F0-4AA927D4377F}" type="parTrans" cxnId="{60953386-4CEC-41CA-98D8-4FDB51023E89}">
      <dgm:prSet/>
      <dgm:spPr/>
      <dgm:t>
        <a:bodyPr/>
        <a:lstStyle/>
        <a:p>
          <a:endParaRPr lang="en-US"/>
        </a:p>
      </dgm:t>
    </dgm:pt>
    <dgm:pt modelId="{1CE7E4E1-1156-4311-85FA-37E313082F5C}" type="sibTrans" cxnId="{60953386-4CEC-41CA-98D8-4FDB51023E89}">
      <dgm:prSet/>
      <dgm:spPr/>
      <dgm:t>
        <a:bodyPr/>
        <a:lstStyle/>
        <a:p>
          <a:endParaRPr lang="en-US"/>
        </a:p>
      </dgm:t>
    </dgm:pt>
    <dgm:pt modelId="{1162DE55-F48B-47CC-AA84-56E9C196093B}">
      <dgm:prSet custT="1"/>
      <dgm:spPr/>
      <dgm:t>
        <a:bodyPr/>
        <a:lstStyle/>
        <a:p>
          <a:pPr rtl="0"/>
          <a:r>
            <a:rPr lang="en-US" sz="3200" dirty="0" smtClean="0"/>
            <a:t>Using models to monitor behavior or analyze fitness.</a:t>
          </a:r>
          <a:endParaRPr lang="en-US" sz="3200" dirty="0"/>
        </a:p>
      </dgm:t>
    </dgm:pt>
    <dgm:pt modelId="{605E2D50-770A-4DC4-933D-31A89E999DD8}" type="parTrans" cxnId="{352D4C8E-B27B-4A7A-9F13-B2882D13770E}">
      <dgm:prSet/>
      <dgm:spPr/>
      <dgm:t>
        <a:bodyPr/>
        <a:lstStyle/>
        <a:p>
          <a:endParaRPr lang="en-US"/>
        </a:p>
      </dgm:t>
    </dgm:pt>
    <dgm:pt modelId="{35C8F77B-818C-4225-8451-B8BCF91F95B8}" type="sibTrans" cxnId="{352D4C8E-B27B-4A7A-9F13-B2882D13770E}">
      <dgm:prSet/>
      <dgm:spPr/>
      <dgm:t>
        <a:bodyPr/>
        <a:lstStyle/>
        <a:p>
          <a:endParaRPr lang="en-US"/>
        </a:p>
      </dgm:t>
    </dgm:pt>
    <dgm:pt modelId="{F3C2EB41-F3B9-40FB-A663-33BA4EEBE261}">
      <dgm:prSet custT="1"/>
      <dgm:spPr/>
      <dgm:t>
        <a:bodyPr/>
        <a:lstStyle/>
        <a:p>
          <a:pPr rtl="0"/>
          <a:r>
            <a:rPr lang="en-US" sz="3200" dirty="0" smtClean="0"/>
            <a:t>Aesthetic selection</a:t>
          </a:r>
          <a:endParaRPr lang="en-US" sz="3200" dirty="0"/>
        </a:p>
      </dgm:t>
    </dgm:pt>
    <dgm:pt modelId="{7CAAD1FB-8FA3-4ADA-8997-EE16D4522210}" type="parTrans" cxnId="{D1C0C37F-07FC-49FB-8986-F0409CCB9414}">
      <dgm:prSet/>
      <dgm:spPr/>
      <dgm:t>
        <a:bodyPr/>
        <a:lstStyle/>
        <a:p>
          <a:endParaRPr lang="en-US"/>
        </a:p>
      </dgm:t>
    </dgm:pt>
    <dgm:pt modelId="{DE6DEDBC-4770-4983-B3FF-B164E0D57BAF}" type="sibTrans" cxnId="{D1C0C37F-07FC-49FB-8986-F0409CCB9414}">
      <dgm:prSet/>
      <dgm:spPr/>
      <dgm:t>
        <a:bodyPr/>
        <a:lstStyle/>
        <a:p>
          <a:endParaRPr lang="en-US"/>
        </a:p>
      </dgm:t>
    </dgm:pt>
    <dgm:pt modelId="{78B1CADB-B155-4700-B431-56A7162EFC11}" type="pres">
      <dgm:prSet presAssocID="{3002DC69-33B0-4916-9215-B85DB5E1FD0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0CF54B-D8AB-431A-A735-EADF8F4BB457}" type="pres">
      <dgm:prSet presAssocID="{7C65F54A-69BA-475B-A0B5-B4EF6BCC2CB5}" presName="circle1" presStyleLbl="node1" presStyleIdx="0" presStyleCnt="3"/>
      <dgm:spPr/>
    </dgm:pt>
    <dgm:pt modelId="{CA1005F1-B6B6-4219-840D-26A341945591}" type="pres">
      <dgm:prSet presAssocID="{7C65F54A-69BA-475B-A0B5-B4EF6BCC2CB5}" presName="space" presStyleCnt="0"/>
      <dgm:spPr/>
    </dgm:pt>
    <dgm:pt modelId="{D6CD0631-F76F-4398-9521-9901C60F46EB}" type="pres">
      <dgm:prSet presAssocID="{7C65F54A-69BA-475B-A0B5-B4EF6BCC2CB5}" presName="rect1" presStyleLbl="alignAcc1" presStyleIdx="0" presStyleCnt="3"/>
      <dgm:spPr/>
      <dgm:t>
        <a:bodyPr/>
        <a:lstStyle/>
        <a:p>
          <a:endParaRPr lang="en-US"/>
        </a:p>
      </dgm:t>
    </dgm:pt>
    <dgm:pt modelId="{39148D0C-2356-42F9-8865-F57E266EA8B4}" type="pres">
      <dgm:prSet presAssocID="{1162DE55-F48B-47CC-AA84-56E9C196093B}" presName="vertSpace2" presStyleLbl="node1" presStyleIdx="0" presStyleCnt="3"/>
      <dgm:spPr/>
    </dgm:pt>
    <dgm:pt modelId="{87A0F3E2-32FA-4D29-9348-E27E3BA0B3EB}" type="pres">
      <dgm:prSet presAssocID="{1162DE55-F48B-47CC-AA84-56E9C196093B}" presName="circle2" presStyleLbl="node1" presStyleIdx="1" presStyleCnt="3" custLinFactNeighborY="469"/>
      <dgm:spPr/>
    </dgm:pt>
    <dgm:pt modelId="{3BAD3FD8-C760-4065-96C4-CAE6062778EA}" type="pres">
      <dgm:prSet presAssocID="{1162DE55-F48B-47CC-AA84-56E9C196093B}" presName="rect2" presStyleLbl="alignAcc1" presStyleIdx="1" presStyleCnt="3"/>
      <dgm:spPr/>
      <dgm:t>
        <a:bodyPr/>
        <a:lstStyle/>
        <a:p>
          <a:endParaRPr lang="en-US"/>
        </a:p>
      </dgm:t>
    </dgm:pt>
    <dgm:pt modelId="{13723850-E912-4841-B221-3ABCCDBE8FE8}" type="pres">
      <dgm:prSet presAssocID="{F3C2EB41-F3B9-40FB-A663-33BA4EEBE261}" presName="vertSpace3" presStyleLbl="node1" presStyleIdx="1" presStyleCnt="3"/>
      <dgm:spPr/>
    </dgm:pt>
    <dgm:pt modelId="{F0235A7C-B6CF-469A-BD61-ABBBDE1A622D}" type="pres">
      <dgm:prSet presAssocID="{F3C2EB41-F3B9-40FB-A663-33BA4EEBE261}" presName="circle3" presStyleLbl="node1" presStyleIdx="2" presStyleCnt="3"/>
      <dgm:spPr/>
    </dgm:pt>
    <dgm:pt modelId="{F942EA92-C027-4DFA-8758-A16184A7547E}" type="pres">
      <dgm:prSet presAssocID="{F3C2EB41-F3B9-40FB-A663-33BA4EEBE261}" presName="rect3" presStyleLbl="alignAcc1" presStyleIdx="2" presStyleCnt="3"/>
      <dgm:spPr/>
      <dgm:t>
        <a:bodyPr/>
        <a:lstStyle/>
        <a:p>
          <a:endParaRPr lang="en-US"/>
        </a:p>
      </dgm:t>
    </dgm:pt>
    <dgm:pt modelId="{0954DE60-7668-49C0-9B6C-82B68F6A1DFD}" type="pres">
      <dgm:prSet presAssocID="{7C65F54A-69BA-475B-A0B5-B4EF6BCC2CB5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01837-3E88-4D05-9704-25FC7F4F1BC2}" type="pres">
      <dgm:prSet presAssocID="{1162DE55-F48B-47CC-AA84-56E9C196093B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0CD340-C42B-4CD1-A3E5-F1FFB798C2BF}" type="pres">
      <dgm:prSet presAssocID="{F3C2EB41-F3B9-40FB-A663-33BA4EEBE261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CF44B6-D010-43AF-9A54-6BA3EF85FF51}" type="presOf" srcId="{F3C2EB41-F3B9-40FB-A663-33BA4EEBE261}" destId="{D40CD340-C42B-4CD1-A3E5-F1FFB798C2BF}" srcOrd="1" destOrd="0" presId="urn:microsoft.com/office/officeart/2005/8/layout/target3"/>
    <dgm:cxn modelId="{2FADF50A-4707-445A-8ECC-FF6923CE0CF8}" type="presOf" srcId="{7C65F54A-69BA-475B-A0B5-B4EF6BCC2CB5}" destId="{D6CD0631-F76F-4398-9521-9901C60F46EB}" srcOrd="0" destOrd="0" presId="urn:microsoft.com/office/officeart/2005/8/layout/target3"/>
    <dgm:cxn modelId="{7FDA20E1-6A73-4874-95A2-FB8D5ECF714A}" type="presOf" srcId="{7C65F54A-69BA-475B-A0B5-B4EF6BCC2CB5}" destId="{0954DE60-7668-49C0-9B6C-82B68F6A1DFD}" srcOrd="1" destOrd="0" presId="urn:microsoft.com/office/officeart/2005/8/layout/target3"/>
    <dgm:cxn modelId="{D1C0C37F-07FC-49FB-8986-F0409CCB9414}" srcId="{3002DC69-33B0-4916-9215-B85DB5E1FD09}" destId="{F3C2EB41-F3B9-40FB-A663-33BA4EEBE261}" srcOrd="2" destOrd="0" parTransId="{7CAAD1FB-8FA3-4ADA-8997-EE16D4522210}" sibTransId="{DE6DEDBC-4770-4983-B3FF-B164E0D57BAF}"/>
    <dgm:cxn modelId="{60953386-4CEC-41CA-98D8-4FDB51023E89}" srcId="{3002DC69-33B0-4916-9215-B85DB5E1FD09}" destId="{7C65F54A-69BA-475B-A0B5-B4EF6BCC2CB5}" srcOrd="0" destOrd="0" parTransId="{20346168-4F2E-4172-B2F0-4AA927D4377F}" sibTransId="{1CE7E4E1-1156-4311-85FA-37E313082F5C}"/>
    <dgm:cxn modelId="{3BACB8FC-0D5A-4978-8B25-B520CC55609A}" type="presOf" srcId="{1162DE55-F48B-47CC-AA84-56E9C196093B}" destId="{D6B01837-3E88-4D05-9704-25FC7F4F1BC2}" srcOrd="1" destOrd="0" presId="urn:microsoft.com/office/officeart/2005/8/layout/target3"/>
    <dgm:cxn modelId="{DD31C958-BE6E-46E6-A63F-CD366E469178}" type="presOf" srcId="{1162DE55-F48B-47CC-AA84-56E9C196093B}" destId="{3BAD3FD8-C760-4065-96C4-CAE6062778EA}" srcOrd="0" destOrd="0" presId="urn:microsoft.com/office/officeart/2005/8/layout/target3"/>
    <dgm:cxn modelId="{F9DA7920-6DE0-47C9-B4CB-9ADF8A2CB808}" type="presOf" srcId="{3002DC69-33B0-4916-9215-B85DB5E1FD09}" destId="{78B1CADB-B155-4700-B431-56A7162EFC11}" srcOrd="0" destOrd="0" presId="urn:microsoft.com/office/officeart/2005/8/layout/target3"/>
    <dgm:cxn modelId="{352D4C8E-B27B-4A7A-9F13-B2882D13770E}" srcId="{3002DC69-33B0-4916-9215-B85DB5E1FD09}" destId="{1162DE55-F48B-47CC-AA84-56E9C196093B}" srcOrd="1" destOrd="0" parTransId="{605E2D50-770A-4DC4-933D-31A89E999DD8}" sibTransId="{35C8F77B-818C-4225-8451-B8BCF91F95B8}"/>
    <dgm:cxn modelId="{036C8752-FBB4-428B-A519-4BE3ADF74D9B}" type="presOf" srcId="{F3C2EB41-F3B9-40FB-A663-33BA4EEBE261}" destId="{F942EA92-C027-4DFA-8758-A16184A7547E}" srcOrd="0" destOrd="0" presId="urn:microsoft.com/office/officeart/2005/8/layout/target3"/>
    <dgm:cxn modelId="{7E34120F-2CEA-489A-980B-91A3FB7993EB}" type="presParOf" srcId="{78B1CADB-B155-4700-B431-56A7162EFC11}" destId="{AF0CF54B-D8AB-431A-A735-EADF8F4BB457}" srcOrd="0" destOrd="0" presId="urn:microsoft.com/office/officeart/2005/8/layout/target3"/>
    <dgm:cxn modelId="{0BED23A4-CABD-4334-ABA0-7C99F9A1B82D}" type="presParOf" srcId="{78B1CADB-B155-4700-B431-56A7162EFC11}" destId="{CA1005F1-B6B6-4219-840D-26A341945591}" srcOrd="1" destOrd="0" presId="urn:microsoft.com/office/officeart/2005/8/layout/target3"/>
    <dgm:cxn modelId="{07DB0752-11F7-4749-9519-62A1CD108847}" type="presParOf" srcId="{78B1CADB-B155-4700-B431-56A7162EFC11}" destId="{D6CD0631-F76F-4398-9521-9901C60F46EB}" srcOrd="2" destOrd="0" presId="urn:microsoft.com/office/officeart/2005/8/layout/target3"/>
    <dgm:cxn modelId="{1CA2671C-ABF0-4C19-868A-8436094CB523}" type="presParOf" srcId="{78B1CADB-B155-4700-B431-56A7162EFC11}" destId="{39148D0C-2356-42F9-8865-F57E266EA8B4}" srcOrd="3" destOrd="0" presId="urn:microsoft.com/office/officeart/2005/8/layout/target3"/>
    <dgm:cxn modelId="{69FD6284-B429-49D3-B93D-DDB944D77AF7}" type="presParOf" srcId="{78B1CADB-B155-4700-B431-56A7162EFC11}" destId="{87A0F3E2-32FA-4D29-9348-E27E3BA0B3EB}" srcOrd="4" destOrd="0" presId="urn:microsoft.com/office/officeart/2005/8/layout/target3"/>
    <dgm:cxn modelId="{8747767E-8810-4CD1-9B57-9482B65680F3}" type="presParOf" srcId="{78B1CADB-B155-4700-B431-56A7162EFC11}" destId="{3BAD3FD8-C760-4065-96C4-CAE6062778EA}" srcOrd="5" destOrd="0" presId="urn:microsoft.com/office/officeart/2005/8/layout/target3"/>
    <dgm:cxn modelId="{EDA2BF00-3363-4F2E-B377-785CBCF1DC13}" type="presParOf" srcId="{78B1CADB-B155-4700-B431-56A7162EFC11}" destId="{13723850-E912-4841-B221-3ABCCDBE8FE8}" srcOrd="6" destOrd="0" presId="urn:microsoft.com/office/officeart/2005/8/layout/target3"/>
    <dgm:cxn modelId="{6BB3234D-7C52-4FB0-94A3-B56091FC9C36}" type="presParOf" srcId="{78B1CADB-B155-4700-B431-56A7162EFC11}" destId="{F0235A7C-B6CF-469A-BD61-ABBBDE1A622D}" srcOrd="7" destOrd="0" presId="urn:microsoft.com/office/officeart/2005/8/layout/target3"/>
    <dgm:cxn modelId="{AC7AF315-875E-4140-9034-7CA4655568D7}" type="presParOf" srcId="{78B1CADB-B155-4700-B431-56A7162EFC11}" destId="{F942EA92-C027-4DFA-8758-A16184A7547E}" srcOrd="8" destOrd="0" presId="urn:microsoft.com/office/officeart/2005/8/layout/target3"/>
    <dgm:cxn modelId="{326DA410-A8CB-4751-B33C-FD53BCF0C7DD}" type="presParOf" srcId="{78B1CADB-B155-4700-B431-56A7162EFC11}" destId="{0954DE60-7668-49C0-9B6C-82B68F6A1DFD}" srcOrd="9" destOrd="0" presId="urn:microsoft.com/office/officeart/2005/8/layout/target3"/>
    <dgm:cxn modelId="{D1FA099F-8C6D-44E6-A593-590DB97C1AD0}" type="presParOf" srcId="{78B1CADB-B155-4700-B431-56A7162EFC11}" destId="{D6B01837-3E88-4D05-9704-25FC7F4F1BC2}" srcOrd="10" destOrd="0" presId="urn:microsoft.com/office/officeart/2005/8/layout/target3"/>
    <dgm:cxn modelId="{812F0459-11C4-4B88-A0A3-C84617370454}" type="presParOf" srcId="{78B1CADB-B155-4700-B431-56A7162EFC11}" destId="{D40CD340-C42B-4CD1-A3E5-F1FFB798C2BF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71C36-8FA9-4D52-92EA-061FD67E37F3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273FE7-7A6B-4742-8C12-28E23EC81CBF}">
      <dgm:prSet/>
      <dgm:spPr/>
      <dgm:t>
        <a:bodyPr/>
        <a:lstStyle/>
        <a:p>
          <a:pPr rtl="0"/>
          <a:r>
            <a:rPr lang="en-US" smtClean="0"/>
            <a:t>Blind Watchmaker</a:t>
          </a:r>
          <a:endParaRPr lang="en-US"/>
        </a:p>
      </dgm:t>
    </dgm:pt>
    <dgm:pt modelId="{45A8B987-FA56-4A86-8A76-0CF477933BB1}" type="parTrans" cxnId="{7331FFC4-FABF-421A-88BA-6EA5B93305B1}">
      <dgm:prSet/>
      <dgm:spPr/>
      <dgm:t>
        <a:bodyPr/>
        <a:lstStyle/>
        <a:p>
          <a:endParaRPr lang="en-US"/>
        </a:p>
      </dgm:t>
    </dgm:pt>
    <dgm:pt modelId="{5FD6CB15-1447-4407-A5BF-EBE61CA928BD}" type="sibTrans" cxnId="{7331FFC4-FABF-421A-88BA-6EA5B93305B1}">
      <dgm:prSet/>
      <dgm:spPr/>
      <dgm:t>
        <a:bodyPr/>
        <a:lstStyle/>
        <a:p>
          <a:endParaRPr lang="en-US"/>
        </a:p>
      </dgm:t>
    </dgm:pt>
    <dgm:pt modelId="{BF20F290-4A58-4B10-807A-450EB26BD0F3}" type="pres">
      <dgm:prSet presAssocID="{62871C36-8FA9-4D52-92EA-061FD67E37F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B5AB225E-33B0-46DA-9C50-773D3B609C36}" type="pres">
      <dgm:prSet presAssocID="{43273FE7-7A6B-4742-8C12-28E23EC81CBF}" presName="parenttextcomposite" presStyleCnt="0"/>
      <dgm:spPr/>
    </dgm:pt>
    <dgm:pt modelId="{319764CE-0104-4E45-BDC4-842CE585BC39}" type="pres">
      <dgm:prSet presAssocID="{43273FE7-7A6B-4742-8C12-28E23EC81CBF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2694B-162C-47FD-9B6B-6F0816F79783}" type="pres">
      <dgm:prSet presAssocID="{43273FE7-7A6B-4742-8C12-28E23EC81CBF}" presName="parallelogramComposite" presStyleCnt="0"/>
      <dgm:spPr/>
    </dgm:pt>
    <dgm:pt modelId="{943CB212-9817-44BE-85C3-58BFFA423CFF}" type="pres">
      <dgm:prSet presAssocID="{43273FE7-7A6B-4742-8C12-28E23EC81CBF}" presName="parallelogram1" presStyleLbl="alignNode1" presStyleIdx="0" presStyleCnt="7"/>
      <dgm:spPr/>
    </dgm:pt>
    <dgm:pt modelId="{E1D434A9-D9E8-4D84-BEE3-15DBCC4F6939}" type="pres">
      <dgm:prSet presAssocID="{43273FE7-7A6B-4742-8C12-28E23EC81CBF}" presName="parallelogram2" presStyleLbl="alignNode1" presStyleIdx="1" presStyleCnt="7"/>
      <dgm:spPr/>
    </dgm:pt>
    <dgm:pt modelId="{5443AC16-A859-4CE1-A11E-AC3FE3D2D93C}" type="pres">
      <dgm:prSet presAssocID="{43273FE7-7A6B-4742-8C12-28E23EC81CBF}" presName="parallelogram3" presStyleLbl="alignNode1" presStyleIdx="2" presStyleCnt="7"/>
      <dgm:spPr/>
    </dgm:pt>
    <dgm:pt modelId="{C51E6F6C-45DD-481F-8FE8-CB157CE5893A}" type="pres">
      <dgm:prSet presAssocID="{43273FE7-7A6B-4742-8C12-28E23EC81CBF}" presName="parallelogram4" presStyleLbl="alignNode1" presStyleIdx="3" presStyleCnt="7"/>
      <dgm:spPr/>
    </dgm:pt>
    <dgm:pt modelId="{9014CE21-E269-4FE7-8A05-A7C5069C9C66}" type="pres">
      <dgm:prSet presAssocID="{43273FE7-7A6B-4742-8C12-28E23EC81CBF}" presName="parallelogram5" presStyleLbl="alignNode1" presStyleIdx="4" presStyleCnt="7"/>
      <dgm:spPr/>
    </dgm:pt>
    <dgm:pt modelId="{8AC75345-7487-496B-A9CF-2BCCB43AF505}" type="pres">
      <dgm:prSet presAssocID="{43273FE7-7A6B-4742-8C12-28E23EC81CBF}" presName="parallelogram6" presStyleLbl="alignNode1" presStyleIdx="5" presStyleCnt="7"/>
      <dgm:spPr/>
    </dgm:pt>
    <dgm:pt modelId="{7519CC38-23B3-45B9-BF61-8CEC1385496F}" type="pres">
      <dgm:prSet presAssocID="{43273FE7-7A6B-4742-8C12-28E23EC81CBF}" presName="parallelogram7" presStyleLbl="alignNode1" presStyleIdx="6" presStyleCnt="7"/>
      <dgm:spPr/>
    </dgm:pt>
  </dgm:ptLst>
  <dgm:cxnLst>
    <dgm:cxn modelId="{88CD74BB-1772-4EFC-8A7D-A503DA9D4038}" type="presOf" srcId="{43273FE7-7A6B-4742-8C12-28E23EC81CBF}" destId="{319764CE-0104-4E45-BDC4-842CE585BC39}" srcOrd="0" destOrd="0" presId="urn:microsoft.com/office/officeart/2008/layout/VerticalAccentList"/>
    <dgm:cxn modelId="{9E12D951-73F9-4C9E-BB06-D332F75F6391}" type="presOf" srcId="{62871C36-8FA9-4D52-92EA-061FD67E37F3}" destId="{BF20F290-4A58-4B10-807A-450EB26BD0F3}" srcOrd="0" destOrd="0" presId="urn:microsoft.com/office/officeart/2008/layout/VerticalAccentList"/>
    <dgm:cxn modelId="{7331FFC4-FABF-421A-88BA-6EA5B93305B1}" srcId="{62871C36-8FA9-4D52-92EA-061FD67E37F3}" destId="{43273FE7-7A6B-4742-8C12-28E23EC81CBF}" srcOrd="0" destOrd="0" parTransId="{45A8B987-FA56-4A86-8A76-0CF477933BB1}" sibTransId="{5FD6CB15-1447-4407-A5BF-EBE61CA928BD}"/>
    <dgm:cxn modelId="{2A39B02F-18B7-48D1-AB04-CB7E3923F505}" type="presParOf" srcId="{BF20F290-4A58-4B10-807A-450EB26BD0F3}" destId="{B5AB225E-33B0-46DA-9C50-773D3B609C36}" srcOrd="0" destOrd="0" presId="urn:microsoft.com/office/officeart/2008/layout/VerticalAccentList"/>
    <dgm:cxn modelId="{ADBAD9C2-365A-420F-925B-DB97277B5F29}" type="presParOf" srcId="{B5AB225E-33B0-46DA-9C50-773D3B609C36}" destId="{319764CE-0104-4E45-BDC4-842CE585BC39}" srcOrd="0" destOrd="0" presId="urn:microsoft.com/office/officeart/2008/layout/VerticalAccentList"/>
    <dgm:cxn modelId="{88A84094-A0F2-41F3-9372-6A575BFE224B}" type="presParOf" srcId="{BF20F290-4A58-4B10-807A-450EB26BD0F3}" destId="{E1D2694B-162C-47FD-9B6B-6F0816F79783}" srcOrd="1" destOrd="0" presId="urn:microsoft.com/office/officeart/2008/layout/VerticalAccentList"/>
    <dgm:cxn modelId="{3F937440-6B4B-4D78-86B9-DCDB12F9BF45}" type="presParOf" srcId="{E1D2694B-162C-47FD-9B6B-6F0816F79783}" destId="{943CB212-9817-44BE-85C3-58BFFA423CFF}" srcOrd="0" destOrd="0" presId="urn:microsoft.com/office/officeart/2008/layout/VerticalAccentList"/>
    <dgm:cxn modelId="{F24076E8-7DC4-427F-AB5B-67B24E94B9E2}" type="presParOf" srcId="{E1D2694B-162C-47FD-9B6B-6F0816F79783}" destId="{E1D434A9-D9E8-4D84-BEE3-15DBCC4F6939}" srcOrd="1" destOrd="0" presId="urn:microsoft.com/office/officeart/2008/layout/VerticalAccentList"/>
    <dgm:cxn modelId="{D7FBCB03-EBF6-47CA-9AF2-B2EDDF7BFEF0}" type="presParOf" srcId="{E1D2694B-162C-47FD-9B6B-6F0816F79783}" destId="{5443AC16-A859-4CE1-A11E-AC3FE3D2D93C}" srcOrd="2" destOrd="0" presId="urn:microsoft.com/office/officeart/2008/layout/VerticalAccentList"/>
    <dgm:cxn modelId="{CEB79835-171C-4AEC-8A5D-2DD179B37A24}" type="presParOf" srcId="{E1D2694B-162C-47FD-9B6B-6F0816F79783}" destId="{C51E6F6C-45DD-481F-8FE8-CB157CE5893A}" srcOrd="3" destOrd="0" presId="urn:microsoft.com/office/officeart/2008/layout/VerticalAccentList"/>
    <dgm:cxn modelId="{31F64247-0E04-4A8C-BBBD-B98E89BFBEDB}" type="presParOf" srcId="{E1D2694B-162C-47FD-9B6B-6F0816F79783}" destId="{9014CE21-E269-4FE7-8A05-A7C5069C9C66}" srcOrd="4" destOrd="0" presId="urn:microsoft.com/office/officeart/2008/layout/VerticalAccentList"/>
    <dgm:cxn modelId="{0E93A99E-EF7E-45AC-8990-4A9E9A09A23D}" type="presParOf" srcId="{E1D2694B-162C-47FD-9B6B-6F0816F79783}" destId="{8AC75345-7487-496B-A9CF-2BCCB43AF505}" srcOrd="5" destOrd="0" presId="urn:microsoft.com/office/officeart/2008/layout/VerticalAccentList"/>
    <dgm:cxn modelId="{2E3621CC-5400-45CD-B157-F3FE014FB629}" type="presParOf" srcId="{E1D2694B-162C-47FD-9B6B-6F0816F79783}" destId="{7519CC38-23B3-45B9-BF61-8CEC1385496F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113FCF-8131-453A-8A22-8530CF8609BD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C02F0-377C-455C-8920-EE419B9970FB}">
      <dgm:prSet/>
      <dgm:spPr/>
      <dgm:t>
        <a:bodyPr/>
        <a:lstStyle/>
        <a:p>
          <a:pPr rtl="0"/>
          <a:r>
            <a:rPr lang="en-US" dirty="0" smtClean="0"/>
            <a:t>Watch them evolve</a:t>
          </a:r>
          <a:endParaRPr lang="en-US" dirty="0"/>
        </a:p>
      </dgm:t>
    </dgm:pt>
    <dgm:pt modelId="{44E061BD-F84E-4FD5-9480-A50A15FE2543}" type="parTrans" cxnId="{6A27B2E7-C7ED-429B-AC62-B78F3D862927}">
      <dgm:prSet/>
      <dgm:spPr/>
      <dgm:t>
        <a:bodyPr/>
        <a:lstStyle/>
        <a:p>
          <a:endParaRPr lang="en-US"/>
        </a:p>
      </dgm:t>
    </dgm:pt>
    <dgm:pt modelId="{5F02C62A-3B47-440F-9FF2-B3053AF4DFCF}" type="sibTrans" cxnId="{6A27B2E7-C7ED-429B-AC62-B78F3D862927}">
      <dgm:prSet/>
      <dgm:spPr/>
      <dgm:t>
        <a:bodyPr/>
        <a:lstStyle/>
        <a:p>
          <a:endParaRPr lang="en-US"/>
        </a:p>
      </dgm:t>
    </dgm:pt>
    <dgm:pt modelId="{4852ABF1-AA7D-41F6-93BE-ACC70F9A6680}">
      <dgm:prSet/>
      <dgm:spPr/>
      <dgm:t>
        <a:bodyPr/>
        <a:lstStyle/>
        <a:p>
          <a:pPr rtl="0"/>
          <a:r>
            <a:rPr lang="en-US" dirty="0" smtClean="0"/>
            <a:t>Create watches</a:t>
          </a:r>
          <a:endParaRPr lang="en-US" dirty="0"/>
        </a:p>
      </dgm:t>
    </dgm:pt>
    <dgm:pt modelId="{20624C93-81BE-471B-BBCB-46661970BD37}" type="parTrans" cxnId="{F4B0DF5D-5EC7-42AB-9D80-102CA6064139}">
      <dgm:prSet/>
      <dgm:spPr/>
      <dgm:t>
        <a:bodyPr/>
        <a:lstStyle/>
        <a:p>
          <a:endParaRPr lang="en-US"/>
        </a:p>
      </dgm:t>
    </dgm:pt>
    <dgm:pt modelId="{AF611319-5F07-4B09-A33B-68EC7FC63FFB}" type="sibTrans" cxnId="{F4B0DF5D-5EC7-42AB-9D80-102CA6064139}">
      <dgm:prSet/>
      <dgm:spPr/>
      <dgm:t>
        <a:bodyPr/>
        <a:lstStyle/>
        <a:p>
          <a:endParaRPr lang="en-US"/>
        </a:p>
      </dgm:t>
    </dgm:pt>
    <dgm:pt modelId="{9D9855E8-9CC4-41BC-827D-F8C50AC888BD}" type="pres">
      <dgm:prSet presAssocID="{0B113FCF-8131-453A-8A22-8530CF8609BD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49056D-8E33-436F-9604-36B85CCFB210}" type="pres">
      <dgm:prSet presAssocID="{3FCC02F0-377C-455C-8920-EE419B9970FB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B22A3E-D7A5-4D01-A3D5-D29BDF966954}" type="pres">
      <dgm:prSet presAssocID="{3FCC02F0-377C-455C-8920-EE419B9970FB}" presName="gear1srcNode" presStyleLbl="node1" presStyleIdx="0" presStyleCnt="2"/>
      <dgm:spPr/>
      <dgm:t>
        <a:bodyPr/>
        <a:lstStyle/>
        <a:p>
          <a:endParaRPr lang="en-US"/>
        </a:p>
      </dgm:t>
    </dgm:pt>
    <dgm:pt modelId="{EF2BC4BE-3576-4E00-878D-D2456BB96753}" type="pres">
      <dgm:prSet presAssocID="{3FCC02F0-377C-455C-8920-EE419B9970FB}" presName="gear1dstNode" presStyleLbl="node1" presStyleIdx="0" presStyleCnt="2"/>
      <dgm:spPr/>
      <dgm:t>
        <a:bodyPr/>
        <a:lstStyle/>
        <a:p>
          <a:endParaRPr lang="en-US"/>
        </a:p>
      </dgm:t>
    </dgm:pt>
    <dgm:pt modelId="{17A8C59E-B9EE-44E9-8573-626BA701BA2A}" type="pres">
      <dgm:prSet presAssocID="{4852ABF1-AA7D-41F6-93BE-ACC70F9A6680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4125D-10A7-472E-AC2E-078A0A19C8D6}" type="pres">
      <dgm:prSet presAssocID="{4852ABF1-AA7D-41F6-93BE-ACC70F9A6680}" presName="gear2srcNode" presStyleLbl="node1" presStyleIdx="1" presStyleCnt="2"/>
      <dgm:spPr/>
      <dgm:t>
        <a:bodyPr/>
        <a:lstStyle/>
        <a:p>
          <a:endParaRPr lang="en-US"/>
        </a:p>
      </dgm:t>
    </dgm:pt>
    <dgm:pt modelId="{7133DCA3-EDF3-4B5D-AED3-915B6B19F04C}" type="pres">
      <dgm:prSet presAssocID="{4852ABF1-AA7D-41F6-93BE-ACC70F9A6680}" presName="gear2dstNode" presStyleLbl="node1" presStyleIdx="1" presStyleCnt="2"/>
      <dgm:spPr/>
      <dgm:t>
        <a:bodyPr/>
        <a:lstStyle/>
        <a:p>
          <a:endParaRPr lang="en-US"/>
        </a:p>
      </dgm:t>
    </dgm:pt>
    <dgm:pt modelId="{28139003-9A25-43BA-B307-2AD23C6B585C}" type="pres">
      <dgm:prSet presAssocID="{5F02C62A-3B47-440F-9FF2-B3053AF4DFCF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7D1F08ED-576B-4951-9F53-6EC7AAB9826C}" type="pres">
      <dgm:prSet presAssocID="{AF611319-5F07-4B09-A33B-68EC7FC63FFB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6FABAEBE-B847-43F3-AE2A-14C7B14BEEE0}" type="presOf" srcId="{5F02C62A-3B47-440F-9FF2-B3053AF4DFCF}" destId="{28139003-9A25-43BA-B307-2AD23C6B585C}" srcOrd="0" destOrd="0" presId="urn:microsoft.com/office/officeart/2005/8/layout/gear1"/>
    <dgm:cxn modelId="{DB378927-5201-44FE-A716-D8F81CF060CB}" type="presOf" srcId="{0B113FCF-8131-453A-8A22-8530CF8609BD}" destId="{9D9855E8-9CC4-41BC-827D-F8C50AC888BD}" srcOrd="0" destOrd="0" presId="urn:microsoft.com/office/officeart/2005/8/layout/gear1"/>
    <dgm:cxn modelId="{DD24B924-6B50-4A23-8070-BFB7B8C1CACA}" type="presOf" srcId="{4852ABF1-AA7D-41F6-93BE-ACC70F9A6680}" destId="{E844125D-10A7-472E-AC2E-078A0A19C8D6}" srcOrd="1" destOrd="0" presId="urn:microsoft.com/office/officeart/2005/8/layout/gear1"/>
    <dgm:cxn modelId="{3BEB2CA8-34BB-4FB3-8A83-03827F2068BB}" type="presOf" srcId="{3FCC02F0-377C-455C-8920-EE419B9970FB}" destId="{2AB22A3E-D7A5-4D01-A3D5-D29BDF966954}" srcOrd="1" destOrd="0" presId="urn:microsoft.com/office/officeart/2005/8/layout/gear1"/>
    <dgm:cxn modelId="{11205ABD-7D2D-4A9B-BD05-E73FCE7C79C6}" type="presOf" srcId="{3FCC02F0-377C-455C-8920-EE419B9970FB}" destId="{E749056D-8E33-436F-9604-36B85CCFB210}" srcOrd="0" destOrd="0" presId="urn:microsoft.com/office/officeart/2005/8/layout/gear1"/>
    <dgm:cxn modelId="{F4B0DF5D-5EC7-42AB-9D80-102CA6064139}" srcId="{0B113FCF-8131-453A-8A22-8530CF8609BD}" destId="{4852ABF1-AA7D-41F6-93BE-ACC70F9A6680}" srcOrd="1" destOrd="0" parTransId="{20624C93-81BE-471B-BBCB-46661970BD37}" sibTransId="{AF611319-5F07-4B09-A33B-68EC7FC63FFB}"/>
    <dgm:cxn modelId="{1A0CE96F-D7D4-4AD8-A2FE-084021507C82}" type="presOf" srcId="{AF611319-5F07-4B09-A33B-68EC7FC63FFB}" destId="{7D1F08ED-576B-4951-9F53-6EC7AAB9826C}" srcOrd="0" destOrd="0" presId="urn:microsoft.com/office/officeart/2005/8/layout/gear1"/>
    <dgm:cxn modelId="{11B340BD-F390-4327-B6D7-2D5FD9A90845}" type="presOf" srcId="{3FCC02F0-377C-455C-8920-EE419B9970FB}" destId="{EF2BC4BE-3576-4E00-878D-D2456BB96753}" srcOrd="2" destOrd="0" presId="urn:microsoft.com/office/officeart/2005/8/layout/gear1"/>
    <dgm:cxn modelId="{6680F612-3595-4E22-9B89-FF6C4ABEE565}" type="presOf" srcId="{4852ABF1-AA7D-41F6-93BE-ACC70F9A6680}" destId="{7133DCA3-EDF3-4B5D-AED3-915B6B19F04C}" srcOrd="2" destOrd="0" presId="urn:microsoft.com/office/officeart/2005/8/layout/gear1"/>
    <dgm:cxn modelId="{3599FAA4-7F78-4657-8D30-6B5859AE7F8D}" type="presOf" srcId="{4852ABF1-AA7D-41F6-93BE-ACC70F9A6680}" destId="{17A8C59E-B9EE-44E9-8573-626BA701BA2A}" srcOrd="0" destOrd="0" presId="urn:microsoft.com/office/officeart/2005/8/layout/gear1"/>
    <dgm:cxn modelId="{6A27B2E7-C7ED-429B-AC62-B78F3D862927}" srcId="{0B113FCF-8131-453A-8A22-8530CF8609BD}" destId="{3FCC02F0-377C-455C-8920-EE419B9970FB}" srcOrd="0" destOrd="0" parTransId="{44E061BD-F84E-4FD5-9480-A50A15FE2543}" sibTransId="{5F02C62A-3B47-440F-9FF2-B3053AF4DFCF}"/>
    <dgm:cxn modelId="{C61D08E4-0E56-4D4E-88BE-A06F71DD10C8}" type="presParOf" srcId="{9D9855E8-9CC4-41BC-827D-F8C50AC888BD}" destId="{E749056D-8E33-436F-9604-36B85CCFB210}" srcOrd="0" destOrd="0" presId="urn:microsoft.com/office/officeart/2005/8/layout/gear1"/>
    <dgm:cxn modelId="{C50785E1-CB11-4F68-B4DE-B88320E20FB2}" type="presParOf" srcId="{9D9855E8-9CC4-41BC-827D-F8C50AC888BD}" destId="{2AB22A3E-D7A5-4D01-A3D5-D29BDF966954}" srcOrd="1" destOrd="0" presId="urn:microsoft.com/office/officeart/2005/8/layout/gear1"/>
    <dgm:cxn modelId="{01184DA8-A8DA-4318-B179-A8A68C52751B}" type="presParOf" srcId="{9D9855E8-9CC4-41BC-827D-F8C50AC888BD}" destId="{EF2BC4BE-3576-4E00-878D-D2456BB96753}" srcOrd="2" destOrd="0" presId="urn:microsoft.com/office/officeart/2005/8/layout/gear1"/>
    <dgm:cxn modelId="{B409166C-BC5D-4221-ACEA-AF77681FB569}" type="presParOf" srcId="{9D9855E8-9CC4-41BC-827D-F8C50AC888BD}" destId="{17A8C59E-B9EE-44E9-8573-626BA701BA2A}" srcOrd="3" destOrd="0" presId="urn:microsoft.com/office/officeart/2005/8/layout/gear1"/>
    <dgm:cxn modelId="{EB39CBE2-CA6F-4EFF-943F-96B4D7017C1E}" type="presParOf" srcId="{9D9855E8-9CC4-41BC-827D-F8C50AC888BD}" destId="{E844125D-10A7-472E-AC2E-078A0A19C8D6}" srcOrd="4" destOrd="0" presId="urn:microsoft.com/office/officeart/2005/8/layout/gear1"/>
    <dgm:cxn modelId="{702B3AE3-918A-4D63-8036-26F4986CB0ED}" type="presParOf" srcId="{9D9855E8-9CC4-41BC-827D-F8C50AC888BD}" destId="{7133DCA3-EDF3-4B5D-AED3-915B6B19F04C}" srcOrd="5" destOrd="0" presId="urn:microsoft.com/office/officeart/2005/8/layout/gear1"/>
    <dgm:cxn modelId="{BE49A205-571C-4C21-9D0D-96F3348C0415}" type="presParOf" srcId="{9D9855E8-9CC4-41BC-827D-F8C50AC888BD}" destId="{28139003-9A25-43BA-B307-2AD23C6B585C}" srcOrd="6" destOrd="0" presId="urn:microsoft.com/office/officeart/2005/8/layout/gear1"/>
    <dgm:cxn modelId="{8DA064CB-5337-4B9C-89F1-F8A3F1BDF237}" type="presParOf" srcId="{9D9855E8-9CC4-41BC-827D-F8C50AC888BD}" destId="{7D1F08ED-576B-4951-9F53-6EC7AAB9826C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5FDD57-BB38-48AC-ADD0-877BA459FBC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724D47-8AF1-43CA-ABEE-FE60F5BE45A2}">
      <dgm:prSet/>
      <dgm:spPr/>
      <dgm:t>
        <a:bodyPr/>
        <a:lstStyle/>
        <a:p>
          <a:pPr rtl="0"/>
          <a:r>
            <a:rPr lang="en-US" dirty="0" smtClean="0"/>
            <a:t>“Critters” have randomly generated genomes to dictate shapes and logic.</a:t>
          </a:r>
          <a:endParaRPr lang="en-US" dirty="0"/>
        </a:p>
      </dgm:t>
    </dgm:pt>
    <dgm:pt modelId="{A1D4DB59-A2AE-41C4-AA34-E9D780724F08}" type="parTrans" cxnId="{2BD742E9-F1CE-4F4D-A040-2BCC451FA076}">
      <dgm:prSet/>
      <dgm:spPr/>
      <dgm:t>
        <a:bodyPr/>
        <a:lstStyle/>
        <a:p>
          <a:endParaRPr lang="en-US"/>
        </a:p>
      </dgm:t>
    </dgm:pt>
    <dgm:pt modelId="{F01059C1-A028-42EE-AEBC-1FAC2C83EA68}" type="sibTrans" cxnId="{2BD742E9-F1CE-4F4D-A040-2BCC451FA076}">
      <dgm:prSet/>
      <dgm:spPr/>
      <dgm:t>
        <a:bodyPr/>
        <a:lstStyle/>
        <a:p>
          <a:endParaRPr lang="en-US"/>
        </a:p>
      </dgm:t>
    </dgm:pt>
    <dgm:pt modelId="{99D81BC1-DC5F-4D21-97C2-3089ECE46E5E}">
      <dgm:prSet/>
      <dgm:spPr/>
      <dgm:t>
        <a:bodyPr/>
        <a:lstStyle/>
        <a:p>
          <a:pPr rtl="0"/>
          <a:r>
            <a:rPr lang="en-US" dirty="0" smtClean="0"/>
            <a:t>Attempt to gain the most “sunlight” which will give them energy.</a:t>
          </a:r>
          <a:endParaRPr lang="en-US" dirty="0"/>
        </a:p>
      </dgm:t>
    </dgm:pt>
    <dgm:pt modelId="{6B2DEC61-8713-459F-8142-3ED75EE423D7}" type="parTrans" cxnId="{13F7B7A6-A869-4E7F-9356-2FF8D7CE0795}">
      <dgm:prSet/>
      <dgm:spPr/>
      <dgm:t>
        <a:bodyPr/>
        <a:lstStyle/>
        <a:p>
          <a:endParaRPr lang="en-US"/>
        </a:p>
      </dgm:t>
    </dgm:pt>
    <dgm:pt modelId="{3AB9C3D9-CC00-41BB-BE43-15B92AEF8819}" type="sibTrans" cxnId="{13F7B7A6-A869-4E7F-9356-2FF8D7CE0795}">
      <dgm:prSet/>
      <dgm:spPr/>
      <dgm:t>
        <a:bodyPr/>
        <a:lstStyle/>
        <a:p>
          <a:endParaRPr lang="en-US"/>
        </a:p>
      </dgm:t>
    </dgm:pt>
    <dgm:pt modelId="{3A221667-CDCD-4625-8705-B12C6FBA6432}">
      <dgm:prSet/>
      <dgm:spPr/>
      <dgm:t>
        <a:bodyPr/>
        <a:lstStyle/>
        <a:p>
          <a:pPr rtl="0"/>
          <a:r>
            <a:rPr lang="en-US" smtClean="0"/>
            <a:t>The highest energy subjects are periodically mated.</a:t>
          </a:r>
          <a:endParaRPr lang="en-US"/>
        </a:p>
      </dgm:t>
    </dgm:pt>
    <dgm:pt modelId="{D5DABFFF-46D7-4C24-9EFD-25E559312654}" type="parTrans" cxnId="{F6174B94-55B0-40B1-97F3-651D83376737}">
      <dgm:prSet/>
      <dgm:spPr/>
      <dgm:t>
        <a:bodyPr/>
        <a:lstStyle/>
        <a:p>
          <a:endParaRPr lang="en-US"/>
        </a:p>
      </dgm:t>
    </dgm:pt>
    <dgm:pt modelId="{2CC8EBFE-C2B5-41BB-90F9-68A38B64A314}" type="sibTrans" cxnId="{F6174B94-55B0-40B1-97F3-651D83376737}">
      <dgm:prSet/>
      <dgm:spPr/>
      <dgm:t>
        <a:bodyPr/>
        <a:lstStyle/>
        <a:p>
          <a:endParaRPr lang="en-US"/>
        </a:p>
      </dgm:t>
    </dgm:pt>
    <dgm:pt modelId="{4031A542-ED21-4193-8B74-A85C950BF4AA}" type="pres">
      <dgm:prSet presAssocID="{B75FDD57-BB38-48AC-ADD0-877BA459FBC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3C3996-8FFA-41B5-9910-946126CCFE3F}" type="pres">
      <dgm:prSet presAssocID="{65724D47-8AF1-43CA-ABEE-FE60F5BE45A2}" presName="horFlow" presStyleCnt="0"/>
      <dgm:spPr/>
    </dgm:pt>
    <dgm:pt modelId="{9962CE68-D30C-4811-8CBE-529DDB17384A}" type="pres">
      <dgm:prSet presAssocID="{65724D47-8AF1-43CA-ABEE-FE60F5BE45A2}" presName="bigChev" presStyleLbl="node1" presStyleIdx="0" presStyleCnt="3"/>
      <dgm:spPr/>
      <dgm:t>
        <a:bodyPr/>
        <a:lstStyle/>
        <a:p>
          <a:endParaRPr lang="en-US"/>
        </a:p>
      </dgm:t>
    </dgm:pt>
    <dgm:pt modelId="{23668FE1-04BF-4539-8D35-2F78F1F664D1}" type="pres">
      <dgm:prSet presAssocID="{65724D47-8AF1-43CA-ABEE-FE60F5BE45A2}" presName="vSp" presStyleCnt="0"/>
      <dgm:spPr/>
    </dgm:pt>
    <dgm:pt modelId="{44C6B44B-648B-4522-B036-319EC1BDD9C3}" type="pres">
      <dgm:prSet presAssocID="{99D81BC1-DC5F-4D21-97C2-3089ECE46E5E}" presName="horFlow" presStyleCnt="0"/>
      <dgm:spPr/>
    </dgm:pt>
    <dgm:pt modelId="{2C1AFEC2-5EF5-4D2A-82F8-529F9D920FAE}" type="pres">
      <dgm:prSet presAssocID="{99D81BC1-DC5F-4D21-97C2-3089ECE46E5E}" presName="bigChev" presStyleLbl="node1" presStyleIdx="1" presStyleCnt="3"/>
      <dgm:spPr/>
      <dgm:t>
        <a:bodyPr/>
        <a:lstStyle/>
        <a:p>
          <a:endParaRPr lang="en-US"/>
        </a:p>
      </dgm:t>
    </dgm:pt>
    <dgm:pt modelId="{1301FFA8-ECCD-4E04-A018-F8ADFEE29EDD}" type="pres">
      <dgm:prSet presAssocID="{99D81BC1-DC5F-4D21-97C2-3089ECE46E5E}" presName="vSp" presStyleCnt="0"/>
      <dgm:spPr/>
    </dgm:pt>
    <dgm:pt modelId="{AA484CB9-4D05-4ED1-9BEC-E928663F3A4D}" type="pres">
      <dgm:prSet presAssocID="{3A221667-CDCD-4625-8705-B12C6FBA6432}" presName="horFlow" presStyleCnt="0"/>
      <dgm:spPr/>
    </dgm:pt>
    <dgm:pt modelId="{2292B8AA-345E-43FD-B2E8-2468AE74FA01}" type="pres">
      <dgm:prSet presAssocID="{3A221667-CDCD-4625-8705-B12C6FBA6432}" presName="bigChev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F6174B94-55B0-40B1-97F3-651D83376737}" srcId="{B75FDD57-BB38-48AC-ADD0-877BA459FBC3}" destId="{3A221667-CDCD-4625-8705-B12C6FBA6432}" srcOrd="2" destOrd="0" parTransId="{D5DABFFF-46D7-4C24-9EFD-25E559312654}" sibTransId="{2CC8EBFE-C2B5-41BB-90F9-68A38B64A314}"/>
    <dgm:cxn modelId="{13F7B7A6-A869-4E7F-9356-2FF8D7CE0795}" srcId="{B75FDD57-BB38-48AC-ADD0-877BA459FBC3}" destId="{99D81BC1-DC5F-4D21-97C2-3089ECE46E5E}" srcOrd="1" destOrd="0" parTransId="{6B2DEC61-8713-459F-8142-3ED75EE423D7}" sibTransId="{3AB9C3D9-CC00-41BB-BE43-15B92AEF8819}"/>
    <dgm:cxn modelId="{2BD742E9-F1CE-4F4D-A040-2BCC451FA076}" srcId="{B75FDD57-BB38-48AC-ADD0-877BA459FBC3}" destId="{65724D47-8AF1-43CA-ABEE-FE60F5BE45A2}" srcOrd="0" destOrd="0" parTransId="{A1D4DB59-A2AE-41C4-AA34-E9D780724F08}" sibTransId="{F01059C1-A028-42EE-AEBC-1FAC2C83EA68}"/>
    <dgm:cxn modelId="{5AF7E339-7CC7-44C1-804B-8E463B92254E}" type="presOf" srcId="{3A221667-CDCD-4625-8705-B12C6FBA6432}" destId="{2292B8AA-345E-43FD-B2E8-2468AE74FA01}" srcOrd="0" destOrd="0" presId="urn:microsoft.com/office/officeart/2005/8/layout/lProcess3"/>
    <dgm:cxn modelId="{9A452588-B0D1-47EE-A500-C8B27E2F78D0}" type="presOf" srcId="{B75FDD57-BB38-48AC-ADD0-877BA459FBC3}" destId="{4031A542-ED21-4193-8B74-A85C950BF4AA}" srcOrd="0" destOrd="0" presId="urn:microsoft.com/office/officeart/2005/8/layout/lProcess3"/>
    <dgm:cxn modelId="{F12F2049-B191-4B4F-921B-3454057DA0C7}" type="presOf" srcId="{65724D47-8AF1-43CA-ABEE-FE60F5BE45A2}" destId="{9962CE68-D30C-4811-8CBE-529DDB17384A}" srcOrd="0" destOrd="0" presId="urn:microsoft.com/office/officeart/2005/8/layout/lProcess3"/>
    <dgm:cxn modelId="{1B0A6684-26A1-4893-A731-27BD96FCA191}" type="presOf" srcId="{99D81BC1-DC5F-4D21-97C2-3089ECE46E5E}" destId="{2C1AFEC2-5EF5-4D2A-82F8-529F9D920FAE}" srcOrd="0" destOrd="0" presId="urn:microsoft.com/office/officeart/2005/8/layout/lProcess3"/>
    <dgm:cxn modelId="{A115A85B-2788-4C1B-A081-6E99E2C45F24}" type="presParOf" srcId="{4031A542-ED21-4193-8B74-A85C950BF4AA}" destId="{193C3996-8FFA-41B5-9910-946126CCFE3F}" srcOrd="0" destOrd="0" presId="urn:microsoft.com/office/officeart/2005/8/layout/lProcess3"/>
    <dgm:cxn modelId="{F49D2025-AC03-4439-AB07-618334A4FC05}" type="presParOf" srcId="{193C3996-8FFA-41B5-9910-946126CCFE3F}" destId="{9962CE68-D30C-4811-8CBE-529DDB17384A}" srcOrd="0" destOrd="0" presId="urn:microsoft.com/office/officeart/2005/8/layout/lProcess3"/>
    <dgm:cxn modelId="{537894EA-3F21-438D-B25F-EF869778877E}" type="presParOf" srcId="{4031A542-ED21-4193-8B74-A85C950BF4AA}" destId="{23668FE1-04BF-4539-8D35-2F78F1F664D1}" srcOrd="1" destOrd="0" presId="urn:microsoft.com/office/officeart/2005/8/layout/lProcess3"/>
    <dgm:cxn modelId="{819A65D5-5B03-494D-AE09-724DAFF4E990}" type="presParOf" srcId="{4031A542-ED21-4193-8B74-A85C950BF4AA}" destId="{44C6B44B-648B-4522-B036-319EC1BDD9C3}" srcOrd="2" destOrd="0" presId="urn:microsoft.com/office/officeart/2005/8/layout/lProcess3"/>
    <dgm:cxn modelId="{46945259-839E-4815-A730-6A2CBD851237}" type="presParOf" srcId="{44C6B44B-648B-4522-B036-319EC1BDD9C3}" destId="{2C1AFEC2-5EF5-4D2A-82F8-529F9D920FAE}" srcOrd="0" destOrd="0" presId="urn:microsoft.com/office/officeart/2005/8/layout/lProcess3"/>
    <dgm:cxn modelId="{9D7D98EC-D67F-4707-A520-20C17958C328}" type="presParOf" srcId="{4031A542-ED21-4193-8B74-A85C950BF4AA}" destId="{1301FFA8-ECCD-4E04-A018-F8ADFEE29EDD}" srcOrd="3" destOrd="0" presId="urn:microsoft.com/office/officeart/2005/8/layout/lProcess3"/>
    <dgm:cxn modelId="{8172D613-A05F-4081-928F-E8D96EEABAB2}" type="presParOf" srcId="{4031A542-ED21-4193-8B74-A85C950BF4AA}" destId="{AA484CB9-4D05-4ED1-9BEC-E928663F3A4D}" srcOrd="4" destOrd="0" presId="urn:microsoft.com/office/officeart/2005/8/layout/lProcess3"/>
    <dgm:cxn modelId="{E7270E39-DB98-4758-8C1C-41401D4174C9}" type="presParOf" srcId="{AA484CB9-4D05-4ED1-9BEC-E928663F3A4D}" destId="{2292B8AA-345E-43FD-B2E8-2468AE74FA0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4DD92F-9946-47FC-A971-A12C0B067BBC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7D573-0731-43E5-900B-A83B48028DC4}">
      <dgm:prSet/>
      <dgm:spPr/>
      <dgm:t>
        <a:bodyPr/>
        <a:lstStyle/>
        <a:p>
          <a:pPr algn="l" rtl="0"/>
          <a:r>
            <a:rPr lang="en-US" dirty="0" smtClean="0"/>
            <a:t>Scott Schafer’s </a:t>
          </a:r>
          <a:r>
            <a:rPr lang="en-US" dirty="0" err="1" smtClean="0"/>
            <a:t>VatLife</a:t>
          </a:r>
          <a:endParaRPr lang="en-US" dirty="0"/>
        </a:p>
      </dgm:t>
    </dgm:pt>
    <dgm:pt modelId="{3EC196E7-C43F-4AC6-9CC0-3F70F0014DCA}" type="parTrans" cxnId="{751D30B9-81CD-4999-9348-A40891F77673}">
      <dgm:prSet/>
      <dgm:spPr/>
      <dgm:t>
        <a:bodyPr/>
        <a:lstStyle/>
        <a:p>
          <a:endParaRPr lang="en-US"/>
        </a:p>
      </dgm:t>
    </dgm:pt>
    <dgm:pt modelId="{025E01CC-D21A-45D7-869E-3F24EC722471}" type="sibTrans" cxnId="{751D30B9-81CD-4999-9348-A40891F77673}">
      <dgm:prSet/>
      <dgm:spPr/>
      <dgm:t>
        <a:bodyPr/>
        <a:lstStyle/>
        <a:p>
          <a:endParaRPr lang="en-US"/>
        </a:p>
      </dgm:t>
    </dgm:pt>
    <dgm:pt modelId="{661475EF-5628-4754-894D-489644F55A28}" type="pres">
      <dgm:prSet presAssocID="{BD4DD92F-9946-47FC-A971-A12C0B067BBC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DED9A837-8FDE-4FF9-AAE6-BFE2CCD4CB1E}" type="pres">
      <dgm:prSet presAssocID="{88B7D573-0731-43E5-900B-A83B48028DC4}" presName="parenttextcomposite" presStyleCnt="0"/>
      <dgm:spPr/>
    </dgm:pt>
    <dgm:pt modelId="{0C9C7D53-9E1F-4950-B4B9-F59BDE23AB75}" type="pres">
      <dgm:prSet presAssocID="{88B7D573-0731-43E5-900B-A83B48028DC4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F3BA8-E193-41A0-8D96-00B765812FA5}" type="pres">
      <dgm:prSet presAssocID="{88B7D573-0731-43E5-900B-A83B48028DC4}" presName="parallelogramComposite" presStyleCnt="0"/>
      <dgm:spPr/>
    </dgm:pt>
    <dgm:pt modelId="{B3DBDBEA-5FB8-4288-BDC3-23B6362AB9F8}" type="pres">
      <dgm:prSet presAssocID="{88B7D573-0731-43E5-900B-A83B48028DC4}" presName="parallelogram1" presStyleLbl="alignNode1" presStyleIdx="0" presStyleCnt="7"/>
      <dgm:spPr/>
    </dgm:pt>
    <dgm:pt modelId="{FA5AA594-6821-4560-82BF-66F1BF42B6C6}" type="pres">
      <dgm:prSet presAssocID="{88B7D573-0731-43E5-900B-A83B48028DC4}" presName="parallelogram2" presStyleLbl="alignNode1" presStyleIdx="1" presStyleCnt="7"/>
      <dgm:spPr/>
    </dgm:pt>
    <dgm:pt modelId="{7E595234-0AD9-4A0F-8A64-25507CC0F889}" type="pres">
      <dgm:prSet presAssocID="{88B7D573-0731-43E5-900B-A83B48028DC4}" presName="parallelogram3" presStyleLbl="alignNode1" presStyleIdx="2" presStyleCnt="7"/>
      <dgm:spPr/>
    </dgm:pt>
    <dgm:pt modelId="{208BA57B-C2D7-4D29-B935-E810C8D5D073}" type="pres">
      <dgm:prSet presAssocID="{88B7D573-0731-43E5-900B-A83B48028DC4}" presName="parallelogram4" presStyleLbl="alignNode1" presStyleIdx="3" presStyleCnt="7"/>
      <dgm:spPr/>
    </dgm:pt>
    <dgm:pt modelId="{A42EC6F2-0561-4FAE-B187-26BF24707C2E}" type="pres">
      <dgm:prSet presAssocID="{88B7D573-0731-43E5-900B-A83B48028DC4}" presName="parallelogram5" presStyleLbl="alignNode1" presStyleIdx="4" presStyleCnt="7"/>
      <dgm:spPr/>
    </dgm:pt>
    <dgm:pt modelId="{E5F7E3FF-CDD1-4FA6-AF77-078A0EBDFE28}" type="pres">
      <dgm:prSet presAssocID="{88B7D573-0731-43E5-900B-A83B48028DC4}" presName="parallelogram6" presStyleLbl="alignNode1" presStyleIdx="5" presStyleCnt="7"/>
      <dgm:spPr/>
    </dgm:pt>
    <dgm:pt modelId="{B1F6C377-6320-4A93-AA0B-A96F9E5A62F2}" type="pres">
      <dgm:prSet presAssocID="{88B7D573-0731-43E5-900B-A83B48028DC4}" presName="parallelogram7" presStyleLbl="alignNode1" presStyleIdx="6" presStyleCnt="7"/>
      <dgm:spPr/>
    </dgm:pt>
  </dgm:ptLst>
  <dgm:cxnLst>
    <dgm:cxn modelId="{751D30B9-81CD-4999-9348-A40891F77673}" srcId="{BD4DD92F-9946-47FC-A971-A12C0B067BBC}" destId="{88B7D573-0731-43E5-900B-A83B48028DC4}" srcOrd="0" destOrd="0" parTransId="{3EC196E7-C43F-4AC6-9CC0-3F70F0014DCA}" sibTransId="{025E01CC-D21A-45D7-869E-3F24EC722471}"/>
    <dgm:cxn modelId="{84502CEB-60D6-4F2E-AA3C-136AAA3F629F}" type="presOf" srcId="{BD4DD92F-9946-47FC-A971-A12C0B067BBC}" destId="{661475EF-5628-4754-894D-489644F55A28}" srcOrd="0" destOrd="0" presId="urn:microsoft.com/office/officeart/2008/layout/VerticalAccentList"/>
    <dgm:cxn modelId="{84F9E44F-8257-48D7-9198-A4919027766C}" type="presOf" srcId="{88B7D573-0731-43E5-900B-A83B48028DC4}" destId="{0C9C7D53-9E1F-4950-B4B9-F59BDE23AB75}" srcOrd="0" destOrd="0" presId="urn:microsoft.com/office/officeart/2008/layout/VerticalAccentList"/>
    <dgm:cxn modelId="{EB202769-CAA5-4820-9246-B356F5EA5E1B}" type="presParOf" srcId="{661475EF-5628-4754-894D-489644F55A28}" destId="{DED9A837-8FDE-4FF9-AAE6-BFE2CCD4CB1E}" srcOrd="0" destOrd="0" presId="urn:microsoft.com/office/officeart/2008/layout/VerticalAccentList"/>
    <dgm:cxn modelId="{B0A98296-BFF5-4319-87C0-0EE2F850CCDC}" type="presParOf" srcId="{DED9A837-8FDE-4FF9-AAE6-BFE2CCD4CB1E}" destId="{0C9C7D53-9E1F-4950-B4B9-F59BDE23AB75}" srcOrd="0" destOrd="0" presId="urn:microsoft.com/office/officeart/2008/layout/VerticalAccentList"/>
    <dgm:cxn modelId="{82B6C8DA-E0C7-4C8E-AB2D-5A7C485F6802}" type="presParOf" srcId="{661475EF-5628-4754-894D-489644F55A28}" destId="{014F3BA8-E193-41A0-8D96-00B765812FA5}" srcOrd="1" destOrd="0" presId="urn:microsoft.com/office/officeart/2008/layout/VerticalAccentList"/>
    <dgm:cxn modelId="{A89E1944-5F4F-4407-B6A7-61643EAF7DC9}" type="presParOf" srcId="{014F3BA8-E193-41A0-8D96-00B765812FA5}" destId="{B3DBDBEA-5FB8-4288-BDC3-23B6362AB9F8}" srcOrd="0" destOrd="0" presId="urn:microsoft.com/office/officeart/2008/layout/VerticalAccentList"/>
    <dgm:cxn modelId="{884E982D-EABB-46C0-84AE-1BD65949BCD9}" type="presParOf" srcId="{014F3BA8-E193-41A0-8D96-00B765812FA5}" destId="{FA5AA594-6821-4560-82BF-66F1BF42B6C6}" srcOrd="1" destOrd="0" presId="urn:microsoft.com/office/officeart/2008/layout/VerticalAccentList"/>
    <dgm:cxn modelId="{4A884EE6-3C58-4B51-88C5-2AEC1412D2E9}" type="presParOf" srcId="{014F3BA8-E193-41A0-8D96-00B765812FA5}" destId="{7E595234-0AD9-4A0F-8A64-25507CC0F889}" srcOrd="2" destOrd="0" presId="urn:microsoft.com/office/officeart/2008/layout/VerticalAccentList"/>
    <dgm:cxn modelId="{791FDF54-06B4-441B-BEEB-0DC268074950}" type="presParOf" srcId="{014F3BA8-E193-41A0-8D96-00B765812FA5}" destId="{208BA57B-C2D7-4D29-B935-E810C8D5D073}" srcOrd="3" destOrd="0" presId="urn:microsoft.com/office/officeart/2008/layout/VerticalAccentList"/>
    <dgm:cxn modelId="{C69B8044-478B-4570-BFC9-07B21D4BB777}" type="presParOf" srcId="{014F3BA8-E193-41A0-8D96-00B765812FA5}" destId="{A42EC6F2-0561-4FAE-B187-26BF24707C2E}" srcOrd="4" destOrd="0" presId="urn:microsoft.com/office/officeart/2008/layout/VerticalAccentList"/>
    <dgm:cxn modelId="{42A3D69E-DA60-4389-AA28-478746D4DE6F}" type="presParOf" srcId="{014F3BA8-E193-41A0-8D96-00B765812FA5}" destId="{E5F7E3FF-CDD1-4FA6-AF77-078A0EBDFE28}" srcOrd="5" destOrd="0" presId="urn:microsoft.com/office/officeart/2008/layout/VerticalAccentList"/>
    <dgm:cxn modelId="{3571470E-D533-487F-92F9-28CD3D29028D}" type="presParOf" srcId="{014F3BA8-E193-41A0-8D96-00B765812FA5}" destId="{B1F6C377-6320-4A93-AA0B-A96F9E5A62F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A97078-6F8C-46AC-9A02-028F39E06C46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0A4F5C-40C0-4293-BDBE-5E095D2AF641}">
      <dgm:prSet/>
      <dgm:spPr/>
      <dgm:t>
        <a:bodyPr/>
        <a:lstStyle/>
        <a:p>
          <a:pPr rtl="0"/>
          <a:r>
            <a:rPr lang="en-US" smtClean="0"/>
            <a:t>Demo</a:t>
          </a:r>
          <a:endParaRPr lang="en-US"/>
        </a:p>
      </dgm:t>
    </dgm:pt>
    <dgm:pt modelId="{57E05534-FD35-4BE1-B80B-56F90F3FE455}" type="parTrans" cxnId="{A6399080-B27F-4097-BF05-0BDD7D799017}">
      <dgm:prSet/>
      <dgm:spPr/>
      <dgm:t>
        <a:bodyPr/>
        <a:lstStyle/>
        <a:p>
          <a:endParaRPr lang="en-US"/>
        </a:p>
      </dgm:t>
    </dgm:pt>
    <dgm:pt modelId="{E0A75C0A-069A-4F9E-8A8C-CEC8BBB6F62D}" type="sibTrans" cxnId="{A6399080-B27F-4097-BF05-0BDD7D799017}">
      <dgm:prSet/>
      <dgm:spPr/>
      <dgm:t>
        <a:bodyPr/>
        <a:lstStyle/>
        <a:p>
          <a:endParaRPr lang="en-US"/>
        </a:p>
      </dgm:t>
    </dgm:pt>
    <dgm:pt modelId="{3C77DD16-ED32-45E4-B8EF-8364DF4EED81}" type="pres">
      <dgm:prSet presAssocID="{F1A97078-6F8C-46AC-9A02-028F39E06C46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F649602C-8C05-4D91-920B-3F6BAE849BAD}" type="pres">
      <dgm:prSet presAssocID="{4F0A4F5C-40C0-4293-BDBE-5E095D2AF641}" presName="parenttextcomposite" presStyleCnt="0"/>
      <dgm:spPr/>
    </dgm:pt>
    <dgm:pt modelId="{2A96B881-606B-49EB-B754-0D6211F948F4}" type="pres">
      <dgm:prSet presAssocID="{4F0A4F5C-40C0-4293-BDBE-5E095D2AF641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1BF56-87A5-4046-8D72-62DEB9274ABE}" type="pres">
      <dgm:prSet presAssocID="{4F0A4F5C-40C0-4293-BDBE-5E095D2AF641}" presName="parallelogramComposite" presStyleCnt="0"/>
      <dgm:spPr/>
    </dgm:pt>
    <dgm:pt modelId="{C6FB1F0C-E52E-4135-8071-9F458662EB8C}" type="pres">
      <dgm:prSet presAssocID="{4F0A4F5C-40C0-4293-BDBE-5E095D2AF641}" presName="parallelogram1" presStyleLbl="alignNode1" presStyleIdx="0" presStyleCnt="7"/>
      <dgm:spPr/>
    </dgm:pt>
    <dgm:pt modelId="{9E4EC236-F0C3-4490-AFD6-8B37E520DCC9}" type="pres">
      <dgm:prSet presAssocID="{4F0A4F5C-40C0-4293-BDBE-5E095D2AF641}" presName="parallelogram2" presStyleLbl="alignNode1" presStyleIdx="1" presStyleCnt="7"/>
      <dgm:spPr/>
    </dgm:pt>
    <dgm:pt modelId="{E7E1F454-76DC-476F-8E52-8DF69D6ED14E}" type="pres">
      <dgm:prSet presAssocID="{4F0A4F5C-40C0-4293-BDBE-5E095D2AF641}" presName="parallelogram3" presStyleLbl="alignNode1" presStyleIdx="2" presStyleCnt="7"/>
      <dgm:spPr/>
    </dgm:pt>
    <dgm:pt modelId="{6755CF9C-E99E-4D88-804E-0D396870E550}" type="pres">
      <dgm:prSet presAssocID="{4F0A4F5C-40C0-4293-BDBE-5E095D2AF641}" presName="parallelogram4" presStyleLbl="alignNode1" presStyleIdx="3" presStyleCnt="7"/>
      <dgm:spPr/>
    </dgm:pt>
    <dgm:pt modelId="{A69F526F-8A45-480F-A2C0-13A291CC04A4}" type="pres">
      <dgm:prSet presAssocID="{4F0A4F5C-40C0-4293-BDBE-5E095D2AF641}" presName="parallelogram5" presStyleLbl="alignNode1" presStyleIdx="4" presStyleCnt="7"/>
      <dgm:spPr/>
    </dgm:pt>
    <dgm:pt modelId="{2A4D3604-389F-4863-866C-5F7E1B3F654D}" type="pres">
      <dgm:prSet presAssocID="{4F0A4F5C-40C0-4293-BDBE-5E095D2AF641}" presName="parallelogram6" presStyleLbl="alignNode1" presStyleIdx="5" presStyleCnt="7"/>
      <dgm:spPr/>
    </dgm:pt>
    <dgm:pt modelId="{23297153-CE1B-4605-9D2C-FB793F7C4569}" type="pres">
      <dgm:prSet presAssocID="{4F0A4F5C-40C0-4293-BDBE-5E095D2AF641}" presName="parallelogram7" presStyleLbl="alignNode1" presStyleIdx="6" presStyleCnt="7"/>
      <dgm:spPr/>
    </dgm:pt>
  </dgm:ptLst>
  <dgm:cxnLst>
    <dgm:cxn modelId="{0F9A38FD-5E18-4398-99B3-AD5A9A6A4129}" type="presOf" srcId="{F1A97078-6F8C-46AC-9A02-028F39E06C46}" destId="{3C77DD16-ED32-45E4-B8EF-8364DF4EED81}" srcOrd="0" destOrd="0" presId="urn:microsoft.com/office/officeart/2008/layout/VerticalAccentList"/>
    <dgm:cxn modelId="{A6399080-B27F-4097-BF05-0BDD7D799017}" srcId="{F1A97078-6F8C-46AC-9A02-028F39E06C46}" destId="{4F0A4F5C-40C0-4293-BDBE-5E095D2AF641}" srcOrd="0" destOrd="0" parTransId="{57E05534-FD35-4BE1-B80B-56F90F3FE455}" sibTransId="{E0A75C0A-069A-4F9E-8A8C-CEC8BBB6F62D}"/>
    <dgm:cxn modelId="{8E0932D3-D23B-4283-9E47-741AB85DEE87}" type="presOf" srcId="{4F0A4F5C-40C0-4293-BDBE-5E095D2AF641}" destId="{2A96B881-606B-49EB-B754-0D6211F948F4}" srcOrd="0" destOrd="0" presId="urn:microsoft.com/office/officeart/2008/layout/VerticalAccentList"/>
    <dgm:cxn modelId="{E96CFB16-3CE8-4AD4-B732-2173D73739A2}" type="presParOf" srcId="{3C77DD16-ED32-45E4-B8EF-8364DF4EED81}" destId="{F649602C-8C05-4D91-920B-3F6BAE849BAD}" srcOrd="0" destOrd="0" presId="urn:microsoft.com/office/officeart/2008/layout/VerticalAccentList"/>
    <dgm:cxn modelId="{520A9266-DE37-454E-A374-3E3C97B967E8}" type="presParOf" srcId="{F649602C-8C05-4D91-920B-3F6BAE849BAD}" destId="{2A96B881-606B-49EB-B754-0D6211F948F4}" srcOrd="0" destOrd="0" presId="urn:microsoft.com/office/officeart/2008/layout/VerticalAccentList"/>
    <dgm:cxn modelId="{38AB85BC-1849-4EF7-A1C2-7550A70A8BF7}" type="presParOf" srcId="{3C77DD16-ED32-45E4-B8EF-8364DF4EED81}" destId="{5EE1BF56-87A5-4046-8D72-62DEB9274ABE}" srcOrd="1" destOrd="0" presId="urn:microsoft.com/office/officeart/2008/layout/VerticalAccentList"/>
    <dgm:cxn modelId="{B9A422D0-2495-4B68-9663-4E79C2B1D8C4}" type="presParOf" srcId="{5EE1BF56-87A5-4046-8D72-62DEB9274ABE}" destId="{C6FB1F0C-E52E-4135-8071-9F458662EB8C}" srcOrd="0" destOrd="0" presId="urn:microsoft.com/office/officeart/2008/layout/VerticalAccentList"/>
    <dgm:cxn modelId="{729D0BDE-B764-41D0-A3FD-165371F7C8AB}" type="presParOf" srcId="{5EE1BF56-87A5-4046-8D72-62DEB9274ABE}" destId="{9E4EC236-F0C3-4490-AFD6-8B37E520DCC9}" srcOrd="1" destOrd="0" presId="urn:microsoft.com/office/officeart/2008/layout/VerticalAccentList"/>
    <dgm:cxn modelId="{47D8BD07-6DBC-4DC3-950E-6F4AB1211DD9}" type="presParOf" srcId="{5EE1BF56-87A5-4046-8D72-62DEB9274ABE}" destId="{E7E1F454-76DC-476F-8E52-8DF69D6ED14E}" srcOrd="2" destOrd="0" presId="urn:microsoft.com/office/officeart/2008/layout/VerticalAccentList"/>
    <dgm:cxn modelId="{BA42907C-9AFB-45D0-A488-BBA21DE128E1}" type="presParOf" srcId="{5EE1BF56-87A5-4046-8D72-62DEB9274ABE}" destId="{6755CF9C-E99E-4D88-804E-0D396870E550}" srcOrd="3" destOrd="0" presId="urn:microsoft.com/office/officeart/2008/layout/VerticalAccentList"/>
    <dgm:cxn modelId="{DE6C4793-0B9C-411F-931D-97CC05682383}" type="presParOf" srcId="{5EE1BF56-87A5-4046-8D72-62DEB9274ABE}" destId="{A69F526F-8A45-480F-A2C0-13A291CC04A4}" srcOrd="4" destOrd="0" presId="urn:microsoft.com/office/officeart/2008/layout/VerticalAccentList"/>
    <dgm:cxn modelId="{2E800C1A-E21F-424E-941C-0BFAC17354E8}" type="presParOf" srcId="{5EE1BF56-87A5-4046-8D72-62DEB9274ABE}" destId="{2A4D3604-389F-4863-866C-5F7E1B3F654D}" srcOrd="5" destOrd="0" presId="urn:microsoft.com/office/officeart/2008/layout/VerticalAccentList"/>
    <dgm:cxn modelId="{55B87DD5-CD3D-4672-A491-B5A34831197E}" type="presParOf" srcId="{5EE1BF56-87A5-4046-8D72-62DEB9274ABE}" destId="{23297153-CE1B-4605-9D2C-FB793F7C456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C38F6A-6173-49FF-8B99-62A5DAA36D0F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A6A73A-C442-4893-A1C1-E591DC859646}">
      <dgm:prSet/>
      <dgm:spPr/>
      <dgm:t>
        <a:bodyPr/>
        <a:lstStyle/>
        <a:p>
          <a:pPr rtl="0"/>
          <a:r>
            <a:rPr lang="en-US" dirty="0" smtClean="0"/>
            <a:t>Music Genome Project</a:t>
          </a:r>
          <a:endParaRPr lang="en-US" dirty="0"/>
        </a:p>
      </dgm:t>
    </dgm:pt>
    <dgm:pt modelId="{E08D5571-9019-4688-9A6F-801D8ACA7F60}" type="parTrans" cxnId="{D394C540-9F22-4159-9764-208A2B97F8C7}">
      <dgm:prSet/>
      <dgm:spPr/>
      <dgm:t>
        <a:bodyPr/>
        <a:lstStyle/>
        <a:p>
          <a:endParaRPr lang="en-US"/>
        </a:p>
      </dgm:t>
    </dgm:pt>
    <dgm:pt modelId="{DFE25544-D9D7-4C4B-8ADE-D7B5101E4E2F}" type="sibTrans" cxnId="{D394C540-9F22-4159-9764-208A2B97F8C7}">
      <dgm:prSet/>
      <dgm:spPr/>
      <dgm:t>
        <a:bodyPr/>
        <a:lstStyle/>
        <a:p>
          <a:endParaRPr lang="en-US"/>
        </a:p>
      </dgm:t>
    </dgm:pt>
    <dgm:pt modelId="{069D02E6-0833-4B2E-8BF8-B95DEFC7BFCA}" type="pres">
      <dgm:prSet presAssocID="{30C38F6A-6173-49FF-8B99-62A5DAA36D0F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CA3DDDF-A1EC-4F74-AE19-0FA488271415}" type="pres">
      <dgm:prSet presAssocID="{60A6A73A-C442-4893-A1C1-E591DC859646}" presName="parenttextcomposite" presStyleCnt="0"/>
      <dgm:spPr/>
    </dgm:pt>
    <dgm:pt modelId="{46853C99-A022-4235-A990-2C9BCF1C1FD5}" type="pres">
      <dgm:prSet presAssocID="{60A6A73A-C442-4893-A1C1-E591DC859646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AAD38-7884-40AD-8C50-1BB80D031420}" type="pres">
      <dgm:prSet presAssocID="{60A6A73A-C442-4893-A1C1-E591DC859646}" presName="parallelogramComposite" presStyleCnt="0"/>
      <dgm:spPr/>
    </dgm:pt>
    <dgm:pt modelId="{2B3149A9-FE2C-4D43-9350-217091BAB16C}" type="pres">
      <dgm:prSet presAssocID="{60A6A73A-C442-4893-A1C1-E591DC859646}" presName="parallelogram1" presStyleLbl="alignNode1" presStyleIdx="0" presStyleCnt="7"/>
      <dgm:spPr/>
    </dgm:pt>
    <dgm:pt modelId="{478A507F-6C70-49CB-8DC1-85C617F6CB3E}" type="pres">
      <dgm:prSet presAssocID="{60A6A73A-C442-4893-A1C1-E591DC859646}" presName="parallelogram2" presStyleLbl="alignNode1" presStyleIdx="1" presStyleCnt="7"/>
      <dgm:spPr/>
    </dgm:pt>
    <dgm:pt modelId="{6D31ED69-4F12-4A2A-B39E-EA9BA9506C0D}" type="pres">
      <dgm:prSet presAssocID="{60A6A73A-C442-4893-A1C1-E591DC859646}" presName="parallelogram3" presStyleLbl="alignNode1" presStyleIdx="2" presStyleCnt="7"/>
      <dgm:spPr/>
    </dgm:pt>
    <dgm:pt modelId="{6F855473-4F14-450E-8644-195891D0FD74}" type="pres">
      <dgm:prSet presAssocID="{60A6A73A-C442-4893-A1C1-E591DC859646}" presName="parallelogram4" presStyleLbl="alignNode1" presStyleIdx="3" presStyleCnt="7"/>
      <dgm:spPr/>
    </dgm:pt>
    <dgm:pt modelId="{23DD5981-2929-4F1C-B1E8-76EBF3249EA1}" type="pres">
      <dgm:prSet presAssocID="{60A6A73A-C442-4893-A1C1-E591DC859646}" presName="parallelogram5" presStyleLbl="alignNode1" presStyleIdx="4" presStyleCnt="7"/>
      <dgm:spPr/>
    </dgm:pt>
    <dgm:pt modelId="{3D1A1344-A36F-42B2-AD22-B0CAE51B98B6}" type="pres">
      <dgm:prSet presAssocID="{60A6A73A-C442-4893-A1C1-E591DC859646}" presName="parallelogram6" presStyleLbl="alignNode1" presStyleIdx="5" presStyleCnt="7"/>
      <dgm:spPr/>
    </dgm:pt>
    <dgm:pt modelId="{A0A1ABF2-0128-4D96-A98E-A55B0649491B}" type="pres">
      <dgm:prSet presAssocID="{60A6A73A-C442-4893-A1C1-E591DC859646}" presName="parallelogram7" presStyleLbl="alignNode1" presStyleIdx="6" presStyleCnt="7"/>
      <dgm:spPr/>
    </dgm:pt>
  </dgm:ptLst>
  <dgm:cxnLst>
    <dgm:cxn modelId="{D394C540-9F22-4159-9764-208A2B97F8C7}" srcId="{30C38F6A-6173-49FF-8B99-62A5DAA36D0F}" destId="{60A6A73A-C442-4893-A1C1-E591DC859646}" srcOrd="0" destOrd="0" parTransId="{E08D5571-9019-4688-9A6F-801D8ACA7F60}" sibTransId="{DFE25544-D9D7-4C4B-8ADE-D7B5101E4E2F}"/>
    <dgm:cxn modelId="{7E2AA9FF-2BC0-437E-BA0C-06A06F8511A1}" type="presOf" srcId="{60A6A73A-C442-4893-A1C1-E591DC859646}" destId="{46853C99-A022-4235-A990-2C9BCF1C1FD5}" srcOrd="0" destOrd="0" presId="urn:microsoft.com/office/officeart/2008/layout/VerticalAccentList"/>
    <dgm:cxn modelId="{9068393C-EE5D-4B42-8456-EB09E2255E80}" type="presOf" srcId="{30C38F6A-6173-49FF-8B99-62A5DAA36D0F}" destId="{069D02E6-0833-4B2E-8BF8-B95DEFC7BFCA}" srcOrd="0" destOrd="0" presId="urn:microsoft.com/office/officeart/2008/layout/VerticalAccentList"/>
    <dgm:cxn modelId="{3472AE74-2F9D-44F6-8DD9-86043BFED4C6}" type="presParOf" srcId="{069D02E6-0833-4B2E-8BF8-B95DEFC7BFCA}" destId="{3CA3DDDF-A1EC-4F74-AE19-0FA488271415}" srcOrd="0" destOrd="0" presId="urn:microsoft.com/office/officeart/2008/layout/VerticalAccentList"/>
    <dgm:cxn modelId="{E282BF52-F3DD-4E4E-B263-4E31426CDEFB}" type="presParOf" srcId="{3CA3DDDF-A1EC-4F74-AE19-0FA488271415}" destId="{46853C99-A022-4235-A990-2C9BCF1C1FD5}" srcOrd="0" destOrd="0" presId="urn:microsoft.com/office/officeart/2008/layout/VerticalAccentList"/>
    <dgm:cxn modelId="{1A92A6E5-8ED0-4B6F-8966-DFDC9720C899}" type="presParOf" srcId="{069D02E6-0833-4B2E-8BF8-B95DEFC7BFCA}" destId="{DA7AAD38-7884-40AD-8C50-1BB80D031420}" srcOrd="1" destOrd="0" presId="urn:microsoft.com/office/officeart/2008/layout/VerticalAccentList"/>
    <dgm:cxn modelId="{85DF14B0-7051-4F39-B98A-DCEF5DFEF672}" type="presParOf" srcId="{DA7AAD38-7884-40AD-8C50-1BB80D031420}" destId="{2B3149A9-FE2C-4D43-9350-217091BAB16C}" srcOrd="0" destOrd="0" presId="urn:microsoft.com/office/officeart/2008/layout/VerticalAccentList"/>
    <dgm:cxn modelId="{6C7D2761-33C9-43B1-BE9A-108B0EA6F860}" type="presParOf" srcId="{DA7AAD38-7884-40AD-8C50-1BB80D031420}" destId="{478A507F-6C70-49CB-8DC1-85C617F6CB3E}" srcOrd="1" destOrd="0" presId="urn:microsoft.com/office/officeart/2008/layout/VerticalAccentList"/>
    <dgm:cxn modelId="{F3E67B0A-A758-4364-BEEC-7A7FCF8607DC}" type="presParOf" srcId="{DA7AAD38-7884-40AD-8C50-1BB80D031420}" destId="{6D31ED69-4F12-4A2A-B39E-EA9BA9506C0D}" srcOrd="2" destOrd="0" presId="urn:microsoft.com/office/officeart/2008/layout/VerticalAccentList"/>
    <dgm:cxn modelId="{1D5DD97C-D671-416A-A1DE-2159B9AA6FE8}" type="presParOf" srcId="{DA7AAD38-7884-40AD-8C50-1BB80D031420}" destId="{6F855473-4F14-450E-8644-195891D0FD74}" srcOrd="3" destOrd="0" presId="urn:microsoft.com/office/officeart/2008/layout/VerticalAccentList"/>
    <dgm:cxn modelId="{B3E60B02-AD58-4991-B187-95ED33BD3145}" type="presParOf" srcId="{DA7AAD38-7884-40AD-8C50-1BB80D031420}" destId="{23DD5981-2929-4F1C-B1E8-76EBF3249EA1}" srcOrd="4" destOrd="0" presId="urn:microsoft.com/office/officeart/2008/layout/VerticalAccentList"/>
    <dgm:cxn modelId="{99142BDD-6B1F-447E-A4E4-DD8FD0DA9DDB}" type="presParOf" srcId="{DA7AAD38-7884-40AD-8C50-1BB80D031420}" destId="{3D1A1344-A36F-42B2-AD22-B0CAE51B98B6}" srcOrd="5" destOrd="0" presId="urn:microsoft.com/office/officeart/2008/layout/VerticalAccentList"/>
    <dgm:cxn modelId="{98882C5A-FCF4-433C-A204-F9998A35338F}" type="presParOf" srcId="{DA7AAD38-7884-40AD-8C50-1BB80D031420}" destId="{A0A1ABF2-0128-4D96-A98E-A55B0649491B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869B0F-2C1A-483E-8D43-75B86C524CB9}">
      <dsp:nvSpPr>
        <dsp:cNvPr id="0" name=""/>
        <dsp:cNvSpPr/>
      </dsp:nvSpPr>
      <dsp:spPr>
        <a:xfrm>
          <a:off x="334213" y="97675"/>
          <a:ext cx="1274673" cy="12746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A9A0CDC-D626-4246-BA83-4C829D33E5C4}">
      <dsp:nvSpPr>
        <dsp:cNvPr id="0" name=""/>
        <dsp:cNvSpPr/>
      </dsp:nvSpPr>
      <dsp:spPr>
        <a:xfrm>
          <a:off x="971550" y="97675"/>
          <a:ext cx="6800850" cy="127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Simulated Evolution</a:t>
          </a:r>
          <a:endParaRPr lang="en-US" sz="6500" kern="1200"/>
        </a:p>
      </dsp:txBody>
      <dsp:txXfrm>
        <a:off x="971550" y="97675"/>
        <a:ext cx="6800850" cy="1274673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7F1E1C-E06C-47A4-831C-71AA1443999A}">
      <dsp:nvSpPr>
        <dsp:cNvPr id="0" name=""/>
        <dsp:cNvSpPr/>
      </dsp:nvSpPr>
      <dsp:spPr>
        <a:xfrm rot="5400000">
          <a:off x="4713034" y="-1529550"/>
          <a:ext cx="176618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marR="0" lvl="1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1900" kern="1200" dirty="0" smtClean="0"/>
            <a:t>Started at Stanford in 2000</a:t>
          </a:r>
          <a:endParaRPr lang="en-US" sz="1900" kern="1200" dirty="0"/>
        </a:p>
        <a:p>
          <a:pPr marL="0" marR="0" lvl="1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1900" kern="1200" dirty="0" smtClean="0"/>
            <a:t>Classical Music enthusiast</a:t>
          </a:r>
        </a:p>
        <a:p>
          <a:pPr marL="0" marR="0" lvl="1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en-US" sz="1900" kern="1200" dirty="0" smtClean="0"/>
        </a:p>
        <a:p>
          <a:pPr marL="0" marR="0" lvl="1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en-US" sz="1900" kern="1200" dirty="0" smtClean="0"/>
        </a:p>
      </dsp:txBody>
      <dsp:txXfrm rot="5400000">
        <a:off x="4713034" y="-1529550"/>
        <a:ext cx="1766186" cy="5266944"/>
      </dsp:txXfrm>
    </dsp:sp>
    <dsp:sp modelId="{5D41856C-CBD0-46DE-9275-1EE8FEEC23E5}">
      <dsp:nvSpPr>
        <dsp:cNvPr id="0" name=""/>
        <dsp:cNvSpPr/>
      </dsp:nvSpPr>
      <dsp:spPr>
        <a:xfrm>
          <a:off x="0" y="55"/>
          <a:ext cx="2962656" cy="22077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Tim </a:t>
          </a:r>
          <a:r>
            <a:rPr lang="en-US" sz="3900" kern="1200" dirty="0" err="1" smtClean="0"/>
            <a:t>Westergren</a:t>
          </a:r>
          <a:endParaRPr lang="en-US" sz="3900" kern="1200" dirty="0"/>
        </a:p>
      </dsp:txBody>
      <dsp:txXfrm>
        <a:off x="0" y="55"/>
        <a:ext cx="2962656" cy="2207732"/>
      </dsp:txXfrm>
    </dsp:sp>
    <dsp:sp modelId="{26B2B8D5-0EB2-4CDE-B719-4D1703D50509}">
      <dsp:nvSpPr>
        <dsp:cNvPr id="0" name=""/>
        <dsp:cNvSpPr/>
      </dsp:nvSpPr>
      <dsp:spPr>
        <a:xfrm rot="5400000">
          <a:off x="4713034" y="788569"/>
          <a:ext cx="176618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Promotion of unknown music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Listeners limited to radio and personal collection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Users to identify music they will like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 rot="5400000">
        <a:off x="4713034" y="788569"/>
        <a:ext cx="1766186" cy="5266944"/>
      </dsp:txXfrm>
    </dsp:sp>
    <dsp:sp modelId="{215BA70C-0D68-4FD9-8DE7-BF3DE35A76B1}">
      <dsp:nvSpPr>
        <dsp:cNvPr id="0" name=""/>
        <dsp:cNvSpPr/>
      </dsp:nvSpPr>
      <dsp:spPr>
        <a:xfrm>
          <a:off x="0" y="2318174"/>
          <a:ext cx="2962656" cy="22077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Created for</a:t>
          </a:r>
          <a:endParaRPr lang="en-US" sz="3900" kern="1200" dirty="0"/>
        </a:p>
      </dsp:txBody>
      <dsp:txXfrm>
        <a:off x="0" y="2318174"/>
        <a:ext cx="2962656" cy="2207732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2CF14-AB32-4B8D-A37F-A7037084C40F}">
      <dsp:nvSpPr>
        <dsp:cNvPr id="0" name=""/>
        <dsp:cNvSpPr/>
      </dsp:nvSpPr>
      <dsp:spPr>
        <a:xfrm>
          <a:off x="411479" y="152538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Music Genome Project</a:t>
          </a:r>
          <a:endParaRPr lang="en-US" sz="3100" kern="1200"/>
        </a:p>
      </dsp:txBody>
      <dsp:txXfrm>
        <a:off x="411479" y="152538"/>
        <a:ext cx="7406640" cy="673330"/>
      </dsp:txXfrm>
    </dsp:sp>
    <dsp:sp modelId="{7E9E0B75-8CF2-4AFA-836D-EC71C16C5579}">
      <dsp:nvSpPr>
        <dsp:cNvPr id="0" name=""/>
        <dsp:cNvSpPr/>
      </dsp:nvSpPr>
      <dsp:spPr>
        <a:xfrm>
          <a:off x="411479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DD12-1B55-48DA-A307-676DF1375933}">
      <dsp:nvSpPr>
        <dsp:cNvPr id="0" name=""/>
        <dsp:cNvSpPr/>
      </dsp:nvSpPr>
      <dsp:spPr>
        <a:xfrm>
          <a:off x="1456639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F059D-1DBE-4740-8C8B-7A3318C44609}">
      <dsp:nvSpPr>
        <dsp:cNvPr id="0" name=""/>
        <dsp:cNvSpPr/>
      </dsp:nvSpPr>
      <dsp:spPr>
        <a:xfrm>
          <a:off x="2501798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04A3B-C565-4EC0-9A1D-9DE168C197FC}">
      <dsp:nvSpPr>
        <dsp:cNvPr id="0" name=""/>
        <dsp:cNvSpPr/>
      </dsp:nvSpPr>
      <dsp:spPr>
        <a:xfrm>
          <a:off x="3546957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250CE-04D8-4C31-A4FD-4163A0DF0842}">
      <dsp:nvSpPr>
        <dsp:cNvPr id="0" name=""/>
        <dsp:cNvSpPr/>
      </dsp:nvSpPr>
      <dsp:spPr>
        <a:xfrm>
          <a:off x="4592116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B67CA-2122-429F-A206-DDE5BB7D86EA}">
      <dsp:nvSpPr>
        <dsp:cNvPr id="0" name=""/>
        <dsp:cNvSpPr/>
      </dsp:nvSpPr>
      <dsp:spPr>
        <a:xfrm>
          <a:off x="5637276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12D0E-B72F-4CC7-862B-0C7738A22E51}">
      <dsp:nvSpPr>
        <dsp:cNvPr id="0" name=""/>
        <dsp:cNvSpPr/>
      </dsp:nvSpPr>
      <dsp:spPr>
        <a:xfrm>
          <a:off x="6682435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E9E93D-709C-4C45-904E-DA582BCA0F73}">
      <dsp:nvSpPr>
        <dsp:cNvPr id="0" name=""/>
        <dsp:cNvSpPr/>
      </dsp:nvSpPr>
      <dsp:spPr>
        <a:xfrm>
          <a:off x="3303" y="908"/>
          <a:ext cx="8222993" cy="2152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Pandora</a:t>
          </a:r>
          <a:endParaRPr lang="en-US" sz="6500" kern="1200" dirty="0"/>
        </a:p>
      </dsp:txBody>
      <dsp:txXfrm>
        <a:off x="3303" y="908"/>
        <a:ext cx="8222993" cy="2152484"/>
      </dsp:txXfrm>
    </dsp:sp>
    <dsp:sp modelId="{55384605-22D7-451B-BF12-BAE580544C63}">
      <dsp:nvSpPr>
        <dsp:cNvPr id="0" name=""/>
        <dsp:cNvSpPr/>
      </dsp:nvSpPr>
      <dsp:spPr>
        <a:xfrm>
          <a:off x="3303" y="2372570"/>
          <a:ext cx="1541040" cy="2152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Categorization of music on 400 attributes</a:t>
          </a:r>
          <a:endParaRPr lang="en-US" sz="1700" kern="1200" dirty="0"/>
        </a:p>
      </dsp:txBody>
      <dsp:txXfrm>
        <a:off x="3303" y="2372570"/>
        <a:ext cx="1541040" cy="2152484"/>
      </dsp:txXfrm>
    </dsp:sp>
    <dsp:sp modelId="{1A9B3AB5-1D88-4C90-9186-5DD773441E66}">
      <dsp:nvSpPr>
        <dsp:cNvPr id="0" name=""/>
        <dsp:cNvSpPr/>
      </dsp:nvSpPr>
      <dsp:spPr>
        <a:xfrm>
          <a:off x="1673791" y="2372570"/>
          <a:ext cx="1541040" cy="2152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Stations based on artists or songs</a:t>
          </a:r>
          <a:endParaRPr lang="en-US" sz="1700" kern="1200" dirty="0"/>
        </a:p>
      </dsp:txBody>
      <dsp:txXfrm>
        <a:off x="1673791" y="2372570"/>
        <a:ext cx="1541040" cy="2152484"/>
      </dsp:txXfrm>
    </dsp:sp>
    <dsp:sp modelId="{9E215B6C-D8B5-4891-A9A9-5E736655BD9E}">
      <dsp:nvSpPr>
        <dsp:cNvPr id="0" name=""/>
        <dsp:cNvSpPr/>
      </dsp:nvSpPr>
      <dsp:spPr>
        <a:xfrm>
          <a:off x="3344279" y="2372570"/>
          <a:ext cx="1541040" cy="2152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Stations populate based on fitness</a:t>
          </a:r>
          <a:endParaRPr lang="en-US" sz="1700" kern="1200" dirty="0"/>
        </a:p>
      </dsp:txBody>
      <dsp:txXfrm>
        <a:off x="3344279" y="2372570"/>
        <a:ext cx="1541040" cy="2152484"/>
      </dsp:txXfrm>
    </dsp:sp>
    <dsp:sp modelId="{51A95B44-CB21-4E7A-9E99-DA94B8CA716D}">
      <dsp:nvSpPr>
        <dsp:cNvPr id="0" name=""/>
        <dsp:cNvSpPr/>
      </dsp:nvSpPr>
      <dsp:spPr>
        <a:xfrm>
          <a:off x="5014767" y="2372570"/>
          <a:ext cx="1541040" cy="2152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User opinion of population changes fitness</a:t>
          </a:r>
          <a:endParaRPr lang="en-US" sz="1700" kern="1200" dirty="0"/>
        </a:p>
      </dsp:txBody>
      <dsp:txXfrm>
        <a:off x="5014767" y="2372570"/>
        <a:ext cx="1541040" cy="2152484"/>
      </dsp:txXfrm>
    </dsp:sp>
    <dsp:sp modelId="{BAA66FB5-559B-421D-9A8C-076592826F75}">
      <dsp:nvSpPr>
        <dsp:cNvPr id="0" name=""/>
        <dsp:cNvSpPr/>
      </dsp:nvSpPr>
      <dsp:spPr>
        <a:xfrm>
          <a:off x="6685256" y="2372570"/>
          <a:ext cx="1541040" cy="2152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Stations are evolved to personal optimization</a:t>
          </a:r>
          <a:endParaRPr lang="en-US" sz="1700" kern="1200" dirty="0"/>
        </a:p>
      </dsp:txBody>
      <dsp:txXfrm>
        <a:off x="6685256" y="2372570"/>
        <a:ext cx="1541040" cy="2152484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012BC07-619B-4E9D-AA73-246855DC3C91}">
      <dsp:nvSpPr>
        <dsp:cNvPr id="0" name=""/>
        <dsp:cNvSpPr/>
      </dsp:nvSpPr>
      <dsp:spPr>
        <a:xfrm>
          <a:off x="411479" y="152538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Screen Saver Evolution</a:t>
          </a:r>
          <a:endParaRPr lang="en-US" sz="3100" kern="1200"/>
        </a:p>
      </dsp:txBody>
      <dsp:txXfrm>
        <a:off x="411479" y="152538"/>
        <a:ext cx="7406640" cy="673330"/>
      </dsp:txXfrm>
    </dsp:sp>
    <dsp:sp modelId="{4630E711-4A5A-4A60-B979-8980CD3D5137}">
      <dsp:nvSpPr>
        <dsp:cNvPr id="0" name=""/>
        <dsp:cNvSpPr/>
      </dsp:nvSpPr>
      <dsp:spPr>
        <a:xfrm>
          <a:off x="411479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ADD91-29F3-43A2-BBB3-F0A7E4133B43}">
      <dsp:nvSpPr>
        <dsp:cNvPr id="0" name=""/>
        <dsp:cNvSpPr/>
      </dsp:nvSpPr>
      <dsp:spPr>
        <a:xfrm>
          <a:off x="1456639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92DC1-B40E-4FA7-AD34-556CE337CC14}">
      <dsp:nvSpPr>
        <dsp:cNvPr id="0" name=""/>
        <dsp:cNvSpPr/>
      </dsp:nvSpPr>
      <dsp:spPr>
        <a:xfrm>
          <a:off x="2501798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89ABB-8782-40B9-A55D-86CA4F43CA41}">
      <dsp:nvSpPr>
        <dsp:cNvPr id="0" name=""/>
        <dsp:cNvSpPr/>
      </dsp:nvSpPr>
      <dsp:spPr>
        <a:xfrm>
          <a:off x="3546957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6FC73-0591-4756-BDB5-E7D67D3C4D8F}">
      <dsp:nvSpPr>
        <dsp:cNvPr id="0" name=""/>
        <dsp:cNvSpPr/>
      </dsp:nvSpPr>
      <dsp:spPr>
        <a:xfrm>
          <a:off x="4592116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D789E-C5CA-4E9A-AA47-F6CED2255CBF}">
      <dsp:nvSpPr>
        <dsp:cNvPr id="0" name=""/>
        <dsp:cNvSpPr/>
      </dsp:nvSpPr>
      <dsp:spPr>
        <a:xfrm>
          <a:off x="5637276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5DF5F-D1FF-4FE8-B7F4-199851DC4E18}">
      <dsp:nvSpPr>
        <dsp:cNvPr id="0" name=""/>
        <dsp:cNvSpPr/>
      </dsp:nvSpPr>
      <dsp:spPr>
        <a:xfrm>
          <a:off x="6682435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9DE2C9-F0ED-47E3-ADBC-1C2559F49ABB}">
      <dsp:nvSpPr>
        <dsp:cNvPr id="0" name=""/>
        <dsp:cNvSpPr/>
      </dsp:nvSpPr>
      <dsp:spPr>
        <a:xfrm>
          <a:off x="0" y="5511"/>
          <a:ext cx="8229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Electric Sheep</a:t>
          </a:r>
          <a:endParaRPr lang="en-US" sz="3600" kern="1200" dirty="0"/>
        </a:p>
      </dsp:txBody>
      <dsp:txXfrm>
        <a:off x="0" y="5511"/>
        <a:ext cx="8229600" cy="863460"/>
      </dsp:txXfrm>
    </dsp:sp>
    <dsp:sp modelId="{16B5B0FE-B74C-4816-8AE9-4B45B76F6347}">
      <dsp:nvSpPr>
        <dsp:cNvPr id="0" name=""/>
        <dsp:cNvSpPr/>
      </dsp:nvSpPr>
      <dsp:spPr>
        <a:xfrm>
          <a:off x="0" y="868971"/>
          <a:ext cx="8229600" cy="3651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Project from 1999 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Uses fractal frame algorithms to translate code into images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Sheep are a product of aesthetic evolution, an idea from Karl Sims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800" kern="1200" dirty="0"/>
        </a:p>
      </dsp:txBody>
      <dsp:txXfrm>
        <a:off x="0" y="868971"/>
        <a:ext cx="8229600" cy="3651480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5B3746-B626-456F-816E-667283AB2B9C}">
      <dsp:nvSpPr>
        <dsp:cNvPr id="0" name=""/>
        <dsp:cNvSpPr/>
      </dsp:nvSpPr>
      <dsp:spPr>
        <a:xfrm>
          <a:off x="411479" y="152538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Screen Saver Evolution</a:t>
          </a:r>
          <a:endParaRPr lang="en-US" sz="3100" kern="1200"/>
        </a:p>
      </dsp:txBody>
      <dsp:txXfrm>
        <a:off x="411479" y="152538"/>
        <a:ext cx="7406640" cy="673330"/>
      </dsp:txXfrm>
    </dsp:sp>
    <dsp:sp modelId="{EF66FA4F-A474-475B-ACE7-6D34A788347F}">
      <dsp:nvSpPr>
        <dsp:cNvPr id="0" name=""/>
        <dsp:cNvSpPr/>
      </dsp:nvSpPr>
      <dsp:spPr>
        <a:xfrm>
          <a:off x="411479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4109D-C5E5-4319-9C81-4E8650E06C5E}">
      <dsp:nvSpPr>
        <dsp:cNvPr id="0" name=""/>
        <dsp:cNvSpPr/>
      </dsp:nvSpPr>
      <dsp:spPr>
        <a:xfrm>
          <a:off x="1456639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0CF9E-8380-4116-85F9-CBBCC1FD2652}">
      <dsp:nvSpPr>
        <dsp:cNvPr id="0" name=""/>
        <dsp:cNvSpPr/>
      </dsp:nvSpPr>
      <dsp:spPr>
        <a:xfrm>
          <a:off x="2501798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4CBC8-CADF-4963-9DD2-818646E4A7D5}">
      <dsp:nvSpPr>
        <dsp:cNvPr id="0" name=""/>
        <dsp:cNvSpPr/>
      </dsp:nvSpPr>
      <dsp:spPr>
        <a:xfrm>
          <a:off x="3546957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7BF3C-8470-4A60-B46C-CD1C8BA6FA97}">
      <dsp:nvSpPr>
        <dsp:cNvPr id="0" name=""/>
        <dsp:cNvSpPr/>
      </dsp:nvSpPr>
      <dsp:spPr>
        <a:xfrm>
          <a:off x="4592116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6090E-86AA-4632-A694-DF793D554442}">
      <dsp:nvSpPr>
        <dsp:cNvPr id="0" name=""/>
        <dsp:cNvSpPr/>
      </dsp:nvSpPr>
      <dsp:spPr>
        <a:xfrm>
          <a:off x="5637276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37236-4A1A-4CC6-86D1-CDF056E78626}">
      <dsp:nvSpPr>
        <dsp:cNvPr id="0" name=""/>
        <dsp:cNvSpPr/>
      </dsp:nvSpPr>
      <dsp:spPr>
        <a:xfrm>
          <a:off x="6682435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D306B4-ACD1-447B-8E51-7E89646C1ED7}">
      <dsp:nvSpPr>
        <dsp:cNvPr id="0" name=""/>
        <dsp:cNvSpPr/>
      </dsp:nvSpPr>
      <dsp:spPr>
        <a:xfrm>
          <a:off x="0" y="5511"/>
          <a:ext cx="8229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Electric Sheep</a:t>
          </a:r>
          <a:endParaRPr lang="en-US" sz="3600" kern="1200" dirty="0"/>
        </a:p>
      </dsp:txBody>
      <dsp:txXfrm>
        <a:off x="0" y="5511"/>
        <a:ext cx="8229600" cy="863460"/>
      </dsp:txXfrm>
    </dsp:sp>
    <dsp:sp modelId="{14F6D038-8CAA-49C1-8CEE-0C34AC34FCC3}">
      <dsp:nvSpPr>
        <dsp:cNvPr id="0" name=""/>
        <dsp:cNvSpPr/>
      </dsp:nvSpPr>
      <dsp:spPr>
        <a:xfrm>
          <a:off x="0" y="868971"/>
          <a:ext cx="8229600" cy="3651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Created by Randomness, Crossover, Mutation, Human Post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Server maintains the flock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Flock is continuously updated	</a:t>
          </a:r>
          <a:endParaRPr lang="en-US" sz="2800" kern="1200" dirty="0"/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Sheep are rated, created and destroyed within flock</a:t>
          </a:r>
          <a:endParaRPr lang="en-US" sz="2800" kern="1200" dirty="0"/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21% human designed</a:t>
          </a:r>
          <a:endParaRPr lang="en-US" sz="2800" kern="1200" dirty="0"/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79% evolved</a:t>
          </a:r>
          <a:endParaRPr lang="en-US" sz="2800" kern="1200" dirty="0"/>
        </a:p>
      </dsp:txBody>
      <dsp:txXfrm>
        <a:off x="0" y="868971"/>
        <a:ext cx="8229600" cy="3651480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ECCBD3-DAED-4A9A-86F1-1A2C528A1D10}">
      <dsp:nvSpPr>
        <dsp:cNvPr id="0" name=""/>
        <dsp:cNvSpPr/>
      </dsp:nvSpPr>
      <dsp:spPr>
        <a:xfrm>
          <a:off x="411479" y="152538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Works Cited</a:t>
          </a:r>
          <a:endParaRPr lang="en-US" sz="3100" kern="1200"/>
        </a:p>
      </dsp:txBody>
      <dsp:txXfrm>
        <a:off x="411479" y="152538"/>
        <a:ext cx="7406640" cy="673330"/>
      </dsp:txXfrm>
    </dsp:sp>
    <dsp:sp modelId="{F661C96D-D380-4EF4-80AF-15DE0616BD74}">
      <dsp:nvSpPr>
        <dsp:cNvPr id="0" name=""/>
        <dsp:cNvSpPr/>
      </dsp:nvSpPr>
      <dsp:spPr>
        <a:xfrm>
          <a:off x="411479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D1758-7B45-4F05-BA9E-FE53D424655A}">
      <dsp:nvSpPr>
        <dsp:cNvPr id="0" name=""/>
        <dsp:cNvSpPr/>
      </dsp:nvSpPr>
      <dsp:spPr>
        <a:xfrm>
          <a:off x="1456639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C770C-D56A-4DA7-B996-E210F201D41F}">
      <dsp:nvSpPr>
        <dsp:cNvPr id="0" name=""/>
        <dsp:cNvSpPr/>
      </dsp:nvSpPr>
      <dsp:spPr>
        <a:xfrm>
          <a:off x="2501798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7BC4D-1875-4EAA-934D-BDB52BF24484}">
      <dsp:nvSpPr>
        <dsp:cNvPr id="0" name=""/>
        <dsp:cNvSpPr/>
      </dsp:nvSpPr>
      <dsp:spPr>
        <a:xfrm>
          <a:off x="3546957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3984E-6C3A-4EC4-A703-EA0451207427}">
      <dsp:nvSpPr>
        <dsp:cNvPr id="0" name=""/>
        <dsp:cNvSpPr/>
      </dsp:nvSpPr>
      <dsp:spPr>
        <a:xfrm>
          <a:off x="4592116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9DB99-9893-441C-8E8D-785F07A34B49}">
      <dsp:nvSpPr>
        <dsp:cNvPr id="0" name=""/>
        <dsp:cNvSpPr/>
      </dsp:nvSpPr>
      <dsp:spPr>
        <a:xfrm>
          <a:off x="5637276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9E240-166B-4BFF-A527-A2D3C40E11CC}">
      <dsp:nvSpPr>
        <dsp:cNvPr id="0" name=""/>
        <dsp:cNvSpPr/>
      </dsp:nvSpPr>
      <dsp:spPr>
        <a:xfrm>
          <a:off x="6682435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71BB40-7E14-4651-BB4F-AB3620A812F8}">
      <dsp:nvSpPr>
        <dsp:cNvPr id="0" name=""/>
        <dsp:cNvSpPr/>
      </dsp:nvSpPr>
      <dsp:spPr>
        <a:xfrm>
          <a:off x="411479" y="152538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What is Simulated Evolution?</a:t>
          </a:r>
          <a:endParaRPr lang="en-US" sz="3100" kern="1200" dirty="0"/>
        </a:p>
      </dsp:txBody>
      <dsp:txXfrm>
        <a:off x="411479" y="152538"/>
        <a:ext cx="7406640" cy="673330"/>
      </dsp:txXfrm>
    </dsp:sp>
    <dsp:sp modelId="{43B63053-B1A8-423C-8616-F2526D7020B6}">
      <dsp:nvSpPr>
        <dsp:cNvPr id="0" name=""/>
        <dsp:cNvSpPr/>
      </dsp:nvSpPr>
      <dsp:spPr>
        <a:xfrm>
          <a:off x="411479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09EEC-1249-43E4-A9AF-888E5107CC54}">
      <dsp:nvSpPr>
        <dsp:cNvPr id="0" name=""/>
        <dsp:cNvSpPr/>
      </dsp:nvSpPr>
      <dsp:spPr>
        <a:xfrm>
          <a:off x="1456639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9CD38-01E0-4BFB-B471-EB9015A7E5F1}">
      <dsp:nvSpPr>
        <dsp:cNvPr id="0" name=""/>
        <dsp:cNvSpPr/>
      </dsp:nvSpPr>
      <dsp:spPr>
        <a:xfrm>
          <a:off x="2501798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2F715-D0AB-46AC-B67F-4AC193B8E965}">
      <dsp:nvSpPr>
        <dsp:cNvPr id="0" name=""/>
        <dsp:cNvSpPr/>
      </dsp:nvSpPr>
      <dsp:spPr>
        <a:xfrm>
          <a:off x="3546957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5287B-47C3-4A2A-A9C5-00038ACA0DEF}">
      <dsp:nvSpPr>
        <dsp:cNvPr id="0" name=""/>
        <dsp:cNvSpPr/>
      </dsp:nvSpPr>
      <dsp:spPr>
        <a:xfrm>
          <a:off x="4592116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0152A-B8CE-4826-A3A1-2902A4DBDC8D}">
      <dsp:nvSpPr>
        <dsp:cNvPr id="0" name=""/>
        <dsp:cNvSpPr/>
      </dsp:nvSpPr>
      <dsp:spPr>
        <a:xfrm>
          <a:off x="5637276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46DE9-0829-4795-961F-F7405FE473F0}">
      <dsp:nvSpPr>
        <dsp:cNvPr id="0" name=""/>
        <dsp:cNvSpPr/>
      </dsp:nvSpPr>
      <dsp:spPr>
        <a:xfrm>
          <a:off x="6682435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F0CF54B-D8AB-431A-A735-EADF8F4BB457}">
      <dsp:nvSpPr>
        <dsp:cNvPr id="0" name=""/>
        <dsp:cNvSpPr/>
      </dsp:nvSpPr>
      <dsp:spPr>
        <a:xfrm>
          <a:off x="0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D0631-F76F-4398-9521-9901C60F46EB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Shaping evolution to reach a specific goal.</a:t>
          </a:r>
          <a:endParaRPr lang="en-US" sz="3200" kern="1200" dirty="0"/>
        </a:p>
      </dsp:txBody>
      <dsp:txXfrm>
        <a:off x="2262981" y="0"/>
        <a:ext cx="5966618" cy="1357791"/>
      </dsp:txXfrm>
    </dsp:sp>
    <dsp:sp modelId="{87A0F3E2-32FA-4D29-9348-E27E3BA0B3EB}">
      <dsp:nvSpPr>
        <dsp:cNvPr id="0" name=""/>
        <dsp:cNvSpPr/>
      </dsp:nvSpPr>
      <dsp:spPr>
        <a:xfrm>
          <a:off x="792044" y="1371589"/>
          <a:ext cx="2941873" cy="29418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D3FD8-C760-4065-96C4-CAE6062778EA}">
      <dsp:nvSpPr>
        <dsp:cNvPr id="0" name=""/>
        <dsp:cNvSpPr/>
      </dsp:nvSpPr>
      <dsp:spPr>
        <a:xfrm>
          <a:off x="2262981" y="1357791"/>
          <a:ext cx="5966618" cy="29418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Using models to monitor behavior or analyze fitness.</a:t>
          </a:r>
          <a:endParaRPr lang="en-US" sz="3200" kern="1200" dirty="0"/>
        </a:p>
      </dsp:txBody>
      <dsp:txXfrm>
        <a:off x="2262981" y="1357791"/>
        <a:ext cx="5966618" cy="1357787"/>
      </dsp:txXfrm>
    </dsp:sp>
    <dsp:sp modelId="{F0235A7C-B6CF-469A-BD61-ABBBDE1A622D}">
      <dsp:nvSpPr>
        <dsp:cNvPr id="0" name=""/>
        <dsp:cNvSpPr/>
      </dsp:nvSpPr>
      <dsp:spPr>
        <a:xfrm>
          <a:off x="1584087" y="2715579"/>
          <a:ext cx="1357787" cy="135778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2EA92-C027-4DFA-8758-A16184A7547E}">
      <dsp:nvSpPr>
        <dsp:cNvPr id="0" name=""/>
        <dsp:cNvSpPr/>
      </dsp:nvSpPr>
      <dsp:spPr>
        <a:xfrm>
          <a:off x="2262981" y="2715579"/>
          <a:ext cx="5966618" cy="1357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Aesthetic selection</a:t>
          </a:r>
          <a:endParaRPr lang="en-US" sz="3200" kern="1200" dirty="0"/>
        </a:p>
      </dsp:txBody>
      <dsp:txXfrm>
        <a:off x="2262981" y="2715579"/>
        <a:ext cx="5966618" cy="135778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9764CE-0104-4E45-BDC4-842CE585BC39}">
      <dsp:nvSpPr>
        <dsp:cNvPr id="0" name=""/>
        <dsp:cNvSpPr/>
      </dsp:nvSpPr>
      <dsp:spPr>
        <a:xfrm>
          <a:off x="411479" y="152538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Blind Watchmaker</a:t>
          </a:r>
          <a:endParaRPr lang="en-US" sz="3100" kern="1200"/>
        </a:p>
      </dsp:txBody>
      <dsp:txXfrm>
        <a:off x="411479" y="152538"/>
        <a:ext cx="7406640" cy="673330"/>
      </dsp:txXfrm>
    </dsp:sp>
    <dsp:sp modelId="{943CB212-9817-44BE-85C3-58BFFA423CFF}">
      <dsp:nvSpPr>
        <dsp:cNvPr id="0" name=""/>
        <dsp:cNvSpPr/>
      </dsp:nvSpPr>
      <dsp:spPr>
        <a:xfrm>
          <a:off x="411479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434A9-D9E8-4D84-BEE3-15DBCC4F6939}">
      <dsp:nvSpPr>
        <dsp:cNvPr id="0" name=""/>
        <dsp:cNvSpPr/>
      </dsp:nvSpPr>
      <dsp:spPr>
        <a:xfrm>
          <a:off x="1456639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3AC16-A859-4CE1-A11E-AC3FE3D2D93C}">
      <dsp:nvSpPr>
        <dsp:cNvPr id="0" name=""/>
        <dsp:cNvSpPr/>
      </dsp:nvSpPr>
      <dsp:spPr>
        <a:xfrm>
          <a:off x="2501798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E6F6C-45DD-481F-8FE8-CB157CE5893A}">
      <dsp:nvSpPr>
        <dsp:cNvPr id="0" name=""/>
        <dsp:cNvSpPr/>
      </dsp:nvSpPr>
      <dsp:spPr>
        <a:xfrm>
          <a:off x="3546957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4CE21-E269-4FE7-8A05-A7C5069C9C66}">
      <dsp:nvSpPr>
        <dsp:cNvPr id="0" name=""/>
        <dsp:cNvSpPr/>
      </dsp:nvSpPr>
      <dsp:spPr>
        <a:xfrm>
          <a:off x="4592116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75345-7487-496B-A9CF-2BCCB43AF505}">
      <dsp:nvSpPr>
        <dsp:cNvPr id="0" name=""/>
        <dsp:cNvSpPr/>
      </dsp:nvSpPr>
      <dsp:spPr>
        <a:xfrm>
          <a:off x="5637276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9CC38-23B3-45B9-BF61-8CEC1385496F}">
      <dsp:nvSpPr>
        <dsp:cNvPr id="0" name=""/>
        <dsp:cNvSpPr/>
      </dsp:nvSpPr>
      <dsp:spPr>
        <a:xfrm>
          <a:off x="6682435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49056D-8E33-436F-9604-36B85CCFB210}">
      <dsp:nvSpPr>
        <dsp:cNvPr id="0" name=""/>
        <dsp:cNvSpPr/>
      </dsp:nvSpPr>
      <dsp:spPr>
        <a:xfrm>
          <a:off x="3888501" y="1584087"/>
          <a:ext cx="2489279" cy="248927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Watch them evolve</a:t>
          </a:r>
          <a:endParaRPr lang="en-US" sz="2000" kern="1200" dirty="0"/>
        </a:p>
      </dsp:txBody>
      <dsp:txXfrm>
        <a:off x="3888501" y="1584087"/>
        <a:ext cx="2489279" cy="2489279"/>
      </dsp:txXfrm>
    </dsp:sp>
    <dsp:sp modelId="{17A8C59E-B9EE-44E9-8573-626BA701BA2A}">
      <dsp:nvSpPr>
        <dsp:cNvPr id="0" name=""/>
        <dsp:cNvSpPr/>
      </dsp:nvSpPr>
      <dsp:spPr>
        <a:xfrm>
          <a:off x="2440193" y="995711"/>
          <a:ext cx="1810385" cy="181038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Create watches</a:t>
          </a:r>
          <a:endParaRPr lang="en-US" sz="2000" kern="1200" dirty="0"/>
        </a:p>
      </dsp:txBody>
      <dsp:txXfrm>
        <a:off x="2440193" y="995711"/>
        <a:ext cx="1810385" cy="1810385"/>
      </dsp:txXfrm>
    </dsp:sp>
    <dsp:sp modelId="{28139003-9A25-43BA-B307-2AD23C6B585C}">
      <dsp:nvSpPr>
        <dsp:cNvPr id="0" name=""/>
        <dsp:cNvSpPr/>
      </dsp:nvSpPr>
      <dsp:spPr>
        <a:xfrm>
          <a:off x="4012854" y="1155087"/>
          <a:ext cx="3061813" cy="3061813"/>
        </a:xfrm>
        <a:prstGeom prst="circularArrow">
          <a:avLst>
            <a:gd name="adj1" fmla="val 4878"/>
            <a:gd name="adj2" fmla="val 312630"/>
            <a:gd name="adj3" fmla="val 3167409"/>
            <a:gd name="adj4" fmla="val 15187974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F08ED-576B-4951-9F53-6EC7AAB9826C}">
      <dsp:nvSpPr>
        <dsp:cNvPr id="0" name=""/>
        <dsp:cNvSpPr/>
      </dsp:nvSpPr>
      <dsp:spPr>
        <a:xfrm>
          <a:off x="2119577" y="593718"/>
          <a:ext cx="2315030" cy="231503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62CE68-D30C-4811-8CBE-529DDB17384A}">
      <dsp:nvSpPr>
        <dsp:cNvPr id="0" name=""/>
        <dsp:cNvSpPr/>
      </dsp:nvSpPr>
      <dsp:spPr>
        <a:xfrm>
          <a:off x="718542" y="2732"/>
          <a:ext cx="3744515" cy="1497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“Critters” have randomly generated genomes to dictate shapes and logic.</a:t>
          </a:r>
          <a:endParaRPr lang="en-US" sz="2100" kern="1200" dirty="0"/>
        </a:p>
      </dsp:txBody>
      <dsp:txXfrm>
        <a:off x="718542" y="2732"/>
        <a:ext cx="3744515" cy="1497806"/>
      </dsp:txXfrm>
    </dsp:sp>
    <dsp:sp modelId="{2C1AFEC2-5EF5-4D2A-82F8-529F9D920FAE}">
      <dsp:nvSpPr>
        <dsp:cNvPr id="0" name=""/>
        <dsp:cNvSpPr/>
      </dsp:nvSpPr>
      <dsp:spPr>
        <a:xfrm>
          <a:off x="718542" y="1710231"/>
          <a:ext cx="3744515" cy="1497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Attempt to gain the most “sunlight” which will give them energy.</a:t>
          </a:r>
          <a:endParaRPr lang="en-US" sz="2100" kern="1200" dirty="0"/>
        </a:p>
      </dsp:txBody>
      <dsp:txXfrm>
        <a:off x="718542" y="1710231"/>
        <a:ext cx="3744515" cy="1497806"/>
      </dsp:txXfrm>
    </dsp:sp>
    <dsp:sp modelId="{2292B8AA-345E-43FD-B2E8-2468AE74FA01}">
      <dsp:nvSpPr>
        <dsp:cNvPr id="0" name=""/>
        <dsp:cNvSpPr/>
      </dsp:nvSpPr>
      <dsp:spPr>
        <a:xfrm>
          <a:off x="718542" y="3417730"/>
          <a:ext cx="3744515" cy="1497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The highest energy subjects are periodically mated.</a:t>
          </a:r>
          <a:endParaRPr lang="en-US" sz="2100" kern="1200"/>
        </a:p>
      </dsp:txBody>
      <dsp:txXfrm>
        <a:off x="718542" y="3417730"/>
        <a:ext cx="3744515" cy="1497806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9C7D53-9E1F-4950-B4B9-F59BDE23AB75}">
      <dsp:nvSpPr>
        <dsp:cNvPr id="0" name=""/>
        <dsp:cNvSpPr/>
      </dsp:nvSpPr>
      <dsp:spPr>
        <a:xfrm>
          <a:off x="411479" y="152538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Scott Schafer’s </a:t>
          </a:r>
          <a:r>
            <a:rPr lang="en-US" sz="3100" kern="1200" dirty="0" err="1" smtClean="0"/>
            <a:t>VatLife</a:t>
          </a:r>
          <a:endParaRPr lang="en-US" sz="3100" kern="1200" dirty="0"/>
        </a:p>
      </dsp:txBody>
      <dsp:txXfrm>
        <a:off x="411479" y="152538"/>
        <a:ext cx="7406640" cy="673330"/>
      </dsp:txXfrm>
    </dsp:sp>
    <dsp:sp modelId="{B3DBDBEA-5FB8-4288-BDC3-23B6362AB9F8}">
      <dsp:nvSpPr>
        <dsp:cNvPr id="0" name=""/>
        <dsp:cNvSpPr/>
      </dsp:nvSpPr>
      <dsp:spPr>
        <a:xfrm>
          <a:off x="411479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AA594-6821-4560-82BF-66F1BF42B6C6}">
      <dsp:nvSpPr>
        <dsp:cNvPr id="0" name=""/>
        <dsp:cNvSpPr/>
      </dsp:nvSpPr>
      <dsp:spPr>
        <a:xfrm>
          <a:off x="1456639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95234-0AD9-4A0F-8A64-25507CC0F889}">
      <dsp:nvSpPr>
        <dsp:cNvPr id="0" name=""/>
        <dsp:cNvSpPr/>
      </dsp:nvSpPr>
      <dsp:spPr>
        <a:xfrm>
          <a:off x="2501798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BA57B-C2D7-4D29-B935-E810C8D5D073}">
      <dsp:nvSpPr>
        <dsp:cNvPr id="0" name=""/>
        <dsp:cNvSpPr/>
      </dsp:nvSpPr>
      <dsp:spPr>
        <a:xfrm>
          <a:off x="3546957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EC6F2-0561-4FAE-B187-26BF24707C2E}">
      <dsp:nvSpPr>
        <dsp:cNvPr id="0" name=""/>
        <dsp:cNvSpPr/>
      </dsp:nvSpPr>
      <dsp:spPr>
        <a:xfrm>
          <a:off x="4592116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7E3FF-CDD1-4FA6-AF77-078A0EBDFE28}">
      <dsp:nvSpPr>
        <dsp:cNvPr id="0" name=""/>
        <dsp:cNvSpPr/>
      </dsp:nvSpPr>
      <dsp:spPr>
        <a:xfrm>
          <a:off x="5637276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6C377-6320-4A93-AA0B-A96F9E5A62F2}">
      <dsp:nvSpPr>
        <dsp:cNvPr id="0" name=""/>
        <dsp:cNvSpPr/>
      </dsp:nvSpPr>
      <dsp:spPr>
        <a:xfrm>
          <a:off x="6682435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A96B881-606B-49EB-B754-0D6211F948F4}">
      <dsp:nvSpPr>
        <dsp:cNvPr id="0" name=""/>
        <dsp:cNvSpPr/>
      </dsp:nvSpPr>
      <dsp:spPr>
        <a:xfrm>
          <a:off x="411479" y="152538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Demo</a:t>
          </a:r>
          <a:endParaRPr lang="en-US" sz="3100" kern="1200"/>
        </a:p>
      </dsp:txBody>
      <dsp:txXfrm>
        <a:off x="411479" y="152538"/>
        <a:ext cx="7406640" cy="673330"/>
      </dsp:txXfrm>
    </dsp:sp>
    <dsp:sp modelId="{C6FB1F0C-E52E-4135-8071-9F458662EB8C}">
      <dsp:nvSpPr>
        <dsp:cNvPr id="0" name=""/>
        <dsp:cNvSpPr/>
      </dsp:nvSpPr>
      <dsp:spPr>
        <a:xfrm>
          <a:off x="411479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EC236-F0C3-4490-AFD6-8B37E520DCC9}">
      <dsp:nvSpPr>
        <dsp:cNvPr id="0" name=""/>
        <dsp:cNvSpPr/>
      </dsp:nvSpPr>
      <dsp:spPr>
        <a:xfrm>
          <a:off x="1456639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1F454-76DC-476F-8E52-8DF69D6ED14E}">
      <dsp:nvSpPr>
        <dsp:cNvPr id="0" name=""/>
        <dsp:cNvSpPr/>
      </dsp:nvSpPr>
      <dsp:spPr>
        <a:xfrm>
          <a:off x="2501798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5CF9C-E99E-4D88-804E-0D396870E550}">
      <dsp:nvSpPr>
        <dsp:cNvPr id="0" name=""/>
        <dsp:cNvSpPr/>
      </dsp:nvSpPr>
      <dsp:spPr>
        <a:xfrm>
          <a:off x="3546957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F526F-8A45-480F-A2C0-13A291CC04A4}">
      <dsp:nvSpPr>
        <dsp:cNvPr id="0" name=""/>
        <dsp:cNvSpPr/>
      </dsp:nvSpPr>
      <dsp:spPr>
        <a:xfrm>
          <a:off x="4592116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D3604-389F-4863-866C-5F7E1B3F654D}">
      <dsp:nvSpPr>
        <dsp:cNvPr id="0" name=""/>
        <dsp:cNvSpPr/>
      </dsp:nvSpPr>
      <dsp:spPr>
        <a:xfrm>
          <a:off x="5637276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97153-CE1B-4605-9D2C-FB793F7C4569}">
      <dsp:nvSpPr>
        <dsp:cNvPr id="0" name=""/>
        <dsp:cNvSpPr/>
      </dsp:nvSpPr>
      <dsp:spPr>
        <a:xfrm>
          <a:off x="6682435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853C99-A022-4235-A990-2C9BCF1C1FD5}">
      <dsp:nvSpPr>
        <dsp:cNvPr id="0" name=""/>
        <dsp:cNvSpPr/>
      </dsp:nvSpPr>
      <dsp:spPr>
        <a:xfrm>
          <a:off x="411479" y="152538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Music Genome Project</a:t>
          </a:r>
          <a:endParaRPr lang="en-US" sz="3100" kern="1200" dirty="0"/>
        </a:p>
      </dsp:txBody>
      <dsp:txXfrm>
        <a:off x="411479" y="152538"/>
        <a:ext cx="7406640" cy="673330"/>
      </dsp:txXfrm>
    </dsp:sp>
    <dsp:sp modelId="{2B3149A9-FE2C-4D43-9350-217091BAB16C}">
      <dsp:nvSpPr>
        <dsp:cNvPr id="0" name=""/>
        <dsp:cNvSpPr/>
      </dsp:nvSpPr>
      <dsp:spPr>
        <a:xfrm>
          <a:off x="411479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A507F-6C70-49CB-8DC1-85C617F6CB3E}">
      <dsp:nvSpPr>
        <dsp:cNvPr id="0" name=""/>
        <dsp:cNvSpPr/>
      </dsp:nvSpPr>
      <dsp:spPr>
        <a:xfrm>
          <a:off x="1456639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1ED69-4F12-4A2A-B39E-EA9BA9506C0D}">
      <dsp:nvSpPr>
        <dsp:cNvPr id="0" name=""/>
        <dsp:cNvSpPr/>
      </dsp:nvSpPr>
      <dsp:spPr>
        <a:xfrm>
          <a:off x="2501798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55473-4F14-450E-8644-195891D0FD74}">
      <dsp:nvSpPr>
        <dsp:cNvPr id="0" name=""/>
        <dsp:cNvSpPr/>
      </dsp:nvSpPr>
      <dsp:spPr>
        <a:xfrm>
          <a:off x="3546957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D5981-2929-4F1C-B1E8-76EBF3249EA1}">
      <dsp:nvSpPr>
        <dsp:cNvPr id="0" name=""/>
        <dsp:cNvSpPr/>
      </dsp:nvSpPr>
      <dsp:spPr>
        <a:xfrm>
          <a:off x="4592116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A1344-A36F-42B2-AD22-B0CAE51B98B6}">
      <dsp:nvSpPr>
        <dsp:cNvPr id="0" name=""/>
        <dsp:cNvSpPr/>
      </dsp:nvSpPr>
      <dsp:spPr>
        <a:xfrm>
          <a:off x="5637276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1ABF2-0128-4D96-A98E-A55B0649491B}">
      <dsp:nvSpPr>
        <dsp:cNvPr id="0" name=""/>
        <dsp:cNvSpPr/>
      </dsp:nvSpPr>
      <dsp:spPr>
        <a:xfrm>
          <a:off x="6682435" y="825869"/>
          <a:ext cx="987552" cy="16459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08C41-738F-4304-AA1B-086FB6CA8F6D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BB687-C6A7-4FE9-93ED-603090B939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BB687-C6A7-4FE9-93ED-603090B939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BB687-C6A7-4FE9-93ED-603090B9395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BB687-C6A7-4FE9-93ED-603090B9395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BB687-C6A7-4FE9-93ED-603090B9395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BB687-C6A7-4FE9-93ED-603090B9395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BB687-C6A7-4FE9-93ED-603090B9395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BB687-C6A7-4FE9-93ED-603090B9395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BB687-C6A7-4FE9-93ED-603090B9395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BB687-C6A7-4FE9-93ED-603090B9395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BB687-C6A7-4FE9-93ED-603090B9395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26C7-88E2-45EE-A6C0-82771882CB96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9D15-21EB-4D6E-814E-1F9476D72F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181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26C7-88E2-45EE-A6C0-82771882CB96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9D15-21EB-4D6E-814E-1F9476D72F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25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26C7-88E2-45EE-A6C0-82771882CB96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9D15-21EB-4D6E-814E-1F9476D72F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138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26C7-88E2-45EE-A6C0-82771882CB96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9D15-21EB-4D6E-814E-1F9476D72F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664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26C7-88E2-45EE-A6C0-82771882CB96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9D15-21EB-4D6E-814E-1F9476D72F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870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26C7-88E2-45EE-A6C0-82771882CB96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9D15-21EB-4D6E-814E-1F9476D72F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375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26C7-88E2-45EE-A6C0-82771882CB96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9D15-21EB-4D6E-814E-1F9476D72F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937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26C7-88E2-45EE-A6C0-82771882CB96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9D15-21EB-4D6E-814E-1F9476D72F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778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26C7-88E2-45EE-A6C0-82771882CB96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9D15-21EB-4D6E-814E-1F9476D72F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63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26C7-88E2-45EE-A6C0-82771882CB96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9D15-21EB-4D6E-814E-1F9476D72F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808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26C7-88E2-45EE-A6C0-82771882CB96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9D15-21EB-4D6E-814E-1F9476D72F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65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726C7-88E2-45EE-A6C0-82771882CB96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9D15-21EB-4D6E-814E-1F9476D72F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446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scottschaferalife.blogspot.com/" TargetMode="Externa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hyperlink" Target="http://draves.org/aoae07/draves-aoae07.pdf" TargetMode="External"/><Relationship Id="rId5" Type="http://schemas.openxmlformats.org/officeDocument/2006/relationships/diagramQuickStyle" Target="../diagrams/quickStyle17.xml"/><Relationship Id="rId10" Type="http://schemas.openxmlformats.org/officeDocument/2006/relationships/hyperlink" Target="http://arstechnica.com/tech-policy/news/2011/01/digging-into-pandoras-music-genome-with-musicologist-nolan-gasser.ars/2" TargetMode="External"/><Relationship Id="rId4" Type="http://schemas.openxmlformats.org/officeDocument/2006/relationships/diagramLayout" Target="../diagrams/layout17.xml"/><Relationship Id="rId9" Type="http://schemas.openxmlformats.org/officeDocument/2006/relationships/hyperlink" Target="http://www.wisegeek.com/what-is-the-music-genome-project.ht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hyperlink" Target="http://www.youtube.com/watch?v=mcAq9bmCeR0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diagramDrawing" Target="../diagrams/drawing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diagramColors" Target="../diagrams/colors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QuickStyle" Target="../diagrams/quickStyle7.xml"/><Relationship Id="rId5" Type="http://schemas.openxmlformats.org/officeDocument/2006/relationships/diagramQuickStyle" Target="../diagrams/quickStyle6.xml"/><Relationship Id="rId10" Type="http://schemas.openxmlformats.org/officeDocument/2006/relationships/diagramLayout" Target="../diagrams/layout7.xml"/><Relationship Id="rId4" Type="http://schemas.openxmlformats.org/officeDocument/2006/relationships/diagramLayout" Target="../diagrams/layout6.xml"/><Relationship Id="rId9" Type="http://schemas.openxmlformats.org/officeDocument/2006/relationships/diagramData" Target="../diagrams/data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cottschaferenterprises.com/vatlife/main.htm" TargetMode="Externa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280764817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Carter Diebold</a:t>
            </a:r>
          </a:p>
          <a:p>
            <a:r>
              <a:rPr lang="en-US" dirty="0" smtClean="0"/>
              <a:t>Brendan Thorpe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39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97830885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8"/>
              </a:rPr>
              <a:t>http://scottschaferalife.blogspot.com</a:t>
            </a:r>
            <a:endParaRPr lang="en-US" sz="2400" dirty="0" smtClean="0"/>
          </a:p>
          <a:p>
            <a:r>
              <a:rPr lang="en-US" sz="2400" u="sng" dirty="0" smtClean="0">
                <a:hlinkClick r:id="rId9"/>
              </a:rPr>
              <a:t>http://www.wisegeek.com/what-is-the-music-genome-project.htm</a:t>
            </a:r>
            <a:endParaRPr lang="en-US" sz="2400" dirty="0" smtClean="0"/>
          </a:p>
          <a:p>
            <a:r>
              <a:rPr lang="en-US" sz="2400" u="sng" dirty="0" smtClean="0">
                <a:hlinkClick r:id="rId10"/>
              </a:rPr>
              <a:t>http://arstechnica.com/tech-policy/news/2011/01/digging-into-pandoras-music-genome-with-musicologist-nolan-gasser.ars/2</a:t>
            </a:r>
            <a:endParaRPr lang="en-US" sz="2400" dirty="0" smtClean="0"/>
          </a:p>
          <a:p>
            <a:r>
              <a:rPr lang="en-US" sz="2400" u="sng" dirty="0" smtClean="0">
                <a:hlinkClick r:id="rId11"/>
              </a:rPr>
              <a:t>http://draves.org/aoae07/draves-aoae07.pdf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31289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415294917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19416926"/>
              </p:ext>
            </p:extLst>
          </p:nvPr>
        </p:nvGraphicFramePr>
        <p:xfrm>
          <a:off x="457200" y="1752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xmlns="" val="32474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62206359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8455857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40080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hlinkClick r:id="rId13"/>
              </a:rPr>
              <a:t>http://www.youtube.com/watch?v=mcAq9bmCeR0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509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58947493"/>
              </p:ext>
            </p:extLst>
          </p:nvPr>
        </p:nvGraphicFramePr>
        <p:xfrm>
          <a:off x="457200" y="1600200"/>
          <a:ext cx="5181600" cy="491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 descr="http://4.bp.blogspot.com/_JRXA-HrqKZ8/SOVQtmw-41I/AAAAAAAABO8/D2u1T31ssQg/s320/VatLif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5818" y="2514599"/>
            <a:ext cx="30289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40332491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xmlns="" val="24830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0195518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8"/>
              </a:rPr>
              <a:t>http://www.scottschaferenterprises.com/vatlife/main.htm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7092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9793953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577042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xmlns="" val="10100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31198109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08695598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6320700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18757651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241</Words>
  <Application>Microsoft Office PowerPoint</Application>
  <PresentationFormat>On-screen Show (4:3)</PresentationFormat>
  <Paragraphs>60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Evolution</dc:title>
  <dc:creator>Brendan Thorpe</dc:creator>
  <cp:lastModifiedBy>Carter</cp:lastModifiedBy>
  <cp:revision>12</cp:revision>
  <dcterms:created xsi:type="dcterms:W3CDTF">2011-01-28T00:04:59Z</dcterms:created>
  <dcterms:modified xsi:type="dcterms:W3CDTF">2011-01-31T22:36:05Z</dcterms:modified>
</cp:coreProperties>
</file>