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7E5E5B-F392-4218-A029-0C824F8BFA6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AF752B-10F9-4D5D-8E23-3382656B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aily.com/" TargetMode="External"/><Relationship Id="rId2" Type="http://schemas.openxmlformats.org/officeDocument/2006/relationships/hyperlink" Target="http://www.neurobiologie.fu-berli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aily.com/copyright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He7Ge7Sog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 Mielke</a:t>
            </a:r>
          </a:p>
          <a:p>
            <a:r>
              <a:rPr lang="en-US" dirty="0" smtClean="0"/>
              <a:t>Jacqueline Horsley</a:t>
            </a:r>
          </a:p>
          <a:p>
            <a:r>
              <a:rPr lang="en-US" dirty="0" smtClean="0"/>
              <a:t>Charles Ray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Animal Intelligence and Intelligence in Simulated Organisms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sz="1800" dirty="0" smtClean="0"/>
              <a:t>2 symmetric and 2 asymmetric images present simultaneously</a:t>
            </a:r>
          </a:p>
          <a:p>
            <a:pPr lvl="1"/>
            <a:r>
              <a:rPr lang="en-US" sz="1800" dirty="0" smtClean="0"/>
              <a:t>Recorded choices by bees touching stimuli with leg or antennae for 2 minutes</a:t>
            </a:r>
          </a:p>
          <a:p>
            <a:pPr lvl="1"/>
            <a:r>
              <a:rPr lang="en-US" sz="1800" dirty="0" smtClean="0"/>
              <a:t>Only positions of symmetric and asymmetric images changed</a:t>
            </a:r>
          </a:p>
          <a:p>
            <a:pPr lvl="1"/>
            <a:r>
              <a:rPr lang="en-US" sz="1800" dirty="0" smtClean="0"/>
              <a:t>4 tests performed on each of 8 bees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1800" dirty="0" smtClean="0"/>
              <a:t>Recorded 286 touches </a:t>
            </a:r>
          </a:p>
          <a:p>
            <a:pPr lvl="1"/>
            <a:r>
              <a:rPr lang="en-US" sz="1800" dirty="0" smtClean="0"/>
              <a:t>“Significant preference” for symmetric stimuli; constant for all tests</a:t>
            </a:r>
          </a:p>
          <a:p>
            <a:pPr lvl="1"/>
            <a:r>
              <a:rPr lang="en-US" sz="1800" dirty="0" smtClean="0"/>
              <a:t>When color (yellow) was introduced there was very little change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So…</a:t>
            </a:r>
          </a:p>
          <a:p>
            <a:pPr lvl="1"/>
            <a:r>
              <a:rPr lang="en-US" sz="1800" dirty="0" smtClean="0"/>
              <a:t>Underlines role of flower symmetry as a cue guiding animals choice</a:t>
            </a:r>
          </a:p>
          <a:p>
            <a:pPr marL="548640" lvl="2">
              <a:buClr>
                <a:schemeClr val="accent1"/>
              </a:buClr>
              <a:buSzPct val="85000"/>
              <a:buNone/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Bees and Facial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Adrian Dyer, Martin </a:t>
            </a:r>
            <a:r>
              <a:rPr lang="en-US" dirty="0" err="1" smtClean="0"/>
              <a:t>Giurfa</a:t>
            </a:r>
            <a:r>
              <a:rPr lang="en-US" dirty="0" smtClean="0"/>
              <a:t>, and </a:t>
            </a:r>
            <a:r>
              <a:rPr lang="en-US" dirty="0" err="1" smtClean="0"/>
              <a:t>Aurore</a:t>
            </a:r>
            <a:r>
              <a:rPr lang="en-US" dirty="0" smtClean="0"/>
              <a:t> </a:t>
            </a:r>
            <a:r>
              <a:rPr lang="en-US" dirty="0" err="1" smtClean="0"/>
              <a:t>Avargues</a:t>
            </a:r>
            <a:r>
              <a:rPr lang="en-US" dirty="0" smtClean="0"/>
              <a:t>-Weber</a:t>
            </a:r>
          </a:p>
          <a:p>
            <a:pPr lvl="1"/>
            <a:r>
              <a:rPr lang="en-US" dirty="0" smtClean="0"/>
              <a:t>Trained bees to recognize simple facial features using dots and dashes</a:t>
            </a:r>
          </a:p>
          <a:p>
            <a:pPr lvl="1"/>
            <a:r>
              <a:rPr lang="en-US" dirty="0" smtClean="0"/>
              <a:t>Then trained bees to choose a normal oriented face compared to a </a:t>
            </a:r>
            <a:r>
              <a:rPr lang="en-US" dirty="0" err="1" smtClean="0"/>
              <a:t>cramed</a:t>
            </a:r>
            <a:r>
              <a:rPr lang="en-US" dirty="0" smtClean="0"/>
              <a:t> face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But can they distinguish between face-like and non face-like images?</a:t>
            </a:r>
          </a:p>
          <a:p>
            <a:pPr lvl="1"/>
            <a:r>
              <a:rPr lang="en-US" dirty="0" smtClean="0"/>
              <a:t>Presented with 5 images with only 1 face-like image and rewarded the correct choice</a:t>
            </a:r>
          </a:p>
          <a:p>
            <a:pPr lvl="1"/>
            <a:r>
              <a:rPr lang="en-US" dirty="0" smtClean="0"/>
              <a:t>Test then ran again with 5 new images; bees chose correct image</a:t>
            </a:r>
          </a:p>
          <a:p>
            <a:pPr lvl="1"/>
            <a:r>
              <a:rPr lang="en-US" dirty="0" smtClean="0"/>
              <a:t>They didn’t necessarily recognize faces but rather the relative arrangement of facial features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Aiding in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Bees brains consist of less than 1 million neurons or .01% of the human brain</a:t>
            </a:r>
          </a:p>
          <a:p>
            <a:pPr lvl="1"/>
            <a:r>
              <a:rPr lang="en-US" dirty="0" smtClean="0"/>
              <a:t>Can aid in creating more efficient automatic facial recognition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100" b="1" dirty="0" smtClean="0">
                <a:hlinkClick r:id="rId2"/>
              </a:rPr>
              <a:t>http://www.neurobiologie.fu-berlin.de</a:t>
            </a:r>
            <a:r>
              <a:rPr lang="en-US" sz="1100" b="1" dirty="0" smtClean="0"/>
              <a:t>. Symmetry is in the eye of the “</a:t>
            </a:r>
            <a:r>
              <a:rPr lang="en-US" sz="1100" b="1" dirty="0" err="1" smtClean="0"/>
              <a:t>beeholder</a:t>
            </a:r>
            <a:r>
              <a:rPr lang="en-US" sz="1100" b="1" dirty="0" smtClean="0"/>
              <a:t>”: Innate preference for bilateral symmetry in flower-naive bumblebees</a:t>
            </a:r>
            <a:r>
              <a:rPr lang="en-US" sz="1100" dirty="0" smtClean="0"/>
              <a:t>. Received: 2 April 2004 / Accepted: 10 May 2004 / Published online: 17 June 2004.  Springer-</a:t>
            </a:r>
            <a:r>
              <a:rPr lang="en-US" sz="1100" dirty="0" err="1" smtClean="0"/>
              <a:t>Verlag</a:t>
            </a:r>
            <a:r>
              <a:rPr lang="en-US" sz="1100" dirty="0" smtClean="0"/>
              <a:t> 2004. March 28, 2010</a:t>
            </a:r>
          </a:p>
          <a:p>
            <a:endParaRPr lang="en-US" sz="1100" dirty="0" smtClean="0"/>
          </a:p>
          <a:p>
            <a:r>
              <a:rPr lang="en-US" sz="1100" b="1" dirty="0" smtClean="0">
                <a:hlinkClick r:id="rId3"/>
              </a:rPr>
              <a:t>www.sciencedaily.com</a:t>
            </a:r>
            <a:r>
              <a:rPr lang="en-US" sz="1100" b="1" dirty="0" smtClean="0"/>
              <a:t>. New Insight Into How Bees See Could Improve Artificial Intelligence Systems.  </a:t>
            </a:r>
            <a:r>
              <a:rPr lang="en-US" sz="1100" i="1" dirty="0" err="1" smtClean="0"/>
              <a:t>ScienceDaily</a:t>
            </a:r>
            <a:r>
              <a:rPr lang="en-US" sz="1100" i="1" dirty="0" smtClean="0"/>
              <a:t> (Jan. 26, 2009) </a:t>
            </a:r>
            <a:r>
              <a:rPr lang="en-US" sz="1100" i="1" dirty="0" smtClean="0">
                <a:hlinkClick r:id="rId4"/>
              </a:rPr>
              <a:t>Copyright</a:t>
            </a:r>
            <a:r>
              <a:rPr lang="en-US" sz="1100" i="1" dirty="0" smtClean="0"/>
              <a:t> © 1995-2009 </a:t>
            </a:r>
            <a:r>
              <a:rPr lang="en-US" sz="1100" i="1" dirty="0" err="1" smtClean="0"/>
              <a:t>ScienceDaily</a:t>
            </a:r>
            <a:r>
              <a:rPr lang="en-US" sz="1100" i="1" dirty="0" smtClean="0"/>
              <a:t> LLC. March 28, 2010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r>
              <a:rPr lang="en-US" sz="1100" b="1" dirty="0" smtClean="0">
                <a:hlinkClick r:id="rId3"/>
              </a:rPr>
              <a:t>www.sciencedaily.com</a:t>
            </a:r>
            <a:r>
              <a:rPr lang="en-US" sz="1100" b="1" dirty="0" smtClean="0"/>
              <a:t>. Bees Recognize Human Faces Using Feature Configuration. </a:t>
            </a:r>
            <a:r>
              <a:rPr lang="en-US" sz="1100" i="1" dirty="0" err="1" smtClean="0"/>
              <a:t>ScienceDaily</a:t>
            </a:r>
            <a:r>
              <a:rPr lang="en-US" sz="1100" i="1" dirty="0" smtClean="0"/>
              <a:t> (Feb. 8, 2010)</a:t>
            </a:r>
            <a:r>
              <a:rPr lang="en-US" sz="1100" i="1" dirty="0" smtClean="0">
                <a:hlinkClick r:id="rId4"/>
              </a:rPr>
              <a:t> Copyright</a:t>
            </a:r>
            <a:r>
              <a:rPr lang="en-US" sz="1100" i="1" dirty="0" smtClean="0"/>
              <a:t> © 1995-2009 </a:t>
            </a:r>
            <a:r>
              <a:rPr lang="en-US" sz="1100" i="1" dirty="0" err="1" smtClean="0"/>
              <a:t>ScienceDaily</a:t>
            </a:r>
            <a:r>
              <a:rPr lang="en-US" sz="1100" i="1" dirty="0" smtClean="0"/>
              <a:t> LLC. March 28, 2010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534400" cy="758952"/>
          </a:xfrm>
        </p:spPr>
        <p:txBody>
          <a:bodyPr>
            <a:no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study of mental capacities of non-human animals</a:t>
            </a:r>
          </a:p>
          <a:p>
            <a:pPr lvl="1"/>
            <a:r>
              <a:rPr lang="en-US" dirty="0" smtClean="0"/>
              <a:t>Primarily </a:t>
            </a:r>
            <a:r>
              <a:rPr lang="en-US" dirty="0" smtClean="0"/>
              <a:t>mammals</a:t>
            </a:r>
            <a:r>
              <a:rPr lang="en-US" dirty="0" smtClean="0"/>
              <a:t>, but research also </a:t>
            </a:r>
            <a:r>
              <a:rPr lang="en-US" dirty="0" smtClean="0"/>
              <a:t>includes other </a:t>
            </a:r>
            <a:r>
              <a:rPr lang="en-US" dirty="0" smtClean="0"/>
              <a:t>vertebrates and cephalopods.</a:t>
            </a:r>
          </a:p>
          <a:p>
            <a:r>
              <a:rPr lang="en-US" dirty="0" smtClean="0"/>
              <a:t>Historically </a:t>
            </a:r>
            <a:r>
              <a:rPr lang="en-US" dirty="0" smtClean="0"/>
              <a:t>studying animal behavior and intelligence was used to study simple processes.</a:t>
            </a:r>
          </a:p>
          <a:p>
            <a:pPr lvl="1"/>
            <a:r>
              <a:rPr lang="en-US" dirty="0" smtClean="0"/>
              <a:t>Conditioning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 smtClean="0"/>
              <a:t>patterns</a:t>
            </a:r>
            <a:endParaRPr lang="en-US" dirty="0" smtClean="0"/>
          </a:p>
          <a:p>
            <a:pPr lvl="1"/>
            <a:r>
              <a:rPr lang="en-US" dirty="0" smtClean="0"/>
              <a:t>Primal responses</a:t>
            </a:r>
          </a:p>
          <a:p>
            <a:r>
              <a:rPr lang="en-US" dirty="0" smtClean="0"/>
              <a:t>In the past, animals were not thought to have higher cognitive functions, but instead relied on primal reflexes.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Humans are different from animals in our ability to utilize language and acknowledge our own identity.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http://www.youtube.com/watch?v=He7Ge7Sogrk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Was </a:t>
            </a:r>
            <a:r>
              <a:rPr lang="en-US" dirty="0" smtClean="0"/>
              <a:t>the elephant</a:t>
            </a:r>
            <a:r>
              <a:rPr lang="en-US" dirty="0" smtClean="0"/>
              <a:t> simply taught </a:t>
            </a:r>
            <a:r>
              <a:rPr lang="en-US" dirty="0" smtClean="0"/>
              <a:t>to replicate this exact painting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Or is it an original painting of another elephant?</a:t>
            </a:r>
          </a:p>
          <a:p>
            <a:pPr lvl="1"/>
            <a:r>
              <a:rPr lang="en-US" dirty="0" smtClean="0"/>
              <a:t>Does it know that the image represents an elephant?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503920" cy="48768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"/>
            </a:pPr>
            <a:r>
              <a:rPr lang="en-US" dirty="0" smtClean="0"/>
              <a:t>However, we have started to see the benefits in studying animals for more complex answers.</a:t>
            </a:r>
          </a:p>
          <a:p>
            <a:pPr lvl="1"/>
            <a:r>
              <a:rPr lang="en-US" dirty="0" smtClean="0"/>
              <a:t>Studies of spatial cognition</a:t>
            </a:r>
          </a:p>
          <a:p>
            <a:pPr lvl="1"/>
            <a:r>
              <a:rPr lang="en-US" dirty="0" smtClean="0"/>
              <a:t>Niche selections</a:t>
            </a:r>
          </a:p>
          <a:p>
            <a:pPr lvl="1"/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Categorization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Scrub jays</a:t>
            </a:r>
            <a:endParaRPr lang="en-US" dirty="0" smtClean="0"/>
          </a:p>
          <a:p>
            <a:pPr lvl="1"/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Problem </a:t>
            </a:r>
            <a:r>
              <a:rPr lang="en-US" dirty="0" smtClean="0"/>
              <a:t>solving</a:t>
            </a:r>
            <a:endParaRPr lang="en-US" dirty="0" smtClean="0"/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Consciousness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r>
              <a:rPr lang="en-US" dirty="0" smtClean="0"/>
              <a:t>Tool use</a:t>
            </a:r>
          </a:p>
          <a:p>
            <a:pPr lvl="1"/>
            <a:r>
              <a:rPr lang="en-US" dirty="0" smtClean="0"/>
              <a:t>Apes and birds seen using sticks to “fish” for insects in logs and termite nests</a:t>
            </a:r>
          </a:p>
          <a:p>
            <a:pPr lvl="1"/>
            <a:r>
              <a:rPr lang="en-US" dirty="0" smtClean="0"/>
              <a:t>Some groups of chimpanzees have used sharpened sticks as spears when hunting</a:t>
            </a:r>
          </a:p>
          <a:p>
            <a:pPr lvl="1"/>
            <a:r>
              <a:rPr lang="en-US" dirty="0" smtClean="0"/>
              <a:t>Tool use is greatly helped by fine motor skills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Mixed success in teaching sign language to apes</a:t>
            </a:r>
          </a:p>
          <a:p>
            <a:pPr lvl="1"/>
            <a:r>
              <a:rPr lang="en-US" dirty="0" smtClean="0"/>
              <a:t>Controversial results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ability to “know what you know”</a:t>
            </a:r>
          </a:p>
          <a:p>
            <a:r>
              <a:rPr lang="en-US" dirty="0" smtClean="0"/>
              <a:t>Also variously defined as or as a precursor to consciousness and self-awareness</a:t>
            </a:r>
          </a:p>
          <a:p>
            <a:pPr lvl="1"/>
            <a:r>
              <a:rPr lang="en-US" dirty="0" smtClean="0"/>
              <a:t>Mirror Test</a:t>
            </a:r>
          </a:p>
          <a:p>
            <a:r>
              <a:rPr lang="en-US" dirty="0" smtClean="0"/>
              <a:t>Usually believed that only humans and nonhuman primates are capable of </a:t>
            </a:r>
            <a:r>
              <a:rPr lang="en-US" dirty="0" err="1" smtClean="0"/>
              <a:t>metacognition</a:t>
            </a:r>
            <a:endParaRPr lang="en-US" dirty="0" smtClean="0"/>
          </a:p>
          <a:p>
            <a:pPr lvl="1"/>
            <a:r>
              <a:rPr lang="en-US" dirty="0" smtClean="0"/>
              <a:t>Dolphins have exhibited promising signs of </a:t>
            </a:r>
            <a:r>
              <a:rPr lang="en-US" dirty="0" err="1" smtClean="0"/>
              <a:t>metacognition</a:t>
            </a:r>
            <a:r>
              <a:rPr lang="en-US" dirty="0" smtClean="0"/>
              <a:t>; birds have not</a:t>
            </a:r>
          </a:p>
          <a:p>
            <a:r>
              <a:rPr lang="en-US" dirty="0" smtClean="0"/>
              <a:t>Foote shows evidence for </a:t>
            </a:r>
            <a:r>
              <a:rPr lang="en-US" dirty="0" err="1" smtClean="0"/>
              <a:t>metacognition</a:t>
            </a:r>
            <a:r>
              <a:rPr lang="en-US" dirty="0" smtClean="0"/>
              <a:t> in rats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Subjected rats to tones of varying durations</a:t>
            </a:r>
          </a:p>
          <a:p>
            <a:r>
              <a:rPr lang="en-US" dirty="0" smtClean="0"/>
              <a:t>Rats would activate a lever to classify tone as either short (2-3.62s) or long (4.42-8s)</a:t>
            </a:r>
          </a:p>
          <a:p>
            <a:r>
              <a:rPr lang="en-US" dirty="0" smtClean="0"/>
              <a:t>A correct response dispensed six food pellets, whereas an incorrect response dispensed none</a:t>
            </a:r>
          </a:p>
          <a:p>
            <a:r>
              <a:rPr lang="en-US" dirty="0" smtClean="0"/>
              <a:t>Rats were also able to decline to take the test</a:t>
            </a:r>
          </a:p>
          <a:p>
            <a:pPr lvl="1"/>
            <a:r>
              <a:rPr lang="en-US" dirty="0" smtClean="0"/>
              <a:t>Resulted in three food pellets</a:t>
            </a:r>
          </a:p>
          <a:p>
            <a:r>
              <a:rPr lang="en-US" dirty="0" smtClean="0"/>
              <a:t>Rats tend to decline the test when the sound duration is ambiguous</a:t>
            </a:r>
          </a:p>
          <a:p>
            <a:pPr lvl="1"/>
            <a:r>
              <a:rPr lang="en-US" dirty="0" smtClean="0"/>
              <a:t>Indicates that the rat knows it will likely judge incorrectly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Bees and Bilateral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Innate preference for bilateral symmetry</a:t>
            </a:r>
          </a:p>
          <a:p>
            <a:pPr lvl="1"/>
            <a:r>
              <a:rPr lang="en-US" dirty="0" smtClean="0"/>
              <a:t>Insect pollinators preferentially visit flowers of a particular symmetry type, thus leading to the suggestion that they have innate preferences for symmetrical flowers or flower models.</a:t>
            </a:r>
          </a:p>
          <a:p>
            <a:pPr lvl="1">
              <a:buNone/>
            </a:pPr>
            <a:r>
              <a:rPr lang="en-US" dirty="0" smtClean="0"/>
              <a:t>Vs.</a:t>
            </a:r>
          </a:p>
          <a:p>
            <a:pPr lvl="1"/>
            <a:r>
              <a:rPr lang="en-US" dirty="0" smtClean="0"/>
              <a:t>Symmetrical stimuli is more easily recognized thus a by-product of visual object recognition following specific experiences.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Experiment</a:t>
            </a:r>
          </a:p>
          <a:p>
            <a:pPr lvl="1"/>
            <a:r>
              <a:rPr lang="en-US" sz="2100" dirty="0" smtClean="0"/>
              <a:t>A study by </a:t>
            </a:r>
            <a:r>
              <a:rPr lang="en-US" sz="2100" dirty="0" err="1" smtClean="0"/>
              <a:t>Ivana</a:t>
            </a:r>
            <a:r>
              <a:rPr lang="en-US" sz="2100" dirty="0" smtClean="0"/>
              <a:t> Rodriguez, Andreas </a:t>
            </a:r>
            <a:r>
              <a:rPr lang="en-US" sz="2100" dirty="0" err="1" smtClean="0"/>
              <a:t>Gumbert</a:t>
            </a:r>
            <a:r>
              <a:rPr lang="en-US" sz="2100" dirty="0" smtClean="0"/>
              <a:t>, Natalie </a:t>
            </a:r>
            <a:r>
              <a:rPr lang="en-US" sz="2100" dirty="0" err="1" smtClean="0"/>
              <a:t>Hempel</a:t>
            </a:r>
            <a:r>
              <a:rPr lang="en-US" sz="2100" dirty="0" smtClean="0"/>
              <a:t> de Ibarra, Jan </a:t>
            </a:r>
            <a:r>
              <a:rPr lang="en-US" sz="2100" dirty="0" err="1" smtClean="0"/>
              <a:t>Kunze</a:t>
            </a:r>
            <a:r>
              <a:rPr lang="en-US" sz="2100" dirty="0" smtClean="0"/>
              <a:t>,           and Martin </a:t>
            </a:r>
            <a:r>
              <a:rPr lang="en-US" sz="2100" dirty="0" err="1" smtClean="0"/>
              <a:t>Giurfa</a:t>
            </a:r>
            <a:r>
              <a:rPr lang="en-US" sz="2100" dirty="0" smtClean="0"/>
              <a:t> used naïve bees in their first encounter with symmetric  and asymmetric stimuli to </a:t>
            </a:r>
            <a:r>
              <a:rPr lang="en-US" sz="2100" dirty="0" err="1" smtClean="0"/>
              <a:t>elimminate</a:t>
            </a:r>
            <a:r>
              <a:rPr lang="en-US" sz="2100" dirty="0" smtClean="0"/>
              <a:t> a bias predisposition formed by previous experience.</a:t>
            </a:r>
          </a:p>
          <a:p>
            <a:pPr lvl="1"/>
            <a:endParaRPr lang="en-US" dirty="0" smtClean="0"/>
          </a:p>
          <a:p>
            <a:pPr lvl="1"/>
            <a:endParaRPr lang="en-US" sz="1100" dirty="0" smtClean="0"/>
          </a:p>
          <a:p>
            <a:pPr lvl="1"/>
            <a:endParaRPr lang="en-US" sz="1500" dirty="0" smtClean="0"/>
          </a:p>
          <a:p>
            <a:pPr lvl="1">
              <a:buSzPct val="81000"/>
              <a:buFont typeface="Courier New" pitchFamily="49" charset="0"/>
              <a:buChar char="o"/>
            </a:pPr>
            <a:endParaRPr lang="en-US" sz="27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No reward </a:t>
            </a:r>
          </a:p>
          <a:p>
            <a:pPr lvl="1"/>
            <a:r>
              <a:rPr lang="en-US" dirty="0" smtClean="0"/>
              <a:t>Naïve bees presented with vertical round plate with 2 symmetric and 2 asymmetric stimuli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 could be turned to change the orientation of the images but bees still showed preference for symmetric images.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00400"/>
            <a:ext cx="396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794</TotalTime>
  <Words>805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Animal Intelligence and Intelligence in Simulated Organisms</vt:lpstr>
      <vt:lpstr>Overview</vt:lpstr>
      <vt:lpstr>Overview cont.</vt:lpstr>
      <vt:lpstr>Overview cont.</vt:lpstr>
      <vt:lpstr>Signs of intelligence</vt:lpstr>
      <vt:lpstr>Metacognition</vt:lpstr>
      <vt:lpstr>Foote experiment</vt:lpstr>
      <vt:lpstr>Bees and Bilateral symmetry</vt:lpstr>
      <vt:lpstr>Experiment</vt:lpstr>
      <vt:lpstr>Experiment</vt:lpstr>
      <vt:lpstr>Bees and Facial Recognition</vt:lpstr>
      <vt:lpstr>Aiding in Artificial Intelligence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Intelligence and Intelligence in Simulated Organisms</dc:title>
  <dc:creator>Max</dc:creator>
  <cp:lastModifiedBy>Charles</cp:lastModifiedBy>
  <cp:revision>126</cp:revision>
  <dcterms:created xsi:type="dcterms:W3CDTF">2010-03-26T01:11:30Z</dcterms:created>
  <dcterms:modified xsi:type="dcterms:W3CDTF">2010-03-29T17:56:16Z</dcterms:modified>
</cp:coreProperties>
</file>