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63" r:id="rId3"/>
    <p:sldId id="267" r:id="rId4"/>
    <p:sldId id="276" r:id="rId5"/>
    <p:sldId id="279" r:id="rId6"/>
    <p:sldId id="280" r:id="rId7"/>
    <p:sldId id="281" r:id="rId8"/>
    <p:sldId id="284" r:id="rId9"/>
    <p:sldId id="270" r:id="rId10"/>
    <p:sldId id="282" r:id="rId11"/>
    <p:sldId id="283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1E317-527F-4E0B-BD41-7B833FE12F3D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7543-90CB-4552-9F29-A46D93067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EF7F2749-41B8-44F8-BF86-66C3CB89C3A3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A0EA72E4-CEDE-478F-A250-2CA79299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pload.wikimedia.org/wikipedia/en/d/dd/Soundbox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en.wikipedia.org/wiki/File:Toshio_Iwai.jp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924051"/>
          </a:xfrm>
        </p:spPr>
        <p:txBody>
          <a:bodyPr/>
          <a:lstStyle/>
          <a:p>
            <a:r>
              <a:rPr lang="en-US" sz="7200" dirty="0" smtClean="0"/>
              <a:t>Music and </a:t>
            </a:r>
            <a:br>
              <a:rPr lang="en-US" sz="7200" dirty="0" smtClean="0"/>
            </a:br>
            <a:r>
              <a:rPr lang="en-US" sz="7200" dirty="0" smtClean="0"/>
              <a:t>Artificial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19511"/>
            <a:ext cx="6934200" cy="120508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Informatics I-586 – Artificial Life as an approach to Artificial Intelligence</a:t>
            </a:r>
          </a:p>
          <a:p>
            <a:endParaRPr lang="en-US" dirty="0" smtClean="0"/>
          </a:p>
          <a:p>
            <a:r>
              <a:rPr lang="en-US" dirty="0" smtClean="0"/>
              <a:t>Scott McCaulay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3366911"/>
            <a:ext cx="6934200" cy="1281289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Applications of Artificial Life Methods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 in the Study of Music and Sound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and Evolution of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questions about how musical styles and tunings could develop in a population</a:t>
            </a:r>
          </a:p>
          <a:p>
            <a:pPr lvl="1"/>
            <a:r>
              <a:rPr lang="en-US" dirty="0" smtClean="0"/>
              <a:t>Miranda, E.R. (</a:t>
            </a:r>
            <a:r>
              <a:rPr lang="en-US" dirty="0" smtClean="0"/>
              <a:t>1999).  The Artificial Life Route to the Origins of Music</a:t>
            </a:r>
          </a:p>
          <a:p>
            <a:pPr lvl="1"/>
            <a:r>
              <a:rPr lang="en-US" dirty="0" err="1" smtClean="0"/>
              <a:t>Aucouturier</a:t>
            </a:r>
            <a:r>
              <a:rPr lang="en-US" dirty="0" smtClean="0"/>
              <a:t>, J.J. (2008). The Hypothesis of Self-Organization for Musical Tuning Systems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r>
              <a:rPr lang="en-US" dirty="0" smtClean="0"/>
              <a:t>Ken </a:t>
            </a:r>
            <a:r>
              <a:rPr lang="en-US" dirty="0" err="1" smtClean="0"/>
              <a:t>Rinaldo</a:t>
            </a:r>
            <a:r>
              <a:rPr lang="en-US" dirty="0" smtClean="0"/>
              <a:t> - Directs the Art and Technology program </a:t>
            </a:r>
            <a:r>
              <a:rPr lang="en-US" dirty="0" smtClean="0"/>
              <a:t>at </a:t>
            </a:r>
            <a:r>
              <a:rPr lang="en-US" dirty="0" smtClean="0"/>
              <a:t>The Ohio State University </a:t>
            </a:r>
            <a:endParaRPr lang="en-US" dirty="0" smtClean="0"/>
          </a:p>
          <a:p>
            <a:r>
              <a:rPr lang="en-US" dirty="0" smtClean="0"/>
              <a:t>Works at “the </a:t>
            </a:r>
            <a:r>
              <a:rPr lang="en-US" dirty="0" smtClean="0"/>
              <a:t>intersection of art and </a:t>
            </a:r>
            <a:r>
              <a:rPr lang="en-US" dirty="0" smtClean="0"/>
              <a:t>biology”.   Research in interactive </a:t>
            </a:r>
            <a:r>
              <a:rPr lang="en-US" dirty="0" smtClean="0"/>
              <a:t>robotics, biological art, artificial life, interspecies </a:t>
            </a:r>
            <a:r>
              <a:rPr lang="en-US" dirty="0" smtClean="0"/>
              <a:t>communication…</a:t>
            </a:r>
          </a:p>
          <a:p>
            <a:r>
              <a:rPr lang="en-US" dirty="0" smtClean="0"/>
              <a:t>Produces interactive robotic art that incorporates elements of music and language</a:t>
            </a:r>
          </a:p>
          <a:p>
            <a:endParaRPr lang="en-US" dirty="0"/>
          </a:p>
        </p:txBody>
      </p:sp>
      <p:pic>
        <p:nvPicPr>
          <p:cNvPr id="28674" name="Picture 2" descr="http://www.ylem.org/artists/krinaldo/graphics/works/autopoiesis/works/ap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1600" y="2021840"/>
            <a:ext cx="2540000" cy="3388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</a:t>
            </a:r>
            <a:r>
              <a:rPr lang="en-US" dirty="0" smtClean="0"/>
              <a:t> (like language) is </a:t>
            </a:r>
            <a:r>
              <a:rPr lang="en-US" dirty="0" smtClean="0"/>
              <a:t>a complex, emergent system, a good match for the types of tools used in Artificial Life</a:t>
            </a:r>
          </a:p>
          <a:p>
            <a:r>
              <a:rPr lang="en-US" dirty="0" smtClean="0"/>
              <a:t>Music </a:t>
            </a:r>
            <a:r>
              <a:rPr lang="en-US" dirty="0" smtClean="0"/>
              <a:t>is an interesting phenomenon in human evolution, it’s universality is unexplained in terms of a specific functional </a:t>
            </a:r>
            <a:r>
              <a:rPr lang="en-US" dirty="0" smtClean="0"/>
              <a:t>need</a:t>
            </a:r>
            <a:endParaRPr lang="en-US" dirty="0" smtClean="0"/>
          </a:p>
          <a:p>
            <a:r>
              <a:rPr lang="en-US" dirty="0" smtClean="0"/>
              <a:t>Music is not </a:t>
            </a:r>
            <a:r>
              <a:rPr lang="en-US" dirty="0" smtClean="0"/>
              <a:t>a uniquely human phenomenon, </a:t>
            </a:r>
            <a:r>
              <a:rPr lang="en-US" dirty="0" smtClean="0"/>
              <a:t>many other animals produce what we consider </a:t>
            </a:r>
            <a:r>
              <a:rPr lang="en-US" dirty="0" smtClean="0"/>
              <a:t>music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Where to Look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Music Journal</a:t>
            </a:r>
          </a:p>
          <a:p>
            <a:pPr lvl="1"/>
            <a:r>
              <a:rPr lang="en-US" dirty="0" smtClean="0"/>
              <a:t>Published by MIT Press, quarterly since 1977</a:t>
            </a:r>
          </a:p>
          <a:p>
            <a:r>
              <a:rPr lang="en-US" dirty="0" smtClean="0"/>
              <a:t>Artificial Life</a:t>
            </a:r>
          </a:p>
          <a:p>
            <a:pPr lvl="1"/>
            <a:r>
              <a:rPr lang="en-US" dirty="0" smtClean="0"/>
              <a:t>Also published by MIT Press, quarterly since 1993</a:t>
            </a:r>
          </a:p>
          <a:p>
            <a:r>
              <a:rPr lang="en-US" dirty="0" smtClean="0"/>
              <a:t>ECAL – European Conference on Artificial Life</a:t>
            </a:r>
          </a:p>
          <a:p>
            <a:pPr lvl="1"/>
            <a:r>
              <a:rPr lang="en-US" dirty="0" smtClean="0"/>
              <a:t>Have held multiple workshops on Music and Artificial Life</a:t>
            </a:r>
          </a:p>
          <a:p>
            <a:pPr lvl="1"/>
            <a:r>
              <a:rPr lang="en-US" dirty="0" smtClean="0"/>
              <a:t>Artificial Life Models for Musical Applications (ALMMA)</a:t>
            </a:r>
          </a:p>
          <a:p>
            <a:pPr lvl="1"/>
            <a:r>
              <a:rPr lang="en-US" dirty="0" smtClean="0"/>
              <a:t>Music-AL Workshops</a:t>
            </a:r>
          </a:p>
          <a:p>
            <a:r>
              <a:rPr lang="en-US" dirty="0" smtClean="0"/>
              <a:t>International Conference on Music Information Retrieval</a:t>
            </a:r>
          </a:p>
          <a:p>
            <a:pPr lvl="1"/>
            <a:r>
              <a:rPr lang="en-US" dirty="0" smtClean="0"/>
              <a:t>Annual conference since 2001, </a:t>
            </a:r>
            <a:r>
              <a:rPr lang="en-US" dirty="0" err="1" smtClean="0"/>
              <a:t>Alife</a:t>
            </a:r>
            <a:r>
              <a:rPr lang="en-US" dirty="0" smtClean="0"/>
              <a:t> is not the primary focus but has hosted </a:t>
            </a:r>
            <a:r>
              <a:rPr lang="en-US" dirty="0" err="1" smtClean="0"/>
              <a:t>Alife</a:t>
            </a:r>
            <a:r>
              <a:rPr lang="en-US" dirty="0" smtClean="0"/>
              <a:t> presentations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Synthesis</a:t>
            </a:r>
          </a:p>
          <a:p>
            <a:r>
              <a:rPr lang="en-US" dirty="0" smtClean="0"/>
              <a:t>Music Composition</a:t>
            </a:r>
          </a:p>
          <a:p>
            <a:r>
              <a:rPr lang="en-US" dirty="0" smtClean="0"/>
              <a:t>Origins and Evolution of Music</a:t>
            </a:r>
            <a:endParaRPr lang="en-US" dirty="0" smtClean="0"/>
          </a:p>
          <a:p>
            <a:r>
              <a:rPr lang="en-US" dirty="0" smtClean="0"/>
              <a:t>Robotics </a:t>
            </a:r>
            <a:endParaRPr lang="en-US" dirty="0" smtClean="0"/>
          </a:p>
        </p:txBody>
      </p:sp>
      <p:pic>
        <p:nvPicPr>
          <p:cNvPr id="11266" name="Picture 2" descr="http://www.ylem.org/artists/krinaldo/graphics/works/flock/works/thefl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3143249"/>
            <a:ext cx="4762500" cy="3486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Cellular Automata</a:t>
            </a:r>
          </a:p>
          <a:p>
            <a:pPr lvl="1"/>
            <a:r>
              <a:rPr lang="en-US" dirty="0" smtClean="0"/>
              <a:t>Miranda, E.R. (1995).  Granular Synthesis of Sounds by Means of a Cellular Automaton</a:t>
            </a:r>
          </a:p>
          <a:p>
            <a:r>
              <a:rPr lang="en-US" dirty="0" smtClean="0"/>
              <a:t>Using Genetic Algorithms</a:t>
            </a:r>
          </a:p>
          <a:p>
            <a:pPr lvl="1"/>
            <a:r>
              <a:rPr lang="en-US" dirty="0" smtClean="0"/>
              <a:t>Horner, A., Beauchamp, J., </a:t>
            </a:r>
            <a:r>
              <a:rPr lang="en-US" dirty="0" err="1" smtClean="0"/>
              <a:t>Haken</a:t>
            </a:r>
            <a:r>
              <a:rPr lang="en-US" dirty="0" smtClean="0"/>
              <a:t>, L. (1993). </a:t>
            </a:r>
            <a:r>
              <a:rPr lang="en-US" dirty="0" smtClean="0"/>
              <a:t>Genetic Algorithms and </a:t>
            </a:r>
            <a:r>
              <a:rPr lang="en-US" dirty="0" smtClean="0"/>
              <a:t>Their Application to FM Matching Synthesis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</a:t>
            </a:r>
            <a:r>
              <a:rPr lang="en-US" dirty="0" smtClean="0"/>
              <a:t>, K. (1998). Using Ideas from Natural Selection to Evolve Synthesized Sounds.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Chaosynth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/>
          <a:lstStyle/>
          <a:p>
            <a:r>
              <a:rPr lang="en-US" dirty="0" smtClean="0"/>
              <a:t>CA-based granular synthesis </a:t>
            </a:r>
            <a:r>
              <a:rPr lang="en-US" dirty="0" smtClean="0"/>
              <a:t>program developed by Eduardo </a:t>
            </a:r>
            <a:r>
              <a:rPr lang="en-US" dirty="0" err="1" smtClean="0"/>
              <a:t>Reck</a:t>
            </a:r>
            <a:r>
              <a:rPr lang="en-US" dirty="0" smtClean="0"/>
              <a:t> </a:t>
            </a:r>
            <a:r>
              <a:rPr lang="en-US" dirty="0" smtClean="0"/>
              <a:t>Miranda (University of Plymouth)</a:t>
            </a:r>
          </a:p>
          <a:p>
            <a:r>
              <a:rPr lang="en-US" dirty="0" smtClean="0"/>
              <a:t>2D grid of cells evolve over time, influenced by states of neighboring cells, active cells contribute information to the sound being produced  </a:t>
            </a:r>
            <a:endParaRPr lang="en-US" dirty="0"/>
          </a:p>
        </p:txBody>
      </p:sp>
      <p:pic>
        <p:nvPicPr>
          <p:cNvPr id="1026" name="Picture 2" descr="http://www.nyrsound.com/Chaosynth/Images/Csyn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057400"/>
            <a:ext cx="3190875" cy="24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cellular automata</a:t>
            </a:r>
          </a:p>
          <a:p>
            <a:pPr lvl="1"/>
            <a:r>
              <a:rPr lang="en-US" dirty="0" smtClean="0"/>
              <a:t>Grid of cells containing some musical information or rule, cells are activated based on status of neighboring cells</a:t>
            </a:r>
          </a:p>
          <a:p>
            <a:r>
              <a:rPr lang="en-US" dirty="0" smtClean="0"/>
              <a:t>Based on genetic algorithms</a:t>
            </a:r>
          </a:p>
          <a:p>
            <a:pPr lvl="1"/>
            <a:r>
              <a:rPr lang="en-US" dirty="0" smtClean="0"/>
              <a:t>Iterative application of some scoring or ranking mechanism, with subsequent selection, recombination and mutation</a:t>
            </a:r>
          </a:p>
          <a:p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876800"/>
            <a:ext cx="4067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Toshio Iwai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Artist and game designer</a:t>
            </a:r>
          </a:p>
          <a:p>
            <a:r>
              <a:rPr lang="en-US" dirty="0" smtClean="0"/>
              <a:t>Music Insects (1992)</a:t>
            </a:r>
          </a:p>
          <a:p>
            <a:pPr lvl="1"/>
            <a:r>
              <a:rPr lang="en-US" dirty="0" smtClean="0"/>
              <a:t>Insect-like </a:t>
            </a:r>
            <a:r>
              <a:rPr lang="en-US" dirty="0" smtClean="0"/>
              <a:t>creatures moving over a </a:t>
            </a:r>
            <a:r>
              <a:rPr lang="en-US" dirty="0" smtClean="0"/>
              <a:t>two dimensional grid.  The </a:t>
            </a:r>
            <a:r>
              <a:rPr lang="en-US" dirty="0" smtClean="0"/>
              <a:t>movements of the </a:t>
            </a:r>
            <a:r>
              <a:rPr lang="en-US" dirty="0" smtClean="0"/>
              <a:t>insects are </a:t>
            </a:r>
            <a:r>
              <a:rPr lang="en-US" dirty="0" smtClean="0"/>
              <a:t>translated into sound. By appropriate placement of patches and choice of </a:t>
            </a:r>
            <a:r>
              <a:rPr lang="en-US" dirty="0" smtClean="0"/>
              <a:t>behavioral parameters </a:t>
            </a:r>
            <a:r>
              <a:rPr lang="en-US" dirty="0" smtClean="0"/>
              <a:t>of the insects (e.g., their speed and timbre), different musical performances </a:t>
            </a:r>
            <a:r>
              <a:rPr lang="en-US" dirty="0" smtClean="0"/>
              <a:t>can be </a:t>
            </a:r>
            <a:r>
              <a:rPr lang="en-US" dirty="0" smtClean="0"/>
              <a:t>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Video games Sound Fantasy, </a:t>
            </a:r>
            <a:r>
              <a:rPr lang="en-US" dirty="0" err="1" smtClean="0"/>
              <a:t>SimTunes</a:t>
            </a:r>
            <a:r>
              <a:rPr lang="en-US" dirty="0" smtClean="0"/>
              <a:t> and </a:t>
            </a:r>
            <a:r>
              <a:rPr lang="en-US" dirty="0" err="1" smtClean="0"/>
              <a:t>Electroplankton</a:t>
            </a:r>
            <a:r>
              <a:rPr lang="en-US" dirty="0" smtClean="0"/>
              <a:t> all involve music composition based on the actions of agents selected by the player</a:t>
            </a:r>
            <a:endParaRPr lang="en-US" dirty="0"/>
          </a:p>
        </p:txBody>
      </p:sp>
      <p:pic>
        <p:nvPicPr>
          <p:cNvPr id="31746" name="Picture 2" descr="File:Soundbox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28600"/>
            <a:ext cx="2174278" cy="1676400"/>
          </a:xfrm>
          <a:prstGeom prst="rect">
            <a:avLst/>
          </a:prstGeom>
          <a:noFill/>
        </p:spPr>
      </p:pic>
      <p:pic>
        <p:nvPicPr>
          <p:cNvPr id="31748" name="Picture 4" descr="http://upload.wikimedia.org/wikipedia/commons/thumb/8/8d/Toshio_Iwai.jpg/220px-Toshio_Iwai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235198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DarwinTunes.org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at Imperial College London</a:t>
            </a:r>
          </a:p>
          <a:p>
            <a:pPr lvl="1"/>
            <a:r>
              <a:rPr lang="en-US" dirty="0" smtClean="0"/>
              <a:t>Dr. Bob </a:t>
            </a:r>
            <a:r>
              <a:rPr lang="en-US" dirty="0" err="1" smtClean="0"/>
              <a:t>Macallum</a:t>
            </a:r>
            <a:r>
              <a:rPr lang="en-US" dirty="0" smtClean="0"/>
              <a:t> (Bioinformatics)</a:t>
            </a:r>
          </a:p>
          <a:p>
            <a:pPr lvl="1"/>
            <a:r>
              <a:rPr lang="en-US" dirty="0" smtClean="0"/>
              <a:t>Dr. Armand </a:t>
            </a:r>
            <a:r>
              <a:rPr lang="en-US" dirty="0" err="1" smtClean="0"/>
              <a:t>Leroi</a:t>
            </a:r>
            <a:r>
              <a:rPr lang="en-US" dirty="0" smtClean="0"/>
              <a:t> (Evolutionary Biology)</a:t>
            </a:r>
          </a:p>
          <a:p>
            <a:r>
              <a:rPr lang="en-US" dirty="0" smtClean="0"/>
              <a:t>Uses genetic algorithms to evolve music.  Fitness is determined by listeners ratings.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962400"/>
            <a:ext cx="65817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1809</TotalTime>
  <Words>548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Human</vt:lpstr>
      <vt:lpstr>Music and  Artificial Life</vt:lpstr>
      <vt:lpstr>Why is this interesting?</vt:lpstr>
      <vt:lpstr>Where to Look</vt:lpstr>
      <vt:lpstr>Areas of Interest</vt:lpstr>
      <vt:lpstr>Audio Synthesis</vt:lpstr>
      <vt:lpstr>Chaosynth</vt:lpstr>
      <vt:lpstr>Music Composition</vt:lpstr>
      <vt:lpstr>Toshio Iwai</vt:lpstr>
      <vt:lpstr>DarwinTunes.org</vt:lpstr>
      <vt:lpstr>Origins and Evolution of Music</vt:lpstr>
      <vt:lpstr>Robotics</vt:lpstr>
      <vt:lpstr>Questions? Comments?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TeraGrid Partners</dc:title>
  <dc:creator>smccaula</dc:creator>
  <cp:lastModifiedBy>smccaula</cp:lastModifiedBy>
  <cp:revision>278</cp:revision>
  <dcterms:created xsi:type="dcterms:W3CDTF">2009-09-29T02:48:10Z</dcterms:created>
  <dcterms:modified xsi:type="dcterms:W3CDTF">2011-03-21T01:47:14Z</dcterms:modified>
</cp:coreProperties>
</file>