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D97D-0FA0-D229-F062-8F954231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FDF98-804B-C088-6B0B-1EDA9097D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40A3-A6A4-58B6-4423-35ED7AB2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CC93-E219-C046-B4B5-9F979EF6A6FA}" type="datetimeFigureOut">
              <a:rPr lang="en-DK" smtClean="0"/>
              <a:t>10/12/2024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8DC2-5A6C-9C81-8306-528F6184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B6F7-4AE1-62F7-7087-98F5DD8F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FD66-586C-2C40-A1C8-148D242C3C0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124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EFC9-89E7-A634-DB0A-F13E5C12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43C78-9F94-0B2E-C007-FCDEE68EC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5FBD-FFBC-B329-C427-84DB555E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CC93-E219-C046-B4B5-9F979EF6A6FA}" type="datetimeFigureOut">
              <a:rPr lang="en-DK" smtClean="0"/>
              <a:t>10/12/2024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903C-96DB-8F3D-2A1A-4D115C08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B7C4E-53B0-CA55-4582-6BBDA2B3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FD66-586C-2C40-A1C8-148D242C3C0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218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D6608-C566-A7B4-A72F-3E34914B3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CFC8E-6849-97E0-B8AD-83A260D50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A00-594E-7FFB-0B84-3E99D4AC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CC93-E219-C046-B4B5-9F979EF6A6FA}" type="datetimeFigureOut">
              <a:rPr lang="en-DK" smtClean="0"/>
              <a:t>10/12/2024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B1DC-269C-D264-F8D2-C5A3845F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8ED33-EFE6-630A-57FB-D81CDFC1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FD66-586C-2C40-A1C8-148D242C3C0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1670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88EC-A016-914A-F6CF-CC5DD554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1211-342A-F0E2-F51C-ADC65662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C7F5-0EDE-BB5C-F91F-BAE166C7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CC93-E219-C046-B4B5-9F979EF6A6FA}" type="datetimeFigureOut">
              <a:rPr lang="en-DK" smtClean="0"/>
              <a:t>10/12/2024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F072-0D1D-34E3-42AF-DD96A591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D18D7-141B-178C-00A2-8B266705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FD66-586C-2C40-A1C8-148D242C3C0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634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09E1-36B5-4F22-B10A-327E5A27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6C3A6-4BBF-82A7-4390-79B19F01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AE471-7C11-9707-FD77-2006F30E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CC93-E219-C046-B4B5-9F979EF6A6FA}" type="datetimeFigureOut">
              <a:rPr lang="en-DK" smtClean="0"/>
              <a:t>10/12/2024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FED7-F8F6-BADD-BB1B-60A3219C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952AF-A77D-F5EF-DE26-D30F5A8D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FD66-586C-2C40-A1C8-148D242C3C0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79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150E-873E-6894-500A-9E5FF1AF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87C6-E49B-D196-ED4C-7129F520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889EE-B2F7-150F-B103-385178A9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6173E-95E8-35FB-EAE3-A930C10B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CC93-E219-C046-B4B5-9F979EF6A6FA}" type="datetimeFigureOut">
              <a:rPr lang="en-DK" smtClean="0"/>
              <a:t>10/12/2024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D9913-327E-75B4-6076-6830C3A1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A6774-EB99-6496-C644-C18C1207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FD66-586C-2C40-A1C8-148D242C3C0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248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EAB7-8DE8-0F89-CF70-26686DD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310-9872-112A-12EC-6F9B1EA04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321BC-BF12-6FDE-A057-265B631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3E6D4-2B25-D0E6-243D-531F9E704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7DA18-2729-E9D7-9D09-FEF3D4EE9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045EC-274E-1F5E-8AF8-5E3431E1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CC93-E219-C046-B4B5-9F979EF6A6FA}" type="datetimeFigureOut">
              <a:rPr lang="en-DK" smtClean="0"/>
              <a:t>10/12/2024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ACBD4-647F-0B3C-6084-4934CF72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567F6-6ABA-26CD-19DE-5008C53B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FD66-586C-2C40-A1C8-148D242C3C0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228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B2AE-5660-3CC8-86E2-C073E827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2C12-E71D-EDE7-A872-C1A7D77B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CC93-E219-C046-B4B5-9F979EF6A6FA}" type="datetimeFigureOut">
              <a:rPr lang="en-DK" smtClean="0"/>
              <a:t>10/12/2024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D6929-14CF-91C4-7407-1D80ED0B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7DB49-E912-6310-B594-432B8E20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FD66-586C-2C40-A1C8-148D242C3C0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5259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C9492-FEA5-A322-5DAF-3C5C7EA4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CC93-E219-C046-B4B5-9F979EF6A6FA}" type="datetimeFigureOut">
              <a:rPr lang="en-DK" smtClean="0"/>
              <a:t>10/12/2024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C60F3-E94B-EEA4-EDCD-20F4D3C7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0B6E-54B3-A362-FC55-BF8E9B9E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FD66-586C-2C40-A1C8-148D242C3C0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056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6891-E15E-4196-621A-5EB1AAB8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AE98-ACE7-5866-B586-B82BEF5D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66B37-A638-7021-51C1-4D55555B1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CEE1C-7C04-8833-BC6D-C7629CE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CC93-E219-C046-B4B5-9F979EF6A6FA}" type="datetimeFigureOut">
              <a:rPr lang="en-DK" smtClean="0"/>
              <a:t>10/12/2024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B7478-4713-BFC9-BD79-824D5497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372DE-F42D-D077-9236-147BB385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FD66-586C-2C40-A1C8-148D242C3C0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83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95FE-6806-2988-AF36-C319A5F9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18B99-D5A4-85ED-37CC-BD2BC1592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FB356-1025-F0AB-966A-013644BAF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C35A6-B66D-762D-8B7F-297639EF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CC93-E219-C046-B4B5-9F979EF6A6FA}" type="datetimeFigureOut">
              <a:rPr lang="en-DK" smtClean="0"/>
              <a:t>10/12/2024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5467D-AC5B-761B-8B59-3E4D2AAB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9CB12-6ACC-D1E4-6BF0-59DF405E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FD66-586C-2C40-A1C8-148D242C3C0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084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1938B-D624-745A-B598-19D14705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C0D87-845E-B3EF-B273-DBFAE301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E15A-8E2E-2420-92A5-FB82CCD6A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ACC93-E219-C046-B4B5-9F979EF6A6FA}" type="datetimeFigureOut">
              <a:rPr lang="en-DK" smtClean="0"/>
              <a:t>10/12/2024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61540-2DD1-B9E6-A796-ED7FCB262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F2A6B-A7BB-8FB1-811B-EFC9B0F65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0FD66-586C-2C40-A1C8-148D242C3C0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516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1D04-34D5-0593-3914-DFFF1F179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Optical Bypass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5AA5D-0290-CB94-9A50-DD48406FF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Ari Torkilsson Johannesen (s233913)</a:t>
            </a:r>
          </a:p>
        </p:txBody>
      </p:sp>
    </p:spTree>
    <p:extLst>
      <p:ext uri="{BB962C8B-B14F-4D97-AF65-F5344CB8AC3E}">
        <p14:creationId xmlns:p14="http://schemas.microsoft.com/office/powerpoint/2010/main" val="152314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1D9E-BB09-06FE-D16C-D011BDC5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Network topology and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3AF1-2D99-A719-2E4A-9F0FB5F9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K" dirty="0"/>
              <a:t>Leaf-spine network topology</a:t>
            </a:r>
          </a:p>
          <a:p>
            <a:endParaRPr lang="en-DK" dirty="0"/>
          </a:p>
          <a:p>
            <a:r>
              <a:rPr lang="en-DK" dirty="0"/>
              <a:t>1 x Optical Spine</a:t>
            </a:r>
          </a:p>
          <a:p>
            <a:endParaRPr lang="en-DK" dirty="0"/>
          </a:p>
          <a:p>
            <a:r>
              <a:rPr lang="en-DK" dirty="0"/>
              <a:t>1 x Electrical spine</a:t>
            </a:r>
          </a:p>
          <a:p>
            <a:endParaRPr lang="en-DK" dirty="0"/>
          </a:p>
          <a:p>
            <a:r>
              <a:rPr lang="en-DK" dirty="0"/>
              <a:t>4 x Leafs (TOR)</a:t>
            </a:r>
          </a:p>
          <a:p>
            <a:endParaRPr lang="en-DK" dirty="0"/>
          </a:p>
          <a:p>
            <a:r>
              <a:rPr lang="en-DK" dirty="0"/>
              <a:t>4 x Hosts per leaf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0141F-915D-5B24-E74B-50A8ECEC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8" y="2795863"/>
            <a:ext cx="7772400" cy="37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2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F327-E2BD-75EB-E22F-75909F80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Intra-leaf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C5E6-7F96-D1A9-6B17-E43F14F4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</a:t>
            </a:r>
            <a:r>
              <a:rPr lang="en-DK" b="1" i="1" dirty="0"/>
              <a:t>xx</a:t>
            </a:r>
          </a:p>
          <a:p>
            <a:pPr lvl="1"/>
            <a:r>
              <a:rPr lang="fo-FO" dirty="0"/>
              <a:t>1st digit refers to the leaf switch (0-indexed).</a:t>
            </a:r>
          </a:p>
          <a:p>
            <a:pPr lvl="1"/>
            <a:r>
              <a:rPr lang="fo-FO" dirty="0"/>
              <a:t>2nd digit refers to the host.</a:t>
            </a:r>
            <a:endParaRPr lang="en-DK" dirty="0"/>
          </a:p>
          <a:p>
            <a:pPr marL="0" indent="0">
              <a:buNone/>
            </a:pPr>
            <a:endParaRPr lang="en-DK" dirty="0"/>
          </a:p>
          <a:p>
            <a:r>
              <a:rPr lang="en-DK" dirty="0"/>
              <a:t>“</a:t>
            </a:r>
            <a:r>
              <a:rPr lang="en-DK" i="1" dirty="0"/>
              <a:t>Local traffic should never leave the TOR</a:t>
            </a:r>
            <a:r>
              <a:rPr lang="en-DK" dirty="0"/>
              <a:t>”.</a:t>
            </a:r>
          </a:p>
          <a:p>
            <a:endParaRPr lang="en-DK" dirty="0"/>
          </a:p>
          <a:p>
            <a:r>
              <a:rPr lang="en-DK" dirty="0"/>
              <a:t>Similar forwarding logic as </a:t>
            </a:r>
            <a:r>
              <a:rPr lang="en-DK" b="1" dirty="0"/>
              <a:t>org.onosproject.fwd </a:t>
            </a:r>
            <a:r>
              <a:rPr lang="en-DK" dirty="0"/>
              <a:t>(L2)</a:t>
            </a:r>
            <a:r>
              <a:rPr lang="en-DK" b="1" dirty="0"/>
              <a:t>:</a:t>
            </a:r>
            <a:endParaRPr lang="en-DK" dirty="0"/>
          </a:p>
          <a:p>
            <a:pPr lvl="1"/>
            <a:r>
              <a:rPr lang="en-DK" dirty="0"/>
              <a:t>Selector: In-port, source MAC, destination MAC</a:t>
            </a:r>
          </a:p>
          <a:p>
            <a:pPr lvl="1"/>
            <a:r>
              <a:rPr lang="en-GB" dirty="0"/>
              <a:t>T</a:t>
            </a:r>
            <a:r>
              <a:rPr lang="en-DK" dirty="0"/>
              <a:t>reatment: Out-port (connecting to destination MAC)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8330F-D088-4775-449F-37D3A651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21" t="49595" r="73284"/>
          <a:stretch/>
        </p:blipFill>
        <p:spPr>
          <a:xfrm>
            <a:off x="10420350" y="0"/>
            <a:ext cx="1771650" cy="1892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9C2A4FD-65D0-C1C0-7825-AD0524E1A0C2}"/>
              </a:ext>
            </a:extLst>
          </p:cNvPr>
          <p:cNvSpPr/>
          <p:nvPr/>
        </p:nvSpPr>
        <p:spPr>
          <a:xfrm>
            <a:off x="10319657" y="100013"/>
            <a:ext cx="1872343" cy="227171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C59E71-BC32-99EF-A7E4-AD30611B1997}"/>
              </a:ext>
            </a:extLst>
          </p:cNvPr>
          <p:cNvSpPr/>
          <p:nvPr/>
        </p:nvSpPr>
        <p:spPr>
          <a:xfrm>
            <a:off x="10420350" y="1426029"/>
            <a:ext cx="410936" cy="4662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30D607-31D5-A153-4136-C27A9DEE16FB}"/>
              </a:ext>
            </a:extLst>
          </p:cNvPr>
          <p:cNvSpPr/>
          <p:nvPr/>
        </p:nvSpPr>
        <p:spPr>
          <a:xfrm>
            <a:off x="10844892" y="1457552"/>
            <a:ext cx="410936" cy="4662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141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3F52-C766-7A92-15C8-D0CAE0D6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Inter-leaf communcation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D2DE-6633-AFBF-B776-09B4902F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“Remote traffic that meets pre-defined criteria should be sent (</a:t>
            </a:r>
            <a:r>
              <a:rPr lang="en-GB" i="1" dirty="0"/>
              <a:t>if possible</a:t>
            </a:r>
            <a:r>
              <a:rPr lang="en-GB" dirty="0"/>
              <a:t>) through the optical bypass”.</a:t>
            </a:r>
          </a:p>
          <a:p>
            <a:pPr marL="0" indent="0">
              <a:buNone/>
            </a:pPr>
            <a:endParaRPr lang="en-DK" dirty="0"/>
          </a:p>
          <a:p>
            <a:r>
              <a:rPr lang="en-GB" dirty="0"/>
              <a:t>All other inter-leaf traffic via electrical spine.</a:t>
            </a:r>
          </a:p>
          <a:p>
            <a:endParaRPr lang="en-GB" dirty="0"/>
          </a:p>
          <a:p>
            <a:r>
              <a:rPr lang="en-GB" dirty="0"/>
              <a:t>Forwarding logic based on L3/L4.</a:t>
            </a:r>
          </a:p>
          <a:p>
            <a:endParaRPr lang="en-GB" dirty="0"/>
          </a:p>
          <a:p>
            <a:r>
              <a:rPr lang="en-GB" dirty="0"/>
              <a:t>RTT = 4 x link latency</a:t>
            </a:r>
          </a:p>
          <a:p>
            <a:pPr lvl="1"/>
            <a:r>
              <a:rPr lang="en-GB" dirty="0"/>
              <a:t>Electric: 10 Mbps, 100 </a:t>
            </a:r>
            <a:r>
              <a:rPr lang="en-GB" dirty="0" err="1"/>
              <a:t>ms</a:t>
            </a:r>
            <a:r>
              <a:rPr lang="en-GB" dirty="0"/>
              <a:t> (~400 </a:t>
            </a:r>
            <a:r>
              <a:rPr lang="en-GB" dirty="0" err="1"/>
              <a:t>ms</a:t>
            </a:r>
            <a:r>
              <a:rPr lang="en-GB" dirty="0"/>
              <a:t> RTT)</a:t>
            </a:r>
          </a:p>
          <a:p>
            <a:pPr lvl="1"/>
            <a:r>
              <a:rPr lang="en-GB" dirty="0"/>
              <a:t>Optical: 1 Gbps, 0.01 </a:t>
            </a:r>
            <a:r>
              <a:rPr lang="en-GB" dirty="0" err="1"/>
              <a:t>ms</a:t>
            </a:r>
            <a:r>
              <a:rPr lang="en-GB" dirty="0"/>
              <a:t> (~0.04 </a:t>
            </a:r>
            <a:r>
              <a:rPr lang="en-GB" dirty="0" err="1"/>
              <a:t>ms</a:t>
            </a:r>
            <a:r>
              <a:rPr lang="en-GB" dirty="0"/>
              <a:t> RTT)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49ED0-120B-D3FA-F32E-6548B5BD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498"/>
          <a:stretch/>
        </p:blipFill>
        <p:spPr>
          <a:xfrm>
            <a:off x="8033657" y="3103838"/>
            <a:ext cx="4158343" cy="37541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045DF0-4534-BF61-A2D5-7FDBCF323531}"/>
              </a:ext>
            </a:extLst>
          </p:cNvPr>
          <p:cNvSpPr/>
          <p:nvPr/>
        </p:nvSpPr>
        <p:spPr>
          <a:xfrm>
            <a:off x="8240484" y="2405742"/>
            <a:ext cx="5007429" cy="710111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B1BEC2-D84A-CF0F-FF02-574D6291F7FA}"/>
              </a:ext>
            </a:extLst>
          </p:cNvPr>
          <p:cNvSpPr/>
          <p:nvPr/>
        </p:nvSpPr>
        <p:spPr>
          <a:xfrm>
            <a:off x="8341179" y="6391729"/>
            <a:ext cx="410936" cy="4662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9C0EC2-F3F3-979D-1070-582BD6A0D7A2}"/>
              </a:ext>
            </a:extLst>
          </p:cNvPr>
          <p:cNvSpPr/>
          <p:nvPr/>
        </p:nvSpPr>
        <p:spPr>
          <a:xfrm>
            <a:off x="10267946" y="6391728"/>
            <a:ext cx="410936" cy="4662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451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BBE3-016C-EFAC-52DB-6798D06D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Practical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0BAD-4BFE-523C-25DA-A3147851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DK" dirty="0"/>
              <a:t>Local traffic never leaves the leaf/TOR.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iPerf</a:t>
            </a:r>
            <a:r>
              <a:rPr lang="en-GB" dirty="0"/>
              <a:t> (TCP/5001) traffic should be sent via optical bypass, if port-pair is available.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All other inter-leaf traffic is sent via electrical spine.</a:t>
            </a:r>
          </a:p>
        </p:txBody>
      </p:sp>
    </p:spTree>
    <p:extLst>
      <p:ext uri="{BB962C8B-B14F-4D97-AF65-F5344CB8AC3E}">
        <p14:creationId xmlns:p14="http://schemas.microsoft.com/office/powerpoint/2010/main" val="143866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202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Optical Bypass</vt:lpstr>
      <vt:lpstr>Network topology and terminology</vt:lpstr>
      <vt:lpstr>Intra-leaf communication</vt:lpstr>
      <vt:lpstr>Inter-leaf communcation</vt:lpstr>
      <vt:lpstr>Practical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 Torkilsson Johannesen</dc:creator>
  <cp:lastModifiedBy>Ari Torkilsson Johannesen</cp:lastModifiedBy>
  <cp:revision>14</cp:revision>
  <dcterms:created xsi:type="dcterms:W3CDTF">2024-12-10T16:22:15Z</dcterms:created>
  <dcterms:modified xsi:type="dcterms:W3CDTF">2024-12-11T10:21:34Z</dcterms:modified>
</cp:coreProperties>
</file>