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912B-F70B-4F47-AB65-223D6F3E094A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EDA3-D78E-4208-B642-98821986C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23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912B-F70B-4F47-AB65-223D6F3E094A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EDA3-D78E-4208-B642-98821986C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19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912B-F70B-4F47-AB65-223D6F3E094A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EDA3-D78E-4208-B642-98821986C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61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912B-F70B-4F47-AB65-223D6F3E094A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EDA3-D78E-4208-B642-98821986C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37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912B-F70B-4F47-AB65-223D6F3E094A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EDA3-D78E-4208-B642-98821986C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28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912B-F70B-4F47-AB65-223D6F3E094A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EDA3-D78E-4208-B642-98821986C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89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912B-F70B-4F47-AB65-223D6F3E094A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EDA3-D78E-4208-B642-98821986C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79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912B-F70B-4F47-AB65-223D6F3E094A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EDA3-D78E-4208-B642-98821986C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912B-F70B-4F47-AB65-223D6F3E094A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EDA3-D78E-4208-B642-98821986C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29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912B-F70B-4F47-AB65-223D6F3E094A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EDA3-D78E-4208-B642-98821986C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33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912B-F70B-4F47-AB65-223D6F3E094A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EDA3-D78E-4208-B642-98821986C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995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0912B-F70B-4F47-AB65-223D6F3E094A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BEDA3-D78E-4208-B642-98821986C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02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Diamond 82"/>
          <p:cNvSpPr/>
          <p:nvPr/>
        </p:nvSpPr>
        <p:spPr>
          <a:xfrm>
            <a:off x="5013032" y="6011284"/>
            <a:ext cx="1279234" cy="69729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5038437" y="254045"/>
            <a:ext cx="1246910" cy="2769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440216" y="254045"/>
            <a:ext cx="5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5694216" y="531044"/>
            <a:ext cx="0" cy="39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Parallelogram 8"/>
          <p:cNvSpPr/>
          <p:nvPr/>
        </p:nvSpPr>
        <p:spPr>
          <a:xfrm>
            <a:off x="5015347" y="923636"/>
            <a:ext cx="1246909" cy="434109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061529" y="923636"/>
            <a:ext cx="119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Page, enter credentials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694216" y="1357745"/>
            <a:ext cx="0" cy="39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iamond 11"/>
          <p:cNvSpPr/>
          <p:nvPr/>
        </p:nvSpPr>
        <p:spPr>
          <a:xfrm>
            <a:off x="5052294" y="1750337"/>
            <a:ext cx="1279234" cy="69729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5246254" y="1858764"/>
            <a:ext cx="891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Credentials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694219" y="2447636"/>
            <a:ext cx="0" cy="39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54961" y="2476442"/>
            <a:ext cx="630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True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331527" y="2098986"/>
            <a:ext cx="503382" cy="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66031" y="3809911"/>
            <a:ext cx="1193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New Stock Details Entered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6821055" y="1750337"/>
            <a:ext cx="1676400" cy="69729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6930735" y="1824150"/>
            <a:ext cx="1470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Incorrect Credentials Entered &gt; 2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01629" y="1858764"/>
            <a:ext cx="630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True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506689" y="2094371"/>
            <a:ext cx="503382" cy="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019305" y="1854006"/>
            <a:ext cx="1091041" cy="4962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9125523" y="1865792"/>
            <a:ext cx="891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Exit the application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66182" y="1371745"/>
            <a:ext cx="73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False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7666182" y="1353174"/>
            <a:ext cx="0" cy="38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113734" y="923636"/>
            <a:ext cx="1392955" cy="43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7035800" y="910080"/>
            <a:ext cx="1506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counter of failed attempts by 1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/>
          <p:cNvCxnSpPr>
            <a:endCxn id="10" idx="3"/>
          </p:cNvCxnSpPr>
          <p:nvPr/>
        </p:nvCxnSpPr>
        <p:spPr>
          <a:xfrm flipH="1" flipV="1">
            <a:off x="6253020" y="1154469"/>
            <a:ext cx="856098" cy="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146389" y="2850562"/>
            <a:ext cx="1091041" cy="4962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5100781" y="2877280"/>
            <a:ext cx="1184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Stock Details of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701143" y="3346841"/>
            <a:ext cx="0" cy="39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69873" y="3731511"/>
            <a:ext cx="1662545" cy="683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/>
          <p:cNvSpPr txBox="1"/>
          <p:nvPr/>
        </p:nvSpPr>
        <p:spPr>
          <a:xfrm>
            <a:off x="4814456" y="3768589"/>
            <a:ext cx="180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New Stock Details Option and View Existing Stock Option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530908" y="4040744"/>
            <a:ext cx="1079043" cy="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/>
          <p:cNvSpPr/>
          <p:nvPr/>
        </p:nvSpPr>
        <p:spPr>
          <a:xfrm>
            <a:off x="7609951" y="3692093"/>
            <a:ext cx="1279234" cy="69729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7710081" y="3842369"/>
            <a:ext cx="1078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Format and entries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8249568" y="4389392"/>
            <a:ext cx="0" cy="39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31019" y="6124625"/>
            <a:ext cx="1543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True and database connectivity exists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853557" y="4781984"/>
            <a:ext cx="792021" cy="763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/>
          <p:cNvCxnSpPr>
            <a:stCxn id="52" idx="2"/>
          </p:cNvCxnSpPr>
          <p:nvPr/>
        </p:nvCxnSpPr>
        <p:spPr>
          <a:xfrm>
            <a:off x="7853557" y="4820156"/>
            <a:ext cx="0" cy="693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645578" y="4820156"/>
            <a:ext cx="0" cy="693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853557" y="5514109"/>
            <a:ext cx="7920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810211" y="4849091"/>
            <a:ext cx="891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New Record in Database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8889185" y="4038488"/>
            <a:ext cx="503382" cy="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771424" y="3796435"/>
            <a:ext cx="72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False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490851" y="3490527"/>
            <a:ext cx="0" cy="24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498346" y="3495961"/>
            <a:ext cx="33084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806816" y="3491520"/>
            <a:ext cx="0" cy="201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774648" y="3263695"/>
            <a:ext cx="72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Back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5661892" y="4426476"/>
            <a:ext cx="0" cy="43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641978" y="4391987"/>
            <a:ext cx="1621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View Existing Stocks option chosen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874924" y="4852249"/>
            <a:ext cx="1741197" cy="7662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TextBox 75"/>
          <p:cNvSpPr txBox="1"/>
          <p:nvPr/>
        </p:nvSpPr>
        <p:spPr>
          <a:xfrm>
            <a:off x="4821621" y="4821054"/>
            <a:ext cx="1859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 all existing stocks from database sorted in ascending order of number of quantities left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5652649" y="5618515"/>
            <a:ext cx="0" cy="39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623791" y="5568888"/>
            <a:ext cx="1621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Edit Existing Stocks option chosen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 flipV="1">
            <a:off x="3532350" y="5320374"/>
            <a:ext cx="1350062" cy="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475714" y="5093688"/>
            <a:ext cx="150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Delete Existing Stock option chosen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113162" y="6139507"/>
            <a:ext cx="1078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Format and entries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6270355" y="6357679"/>
            <a:ext cx="1436206" cy="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238833" y="4327838"/>
            <a:ext cx="1543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True and database connectivity exists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182" y="5946517"/>
            <a:ext cx="890093" cy="762066"/>
          </a:xfrm>
          <a:prstGeom prst="rect">
            <a:avLst/>
          </a:prstGeom>
        </p:spPr>
      </p:pic>
      <p:cxnSp>
        <p:nvCxnSpPr>
          <p:cNvPr id="90" name="Straight Arrow Connector 89"/>
          <p:cNvCxnSpPr/>
          <p:nvPr/>
        </p:nvCxnSpPr>
        <p:spPr>
          <a:xfrm flipH="1" flipV="1">
            <a:off x="4315221" y="6350734"/>
            <a:ext cx="707519" cy="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377978" y="6124625"/>
            <a:ext cx="72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False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643" y="6045907"/>
            <a:ext cx="1298561" cy="609653"/>
          </a:xfrm>
          <a:prstGeom prst="rect">
            <a:avLst/>
          </a:prstGeom>
        </p:spPr>
      </p:pic>
      <p:cxnSp>
        <p:nvCxnSpPr>
          <p:cNvPr id="93" name="Straight Arrow Connector 92"/>
          <p:cNvCxnSpPr/>
          <p:nvPr/>
        </p:nvCxnSpPr>
        <p:spPr>
          <a:xfrm flipV="1">
            <a:off x="4315221" y="5624987"/>
            <a:ext cx="554652" cy="42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 rot="19417789">
            <a:off x="4121428" y="5623629"/>
            <a:ext cx="72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Back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 flipH="1" flipV="1">
            <a:off x="1819418" y="5318229"/>
            <a:ext cx="430171" cy="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Diamond 102"/>
          <p:cNvSpPr/>
          <p:nvPr/>
        </p:nvSpPr>
        <p:spPr>
          <a:xfrm>
            <a:off x="2257706" y="4971520"/>
            <a:ext cx="1279234" cy="69729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TextBox 103"/>
          <p:cNvSpPr txBox="1"/>
          <p:nvPr/>
        </p:nvSpPr>
        <p:spPr>
          <a:xfrm>
            <a:off x="2375067" y="5052444"/>
            <a:ext cx="1078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Connectivity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793961" y="5093688"/>
            <a:ext cx="630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True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257705" y="4694521"/>
            <a:ext cx="73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False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2897323" y="4585688"/>
            <a:ext cx="0" cy="38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" name="Picture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162" y="4068434"/>
            <a:ext cx="1107568" cy="519985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 rot="763820">
            <a:off x="3767597" y="4465627"/>
            <a:ext cx="72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Back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3396669" y="4578522"/>
            <a:ext cx="1470138" cy="27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2" name="Picture 1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629" y="4945714"/>
            <a:ext cx="890093" cy="762066"/>
          </a:xfrm>
          <a:prstGeom prst="rect">
            <a:avLst/>
          </a:prstGeom>
        </p:spPr>
      </p:pic>
      <p:cxnSp>
        <p:nvCxnSpPr>
          <p:cNvPr id="113" name="Straight Arrow Connector 112"/>
          <p:cNvCxnSpPr/>
          <p:nvPr/>
        </p:nvCxnSpPr>
        <p:spPr>
          <a:xfrm flipV="1">
            <a:off x="8645578" y="5166827"/>
            <a:ext cx="503382" cy="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5" name="Picture 1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3115" y="4849091"/>
            <a:ext cx="1298561" cy="609653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195" y="3715923"/>
            <a:ext cx="1298561" cy="609653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741" y="6063612"/>
            <a:ext cx="1298561" cy="609653"/>
          </a:xfrm>
          <a:prstGeom prst="rect">
            <a:avLst/>
          </a:prstGeom>
        </p:spPr>
      </p:pic>
      <p:cxnSp>
        <p:nvCxnSpPr>
          <p:cNvPr id="118" name="Straight Arrow Connector 117"/>
          <p:cNvCxnSpPr/>
          <p:nvPr/>
        </p:nvCxnSpPr>
        <p:spPr>
          <a:xfrm flipV="1">
            <a:off x="8499571" y="6370339"/>
            <a:ext cx="503382" cy="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9" name="Picture 1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84604" y="5021920"/>
            <a:ext cx="1298561" cy="609653"/>
          </a:xfrm>
          <a:prstGeom prst="rect">
            <a:avLst/>
          </a:prstGeom>
        </p:spPr>
      </p:pic>
      <p:cxnSp>
        <p:nvCxnSpPr>
          <p:cNvPr id="120" name="Straight Arrow Connector 119"/>
          <p:cNvCxnSpPr/>
          <p:nvPr/>
        </p:nvCxnSpPr>
        <p:spPr>
          <a:xfrm flipH="1" flipV="1">
            <a:off x="615268" y="5345004"/>
            <a:ext cx="430171" cy="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606032" y="5631573"/>
            <a:ext cx="0" cy="201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615268" y="5833139"/>
            <a:ext cx="33084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618547" y="5829948"/>
            <a:ext cx="72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Back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 flipV="1">
            <a:off x="3933657" y="5544958"/>
            <a:ext cx="955178" cy="29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 flipV="1">
            <a:off x="6616122" y="5477051"/>
            <a:ext cx="2776445" cy="56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 rot="723978">
            <a:off x="7802441" y="5556468"/>
            <a:ext cx="72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Back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10278000" y="5153917"/>
            <a:ext cx="447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10724448" y="3490527"/>
            <a:ext cx="1131" cy="16633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9772491" y="3490527"/>
            <a:ext cx="9583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712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127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</dc:creator>
  <cp:lastModifiedBy>Aritra</cp:lastModifiedBy>
  <cp:revision>11</cp:revision>
  <dcterms:created xsi:type="dcterms:W3CDTF">2020-06-29T12:34:53Z</dcterms:created>
  <dcterms:modified xsi:type="dcterms:W3CDTF">2020-06-30T04:23:42Z</dcterms:modified>
</cp:coreProperties>
</file>