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22" r:id="rId3"/>
    <p:sldId id="323" r:id="rId4"/>
    <p:sldId id="32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gvsxsHD1mm0q4rcRTl9Ai8JJpj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11" autoAdjust="0"/>
  </p:normalViewPr>
  <p:slideViewPr>
    <p:cSldViewPr snapToGrid="0">
      <p:cViewPr varScale="1">
        <p:scale>
          <a:sx n="88" d="100"/>
          <a:sy n="88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03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31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52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51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43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Google Shape;17;p42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2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2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2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2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2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2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2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2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2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2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2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4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Google Shape;37;p4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2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2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10" name="Google Shape;310;p5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5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32" name="Google Shape;332;p5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body" idx="1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3"/>
          <p:cNvSpPr/>
          <p:nvPr/>
        </p:nvSpPr>
        <p:spPr>
          <a:xfrm>
            <a:off x="10999694" y="0"/>
            <a:ext cx="1192306" cy="119230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0" name="Google Shape;50;p43"/>
          <p:cNvSpPr/>
          <p:nvPr/>
        </p:nvSpPr>
        <p:spPr>
          <a:xfrm>
            <a:off x="5699760" y="6227064"/>
            <a:ext cx="5693664" cy="3200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Google Shape;83;p4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4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5" name="Google Shape;105;p4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5" name="Google Shape;115;p4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4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7" name="Google Shape;137;p4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6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6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42" name="Google Shape;142;p46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43" name="Google Shape;143;p4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4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8" name="Google Shape;148;p4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70" name="Google Shape;170;p4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47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7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4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3" name="Google Shape;183;p4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4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5" name="Google Shape;205;p4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8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4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4" name="Google Shape;214;p4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4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6" name="Google Shape;236;p4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5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7" name="Google Shape;247;p50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0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0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0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0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0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0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0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0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0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0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0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0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0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5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7" name="Google Shape;267;p5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0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71" name="Google Shape;271;p50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73" name="Google Shape;273;p5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5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50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5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8" name="Google Shape;278;p5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5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00" name="Google Shape;300;p5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51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05" name="Google Shape;305;p5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"/>
          <p:cNvSpPr txBox="1">
            <a:spLocks noGrp="1"/>
          </p:cNvSpPr>
          <p:nvPr>
            <p:ph type="ctrTitle"/>
          </p:nvPr>
        </p:nvSpPr>
        <p:spPr>
          <a:xfrm>
            <a:off x="1774219" y="1781630"/>
            <a:ext cx="8679915" cy="193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Arial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Data Mining for Business</a:t>
            </a:r>
            <a:br>
              <a:rPr lang="en-US" sz="4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600" i="1" dirty="0" smtClean="0">
                <a:latin typeface="Arial"/>
                <a:ea typeface="Arial"/>
                <a:cs typeface="Arial"/>
                <a:sym typeface="Arial"/>
              </a:rPr>
              <a:t>Dashboard Examples</a:t>
            </a:r>
            <a:endParaRPr sz="4000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673" y="5775119"/>
            <a:ext cx="939008" cy="9390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>
            <a:spLocks noGrp="1"/>
          </p:cNvSpPr>
          <p:nvPr>
            <p:ph type="sldNum" idx="12"/>
          </p:nvPr>
        </p:nvSpPr>
        <p:spPr>
          <a:xfrm>
            <a:off x="10731541" y="620266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2</a:t>
            </a:fld>
            <a:endParaRPr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27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514" y="206829"/>
            <a:ext cx="3145972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</a:rPr>
              <a:t>Sales Intelligence Tool </a:t>
            </a:r>
            <a:endParaRPr lang="en-IN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33856" y="359229"/>
            <a:ext cx="24710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accent4">
                    <a:lumMod val="75000"/>
                  </a:schemeClr>
                </a:solidFill>
              </a:rPr>
              <a:t>Filters</a:t>
            </a:r>
            <a:endParaRPr lang="en-IN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4743" y="108857"/>
            <a:ext cx="2460171" cy="23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566" y="55170"/>
            <a:ext cx="268411" cy="2488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949" y="14840"/>
            <a:ext cx="287583" cy="284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9620" y="21697"/>
            <a:ext cx="237441" cy="2831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3979" y="31057"/>
            <a:ext cx="284478" cy="273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574" y="-79177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6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>
            <a:spLocks noGrp="1"/>
          </p:cNvSpPr>
          <p:nvPr>
            <p:ph type="sldNum" idx="12"/>
          </p:nvPr>
        </p:nvSpPr>
        <p:spPr>
          <a:xfrm>
            <a:off x="10731541" y="620266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3</a:t>
            </a:fld>
            <a:endParaRPr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0"/>
            <a:ext cx="9601200" cy="6848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1541" y="6550223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7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>
            <a:spLocks noGrp="1"/>
          </p:cNvSpPr>
          <p:nvPr>
            <p:ph type="sldNum" idx="12"/>
          </p:nvPr>
        </p:nvSpPr>
        <p:spPr>
          <a:xfrm>
            <a:off x="10731541" y="620266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4</a:t>
            </a:fld>
            <a:endParaRPr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3849" cy="685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89771" y="6563980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3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23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Noto Sans Symbols</vt:lpstr>
      <vt:lpstr>Rockwell</vt:lpstr>
      <vt:lpstr>Atlas</vt:lpstr>
      <vt:lpstr>Data Mining for Business  Dashboard Examples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 Data Pre-processing</dc:title>
  <dc:creator>Maurya, Shipra (.)</dc:creator>
  <cp:lastModifiedBy>Shipra Maurya</cp:lastModifiedBy>
  <cp:revision>202</cp:revision>
  <dcterms:created xsi:type="dcterms:W3CDTF">2021-08-27T07:31:38Z</dcterms:created>
  <dcterms:modified xsi:type="dcterms:W3CDTF">2022-09-12T05:36:26Z</dcterms:modified>
</cp:coreProperties>
</file>