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0"/>
  </p:notesMasterIdLst>
  <p:sldIdLst>
    <p:sldId id="256" r:id="rId2"/>
    <p:sldId id="411" r:id="rId3"/>
    <p:sldId id="413" r:id="rId4"/>
    <p:sldId id="412" r:id="rId5"/>
    <p:sldId id="414" r:id="rId6"/>
    <p:sldId id="416" r:id="rId7"/>
    <p:sldId id="415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150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C7D5-1DEF-4D87-8C3C-AA351B9BDA5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476C-F9F7-40AF-A5F8-851AFA76E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4476C-F9F7-40AF-A5F8-851AFA76E7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823E6DB-C871-435A-9398-EDF14E555C34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9CAD-838E-4C24-86D5-91B84957B48E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E6BB52E-DEF0-469A-914D-101E1A683A32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F153-56FA-4F61-9D83-EFEE653078C6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2F02EE0-5CA5-4EE5-9178-93224477538B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4D5BF8E-44C6-46F5-8739-DA1161F221CC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5B8E108-82D8-4C0D-9FD8-B29201B8C9CB}" type="datetime1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126D-54CA-4C84-A954-D50F8CF41312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C72E4CD-F118-45C9-A4E4-DE861C04808B}" type="datetime1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0999694" y="0"/>
            <a:ext cx="1192306" cy="11923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5699760" y="6227064"/>
            <a:ext cx="5693664" cy="3200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4A82-AADF-413B-BF5A-8DF7283221B2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0D83847-7771-46D2-8382-17C93257DE9A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D9EF-9B2F-4E6C-8144-C5C744328717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Dr. Shipra Maurya, Department of Management Studies, IIT (ISM)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CEAB-F976-4861-A1AA-82D11F842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93AA4-ABD9-48CE-ACEB-F798F163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219" y="1781630"/>
            <a:ext cx="8679915" cy="19339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Nova Light"/>
              </a:rPr>
              <a:t>Data Mining for Business</a:t>
            </a:r>
            <a:br>
              <a:rPr lang="en-US" sz="4000" dirty="0">
                <a:latin typeface="Arial Nova Light"/>
              </a:rPr>
            </a:br>
            <a:r>
              <a:rPr lang="en-US" sz="4000" dirty="0">
                <a:latin typeface="Arial Nova Light"/>
              </a:rPr>
              <a:t/>
            </a:r>
            <a:br>
              <a:rPr lang="en-US" sz="4000" dirty="0">
                <a:latin typeface="Arial Nova Light"/>
              </a:rPr>
            </a:br>
            <a:r>
              <a:rPr lang="en-US" sz="3600" i="1" dirty="0">
                <a:latin typeface="Arial Nova Light"/>
              </a:rPr>
              <a:t>Introduction to Big Data</a:t>
            </a:r>
            <a:endParaRPr lang="en-US" sz="4000" i="1" dirty="0">
              <a:latin typeface="Arial Nova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400A17-4AED-4920-86BE-B4FE5E65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6" y="4109384"/>
            <a:ext cx="8673427" cy="13225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ova Light"/>
              </a:rPr>
              <a:t>Dr. Shipra Maurya</a:t>
            </a:r>
          </a:p>
          <a:p>
            <a:r>
              <a:rPr lang="en-US" dirty="0">
                <a:latin typeface="Arial Nova Light"/>
              </a:rPr>
              <a:t>Department of Management Studies</a:t>
            </a:r>
          </a:p>
          <a:p>
            <a:r>
              <a:rPr lang="en-US" dirty="0">
                <a:latin typeface="Arial Nova Light"/>
              </a:rPr>
              <a:t>IIT (ISM) </a:t>
            </a:r>
            <a:r>
              <a:rPr lang="en-US" dirty="0" err="1">
                <a:latin typeface="Arial Nova Light"/>
              </a:rPr>
              <a:t>Dhanbad</a:t>
            </a:r>
            <a:endParaRPr lang="en-US" dirty="0">
              <a:latin typeface="Arial Nova Light"/>
            </a:endParaRPr>
          </a:p>
          <a:p>
            <a:r>
              <a:rPr lang="en-US" dirty="0">
                <a:latin typeface="Arial Nova Light"/>
              </a:rPr>
              <a:t>Email: shipra@iitism.ac.in</a:t>
            </a:r>
          </a:p>
          <a:p>
            <a:endParaRPr lang="en-US" dirty="0">
              <a:latin typeface="Arial Nov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73" y="5775119"/>
            <a:ext cx="939008" cy="9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What is Big Data?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Big data is data that exceeds the processing capacity of conventional database systems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Within this data lie valuable patterns and information, previously hidden because of the amount of work required to extract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60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Source of Big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Customer Satisfaction feedback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Social 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Sensor placed in various places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2060"/>
                </a:solidFill>
                <a:latin typeface="Arial Nova Light" panose="020B0304020202020204" pitchFamily="34" charset="0"/>
              </a:rPr>
              <a:t>IoT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Appliances – Smart TV, Light, Watch, Printing Machine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E-commerce – payments through debit cards, credit cards, UPI mode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Global Positioning System (GPS)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932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5 V’s of Big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Volume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– size of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Velocity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– high speed of accumulation of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Variety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– nature of data – structured, semi-structured and unstructured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Veracity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– inconsistencies and uncertainty in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Value</a:t>
            </a: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– converting the data into something valuable to extract information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0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Major decisions related to Big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In-house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Cloud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C00000"/>
                </a:solidFill>
                <a:latin typeface="Arial Nova Light" panose="020B0304020202020204" pitchFamily="34" charset="0"/>
              </a:rPr>
              <a:t>Hybrid</a:t>
            </a: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762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Big data Supply Chain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 Nova Light" panose="020B030402020202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2060"/>
                </a:solidFill>
                <a:latin typeface="Arial Nova Light" panose="020B0304020202020204" pitchFamily="34" charset="0"/>
              </a:rPr>
              <a:t>Class discussion</a:t>
            </a: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2060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56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="" xmlns:a16="http://schemas.microsoft.com/office/drawing/2014/main" id="{70F79E08-E569-472A-9329-8205A86CF6D5}"/>
              </a:ext>
            </a:extLst>
          </p:cNvPr>
          <p:cNvSpPr txBox="1">
            <a:spLocks/>
          </p:cNvSpPr>
          <p:nvPr/>
        </p:nvSpPr>
        <p:spPr>
          <a:xfrm>
            <a:off x="353101" y="335292"/>
            <a:ext cx="10835640" cy="5029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Nova Light" panose="020B0304020202020204"/>
              </a:rPr>
              <a:t>Case Study – Amazon and Facebook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7EEC0E2-6AF7-4B3B-95A0-7F2A5A83C792}"/>
              </a:ext>
            </a:extLst>
          </p:cNvPr>
          <p:cNvSpPr txBox="1"/>
          <p:nvPr/>
        </p:nvSpPr>
        <p:spPr>
          <a:xfrm>
            <a:off x="353101" y="1148312"/>
            <a:ext cx="1083564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Summary of the case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Do you find any differences between the business model of Meta and Amazon?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How are both companies utilizing big data analytics?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What are the key takeaways for following stakeholders from the respective case studies:</a:t>
            </a:r>
          </a:p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  a) Competitors</a:t>
            </a:r>
          </a:p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  b) Companies which want to use analytics for decision-making</a:t>
            </a:r>
          </a:p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  c) Customers of respective companies</a:t>
            </a:r>
          </a:p>
          <a:p>
            <a:pPr algn="just"/>
            <a:r>
              <a:rPr lang="en-US" altLang="en-US" sz="2800" dirty="0">
                <a:solidFill>
                  <a:srgbClr val="002060"/>
                </a:solidFill>
                <a:latin typeface="Arial Nova Light" panose="020B0304020202020204" pitchFamily="34" charset="0"/>
              </a:rPr>
              <a:t>   d) Regulatory bodies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C59881-7C0F-4607-B8FB-215AB40B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1541" y="6202668"/>
            <a:ext cx="914400" cy="320040"/>
          </a:xfrm>
        </p:spPr>
        <p:txBody>
          <a:bodyPr/>
          <a:lstStyle/>
          <a:p>
            <a:fld id="{E0B8CEAB-F976-4861-A1AA-82D11F842BC0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571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F9D53-8316-485D-9A60-477F7F6F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B9E7D95-8F1F-4864-89DA-A45069699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CEAB-F976-4861-A1AA-82D11F842B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592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12820</TotalTime>
  <Words>260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 Light</vt:lpstr>
      <vt:lpstr>Calibri</vt:lpstr>
      <vt:lpstr>Calibri Light</vt:lpstr>
      <vt:lpstr>Rockwell</vt:lpstr>
      <vt:lpstr>Wingdings</vt:lpstr>
      <vt:lpstr>Atlas</vt:lpstr>
      <vt:lpstr>Data Mining for Business  Introduction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ARIMA Method (AutoRegressive Integrated Moving Average)</dc:title>
  <dc:creator>Maurya, Shipra (.)</dc:creator>
  <cp:lastModifiedBy>Shipra Maurya</cp:lastModifiedBy>
  <cp:revision>1078</cp:revision>
  <dcterms:created xsi:type="dcterms:W3CDTF">2021-08-27T07:31:38Z</dcterms:created>
  <dcterms:modified xsi:type="dcterms:W3CDTF">2022-08-17T06:35:40Z</dcterms:modified>
</cp:coreProperties>
</file>