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D0C3-1BBF-49BE-9224-B408A6A2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C5ADE-6930-43C8-9975-B10F77265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CD58-3D64-4AE8-ADD7-71DB2C89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D358-5F01-4286-9B78-DE149FA0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0C04-D2D1-4858-91D8-F59C525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58F0-614E-44AC-92A6-EA811196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95085-08F9-4219-A9C9-1512BAB9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ADE9-815C-431A-AF96-E8B04F55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CEB4-E2E3-4753-8AFA-6FB5C874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C5EC3-3107-48B6-93D3-98F6D6A1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2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E2311-D212-451A-AE58-AC545DBF4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6D318-096F-4BC2-B58D-205EA253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6D0C0-A95E-48A4-B0B1-F9D05BE9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8A03-22EB-4FBE-A9E8-FEC1B534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C3D94-BCC2-4316-926F-4102FBDA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5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E75B-796D-48B7-AAA0-72CF2F4C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F56F-F7BA-4E22-92C2-70163CB7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DCD6-4633-4B14-B983-A332905E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1D4B-97DF-4D9F-8CDC-37A4EFF7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131A-14E6-43ED-8DDE-ECAA2B94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4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FBC5-AF8E-4526-9726-F636320B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8B337-6415-4DD2-9841-82CF4D58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5244D-F249-4B82-AFDC-4BBBF678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57190-E6D2-4D56-8B9E-4FE3B0F3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262D-40D7-4088-82D0-85C1B390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48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AECB-23A9-48A4-B046-289C209B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B5A0-A632-4FDC-B6EF-07DFA0612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5D091-DB5D-4666-9D54-9D4C9EE57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ECE3-56AB-4928-8A30-FCD13590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175F2-66D2-49E1-87E4-CD9BEBF6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3DF7-B775-4372-A7A8-6ACDE351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6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DC4D-53AC-4654-8174-16A2BA55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AA3A9-73F9-429D-BF08-6130F663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50564-D1AF-4A4F-A5E6-D5AC62FB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74ADF-D0F7-4E80-9A3E-660462042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9C3C5-BE6D-497A-AFFF-BB64CB69B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49B4E-8EBA-4FAB-9AE3-E2569385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F8EFA-2ED6-4A55-B527-F529DA8D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8F16D-2560-440B-AE8C-BB761EAA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4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7921-4899-43F2-8761-E278D7D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029B-3731-473B-8D25-D3D468F3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38D1F-2F1A-4898-A1F2-83383A00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C942-DFE3-4434-97EE-B8496708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7D8BE-27AB-4122-9A95-1CFE8B00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EA0D9-7A91-4BE9-B0C7-9B9DD7AA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F872-40C0-4520-AE67-84A5CD1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925-A0C3-4C17-9742-C29D00E5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1646-D5BC-47E9-B152-0BEC6FEF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7A5B6-FD4C-473D-A21A-91E0CC11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98DC-AAD0-4F23-AE77-07826B69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1F6D5-F87B-40AD-829C-0FB41D88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8FC9C-6413-4D02-8775-5DDBBFAC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B601-8C68-4E67-B7DE-EEF8FF1D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1445B-8907-43F4-9ECB-19CDEC842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1983C-E528-4AFA-906B-094F3CCDF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6631C-A498-4C4C-BF05-3BDC3B80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F2A10-45E7-47CC-BEDF-F90BF937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41475-BA79-42D7-ABF5-33890FBB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8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27570-FD92-48ED-A719-C2BCC71E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ACBF-1D34-4F13-9C9C-9FC89ABF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10B0-B870-48CC-8E60-9603FDEA1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2C0D-9B45-4125-80FB-A48E7C72717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5AEF-F958-4003-9ED7-4EA6B5166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B9C3-6902-46EE-B1A5-523ADFCAE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F53A-5B38-481C-A970-A6B9D607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5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ltiobjective_optimiz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D484-91A3-4841-838D-2B15C5AE5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Goal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71C12-9840-4FBB-BDCD-51FA144A6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9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FC5-2386-4866-BB61-C55E67BF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3A6643-D5CD-481D-B14B-AB260A5058DB}"/>
              </a:ext>
            </a:extLst>
          </p:cNvPr>
          <p:cNvSpPr txBox="1">
            <a:spLocks/>
          </p:cNvSpPr>
          <p:nvPr/>
        </p:nvSpPr>
        <p:spPr>
          <a:xfrm>
            <a:off x="735564" y="5113175"/>
            <a:ext cx="10515600" cy="59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rgbClr val="231A09"/>
                </a:solidFill>
                <a:latin typeface="A11FE+TimesNewRomanPS"/>
              </a:rPr>
              <a:t>The </a:t>
            </a:r>
            <a:r>
              <a:rPr lang="en-IN" sz="1800" dirty="0" err="1">
                <a:solidFill>
                  <a:srgbClr val="231A09"/>
                </a:solidFill>
                <a:latin typeface="A11FE+TimesNewRomanPS"/>
              </a:rPr>
              <a:t>preemptive</a:t>
            </a:r>
            <a:r>
              <a:rPr lang="en-IN" sz="1800" dirty="0">
                <a:solidFill>
                  <a:srgbClr val="231A09"/>
                </a:solidFill>
                <a:latin typeface="A11FE+TimesNewRomanPS"/>
              </a:rPr>
              <a:t> goal programming </a:t>
            </a:r>
            <a:r>
              <a:rPr lang="en-US" sz="1800" dirty="0">
                <a:solidFill>
                  <a:srgbClr val="231A09"/>
                </a:solidFill>
                <a:latin typeface="A11FE+TimesNewRomanPS"/>
              </a:rPr>
              <a:t>solution is to purchase 6 minutes of football ads and no soap opera ads. Goals 1 and 2 (HIM and LIP) are met, and </a:t>
            </a:r>
            <a:r>
              <a:rPr lang="en-US" sz="1800" dirty="0" err="1">
                <a:solidFill>
                  <a:srgbClr val="231A09"/>
                </a:solidFill>
                <a:latin typeface="A11FE+TimesNewRomanPS"/>
              </a:rPr>
              <a:t>Priceler</a:t>
            </a:r>
            <a:r>
              <a:rPr lang="en-US" sz="1800" dirty="0">
                <a:solidFill>
                  <a:srgbClr val="231A09"/>
                </a:solidFill>
                <a:latin typeface="A11FE+TimesNewRomanPS"/>
              </a:rPr>
              <a:t> falls 5 million exposures short of meeting goal 3 </a:t>
            </a:r>
            <a:r>
              <a:rPr lang="en-IN" sz="1800" dirty="0">
                <a:solidFill>
                  <a:srgbClr val="231A09"/>
                </a:solidFill>
                <a:latin typeface="A11FE+TimesNewRomanPS"/>
              </a:rPr>
              <a:t>(HIW).</a:t>
            </a:r>
            <a:endParaRPr lang="en-IN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FC1A2C67-C2CC-41E8-ABE9-D98493ED7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588" y="1147665"/>
            <a:ext cx="9753600" cy="3048000"/>
          </a:xfrm>
        </p:spPr>
      </p:pic>
    </p:spTree>
    <p:extLst>
      <p:ext uri="{BB962C8B-B14F-4D97-AF65-F5344CB8AC3E}">
        <p14:creationId xmlns:p14="http://schemas.microsoft.com/office/powerpoint/2010/main" val="30122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A0C1F3-D0A1-4303-BD8D-F41D9AB6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8" y="432999"/>
            <a:ext cx="835342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68CFA-B61C-4D0A-9275-8DF9A3DC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91" y="1128421"/>
            <a:ext cx="8277225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F9383-6525-4DB7-B1EE-0699ABD9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78" y="1795268"/>
            <a:ext cx="8324850" cy="3495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D370BC-637D-4395-9FB1-DF8D61F2B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91" y="5305327"/>
            <a:ext cx="6429375" cy="27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FF9CE-8A39-468F-846D-CDD09988D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91" y="5595936"/>
            <a:ext cx="83153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A5DC-3B36-4E8B-A272-7703E5E3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473"/>
            <a:ext cx="10515600" cy="4544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>
                <a:solidFill>
                  <a:srgbClr val="231A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situations, a decision maker may face multiple objectives, and there may be no point in an LP’s feasible region satisfying all objectives. In such a case, how can the decision maker choose a satisfactory decision? </a:t>
            </a:r>
            <a:r>
              <a:rPr lang="en-US" b="1" i="0" u="none" strike="noStrike" baseline="0" dirty="0">
                <a:solidFill>
                  <a:srgbClr val="231A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programming </a:t>
            </a:r>
            <a:r>
              <a:rPr lang="en-US" b="0" i="0" u="none" strike="noStrike" baseline="0" dirty="0">
                <a:solidFill>
                  <a:srgbClr val="231A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one technique that can be used in such situations.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 programming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branch of </a:t>
            </a:r>
            <a:r>
              <a:rPr lang="en-US" b="0" i="0" u="none" strike="noStrike" dirty="0" err="1">
                <a:solidFill>
                  <a:srgbClr val="0645A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Multiobjective optimization"/>
              </a:rPr>
              <a:t>multiobjective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Multiobjective optimization"/>
              </a:rPr>
              <a:t> optimization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2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B7CA70-94D4-429B-B52E-2BA80F13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65" y="4585974"/>
            <a:ext cx="5743575" cy="489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DFD83-8D90-4443-81EA-6B4225FB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5" y="4380152"/>
            <a:ext cx="466725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EF9C9-64FD-431A-83BE-D7CFF0D2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576" y="1530804"/>
            <a:ext cx="3781425" cy="4972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E2A018-A70D-4087-820E-32DD8576B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913" y="2818052"/>
            <a:ext cx="4552950" cy="1695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355954-C72C-4914-BD9C-A71F11C44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702" y="5132179"/>
            <a:ext cx="5067300" cy="16954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54F4181-C1CE-8E96-5F0C-89A83A1AF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739036"/>
              </p:ext>
            </p:extLst>
          </p:nvPr>
        </p:nvGraphicFramePr>
        <p:xfrm>
          <a:off x="342593" y="30371"/>
          <a:ext cx="7962421" cy="271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6698160" imgH="2468880" progId="PBrush">
                  <p:embed/>
                </p:oleObj>
              </mc:Choice>
              <mc:Fallback>
                <p:oleObj name="Bitmap Image" r:id="rId7" imgW="6698160" imgH="2468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593" y="30371"/>
                        <a:ext cx="7962421" cy="2715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2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0C7FC-3E34-4DB8-B3E7-88E7D700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13" y="350093"/>
            <a:ext cx="8039100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3B0390-32AB-4967-A37C-073905EF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14" y="2268894"/>
            <a:ext cx="831532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F2CFD-ED5F-4AA4-AEE6-04486FB41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1" y="4402494"/>
            <a:ext cx="8286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CA4C36-A8E7-48BF-A129-15055306F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842" y="4151540"/>
            <a:ext cx="7943850" cy="25336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86788C-4299-466A-8618-DEA0CD4C6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49" y="172810"/>
            <a:ext cx="8210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17CF-667F-4221-A824-AC5467F8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en-IN" dirty="0" err="1"/>
              <a:t>Preemptive</a:t>
            </a:r>
            <a:r>
              <a:rPr lang="en-IN" dirty="0"/>
              <a:t> Goal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19DD4-7BA1-47C8-B45F-E44E8E22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9472"/>
            <a:ext cx="838200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C5B4F-CD7B-4FA8-829C-AAC2C4C5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57" y="1716153"/>
            <a:ext cx="837247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ACDC0-DC73-4D01-9D60-1581B425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5500884"/>
            <a:ext cx="8258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A3458-7D9E-4497-941C-9B8D65B5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444855"/>
            <a:ext cx="7334250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18630-43F9-49C4-90BC-F4194D76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66" y="842767"/>
            <a:ext cx="6134100" cy="2009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C4E95F-6D1F-466E-94E5-C87179FC3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58" y="2955179"/>
            <a:ext cx="8353425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5EC0C3-00DB-410F-B552-D8D6E1A2E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08" y="5572416"/>
            <a:ext cx="8258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9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FF48D1-AC0A-4275-B3AF-7BBFFE2E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52" y="309465"/>
            <a:ext cx="4943475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93222-E320-43AE-B9B6-433674776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518" y="747226"/>
            <a:ext cx="5076825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C7D02-F036-4CF9-99CD-D62F1881B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52" y="1261187"/>
            <a:ext cx="6200775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B1B50-8127-41B7-9A57-8A2193704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60" y="3045473"/>
            <a:ext cx="10048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5EC26-235A-4897-9DFA-9DD6E8E1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0" y="581697"/>
            <a:ext cx="11272033" cy="5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113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A11FE+TimesNewRomanPS</vt:lpstr>
      <vt:lpstr>Arial</vt:lpstr>
      <vt:lpstr>Calibri</vt:lpstr>
      <vt:lpstr>Calibri Light</vt:lpstr>
      <vt:lpstr>Times New Roman</vt:lpstr>
      <vt:lpstr>Office Theme</vt:lpstr>
      <vt:lpstr>Bitmap Image</vt:lpstr>
      <vt:lpstr>Goal Programming</vt:lpstr>
      <vt:lpstr>PowerPoint Presentation</vt:lpstr>
      <vt:lpstr>PowerPoint Presentation</vt:lpstr>
      <vt:lpstr>PowerPoint Presentation</vt:lpstr>
      <vt:lpstr>PowerPoint Presentation</vt:lpstr>
      <vt:lpstr>Preemptive Goal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Programming</dc:title>
  <dc:creator>Shikha Singh</dc:creator>
  <cp:lastModifiedBy>Shikha Singh</cp:lastModifiedBy>
  <cp:revision>8</cp:revision>
  <dcterms:created xsi:type="dcterms:W3CDTF">2021-10-27T02:58:57Z</dcterms:created>
  <dcterms:modified xsi:type="dcterms:W3CDTF">2022-08-30T04:28:45Z</dcterms:modified>
</cp:coreProperties>
</file>