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handoutMasterIdLst>
    <p:handoutMasterId r:id="rId34"/>
  </p:handoutMasterIdLst>
  <p:sldIdLst>
    <p:sldId id="256" r:id="rId2"/>
    <p:sldId id="257" r:id="rId3"/>
    <p:sldId id="298" r:id="rId4"/>
    <p:sldId id="295" r:id="rId5"/>
    <p:sldId id="294" r:id="rId6"/>
    <p:sldId id="296" r:id="rId7"/>
    <p:sldId id="302" r:id="rId8"/>
    <p:sldId id="303" r:id="rId9"/>
    <p:sldId id="304" r:id="rId10"/>
    <p:sldId id="314" r:id="rId11"/>
    <p:sldId id="300" r:id="rId12"/>
    <p:sldId id="305" r:id="rId13"/>
    <p:sldId id="316" r:id="rId14"/>
    <p:sldId id="315" r:id="rId15"/>
    <p:sldId id="317" r:id="rId16"/>
    <p:sldId id="329" r:id="rId17"/>
    <p:sldId id="321" r:id="rId18"/>
    <p:sldId id="330" r:id="rId19"/>
    <p:sldId id="318" r:id="rId20"/>
    <p:sldId id="326" r:id="rId21"/>
    <p:sldId id="327" r:id="rId22"/>
    <p:sldId id="333" r:id="rId23"/>
    <p:sldId id="334" r:id="rId24"/>
    <p:sldId id="319" r:id="rId25"/>
    <p:sldId id="331" r:id="rId26"/>
    <p:sldId id="332" r:id="rId27"/>
    <p:sldId id="322" r:id="rId28"/>
    <p:sldId id="323" r:id="rId29"/>
    <p:sldId id="325" r:id="rId30"/>
    <p:sldId id="324" r:id="rId31"/>
    <p:sldId id="320" r:id="rId3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3B8B92-7181-4ADD-80C3-00D4945B976E}" v="63" dt="2022-09-19T17:02:27.6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425" autoAdjust="0"/>
  </p:normalViewPr>
  <p:slideViewPr>
    <p:cSldViewPr snapToGrid="0">
      <p:cViewPr varScale="1">
        <p:scale>
          <a:sx n="65" d="100"/>
          <a:sy n="65" d="100"/>
        </p:scale>
        <p:origin x="9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gh Kajal" userId="fd4656e4-d703-4c8c-9207-b15320c8930c" providerId="ADAL" clId="{BA925B3A-8B16-4873-9772-7A897BB9E550}"/>
    <pc:docChg chg="undo redo custSel addSld delSld modSld sldOrd">
      <pc:chgData name="Singh Kajal" userId="fd4656e4-d703-4c8c-9207-b15320c8930c" providerId="ADAL" clId="{BA925B3A-8B16-4873-9772-7A897BB9E550}" dt="2022-09-16T17:17:19.736" v="467" actId="478"/>
      <pc:docMkLst>
        <pc:docMk/>
      </pc:docMkLst>
      <pc:sldChg chg="modSp">
        <pc:chgData name="Singh Kajal" userId="fd4656e4-d703-4c8c-9207-b15320c8930c" providerId="ADAL" clId="{BA925B3A-8B16-4873-9772-7A897BB9E550}" dt="2022-09-16T17:15:28.137" v="464" actId="20577"/>
        <pc:sldMkLst>
          <pc:docMk/>
          <pc:sldMk cId="4145231780" sldId="257"/>
        </pc:sldMkLst>
        <pc:graphicFrameChg chg="mod">
          <ac:chgData name="Singh Kajal" userId="fd4656e4-d703-4c8c-9207-b15320c8930c" providerId="ADAL" clId="{BA925B3A-8B16-4873-9772-7A897BB9E550}" dt="2022-09-16T17:15:28.137" v="464" actId="20577"/>
          <ac:graphicFrameMkLst>
            <pc:docMk/>
            <pc:sldMk cId="4145231780" sldId="257"/>
            <ac:graphicFrameMk id="4" creationId="{90DB0D18-A200-4AA2-B32F-01A6848CD270}"/>
          </ac:graphicFrameMkLst>
        </pc:graphicFrameChg>
      </pc:sldChg>
      <pc:sldChg chg="del">
        <pc:chgData name="Singh Kajal" userId="fd4656e4-d703-4c8c-9207-b15320c8930c" providerId="ADAL" clId="{BA925B3A-8B16-4873-9772-7A897BB9E550}" dt="2022-09-16T17:15:46.955" v="465" actId="47"/>
        <pc:sldMkLst>
          <pc:docMk/>
          <pc:sldMk cId="775001324" sldId="293"/>
        </pc:sldMkLst>
      </pc:sldChg>
      <pc:sldChg chg="modSp mod">
        <pc:chgData name="Singh Kajal" userId="fd4656e4-d703-4c8c-9207-b15320c8930c" providerId="ADAL" clId="{BA925B3A-8B16-4873-9772-7A897BB9E550}" dt="2022-09-16T16:14:50.027" v="1"/>
        <pc:sldMkLst>
          <pc:docMk/>
          <pc:sldMk cId="571160925" sldId="296"/>
        </pc:sldMkLst>
        <pc:spChg chg="mod">
          <ac:chgData name="Singh Kajal" userId="fd4656e4-d703-4c8c-9207-b15320c8930c" providerId="ADAL" clId="{BA925B3A-8B16-4873-9772-7A897BB9E550}" dt="2022-09-16T16:14:50.027" v="1"/>
          <ac:spMkLst>
            <pc:docMk/>
            <pc:sldMk cId="571160925" sldId="296"/>
            <ac:spMk id="7" creationId="{80E1BE0E-9B25-44CF-AD3C-9F6C9E05B477}"/>
          </ac:spMkLst>
        </pc:spChg>
      </pc:sldChg>
      <pc:sldChg chg="del ord">
        <pc:chgData name="Singh Kajal" userId="fd4656e4-d703-4c8c-9207-b15320c8930c" providerId="ADAL" clId="{BA925B3A-8B16-4873-9772-7A897BB9E550}" dt="2022-09-16T17:15:46.955" v="465" actId="47"/>
        <pc:sldMkLst>
          <pc:docMk/>
          <pc:sldMk cId="4004888568" sldId="297"/>
        </pc:sldMkLst>
      </pc:sldChg>
      <pc:sldChg chg="del">
        <pc:chgData name="Singh Kajal" userId="fd4656e4-d703-4c8c-9207-b15320c8930c" providerId="ADAL" clId="{BA925B3A-8B16-4873-9772-7A897BB9E550}" dt="2022-09-16T17:15:46.955" v="465" actId="47"/>
        <pc:sldMkLst>
          <pc:docMk/>
          <pc:sldMk cId="3203810245" sldId="301"/>
        </pc:sldMkLst>
      </pc:sldChg>
      <pc:sldChg chg="del">
        <pc:chgData name="Singh Kajal" userId="fd4656e4-d703-4c8c-9207-b15320c8930c" providerId="ADAL" clId="{BA925B3A-8B16-4873-9772-7A897BB9E550}" dt="2022-09-16T17:15:46.955" v="465" actId="47"/>
        <pc:sldMkLst>
          <pc:docMk/>
          <pc:sldMk cId="1306033129" sldId="306"/>
        </pc:sldMkLst>
      </pc:sldChg>
      <pc:sldChg chg="mod ord modShow">
        <pc:chgData name="Singh Kajal" userId="fd4656e4-d703-4c8c-9207-b15320c8930c" providerId="ADAL" clId="{BA925B3A-8B16-4873-9772-7A897BB9E550}" dt="2022-09-16T17:17:13.672" v="466" actId="729"/>
        <pc:sldMkLst>
          <pc:docMk/>
          <pc:sldMk cId="2014458280" sldId="307"/>
        </pc:sldMkLst>
      </pc:sldChg>
      <pc:sldChg chg="mod ord modShow">
        <pc:chgData name="Singh Kajal" userId="fd4656e4-d703-4c8c-9207-b15320c8930c" providerId="ADAL" clId="{BA925B3A-8B16-4873-9772-7A897BB9E550}" dt="2022-09-16T17:17:13.672" v="466" actId="729"/>
        <pc:sldMkLst>
          <pc:docMk/>
          <pc:sldMk cId="3066679220" sldId="308"/>
        </pc:sldMkLst>
      </pc:sldChg>
      <pc:sldChg chg="mod ord modShow">
        <pc:chgData name="Singh Kajal" userId="fd4656e4-d703-4c8c-9207-b15320c8930c" providerId="ADAL" clId="{BA925B3A-8B16-4873-9772-7A897BB9E550}" dt="2022-09-16T17:17:13.672" v="466" actId="729"/>
        <pc:sldMkLst>
          <pc:docMk/>
          <pc:sldMk cId="2589995313" sldId="309"/>
        </pc:sldMkLst>
      </pc:sldChg>
      <pc:sldChg chg="mod ord modShow">
        <pc:chgData name="Singh Kajal" userId="fd4656e4-d703-4c8c-9207-b15320c8930c" providerId="ADAL" clId="{BA925B3A-8B16-4873-9772-7A897BB9E550}" dt="2022-09-16T17:17:13.672" v="466" actId="729"/>
        <pc:sldMkLst>
          <pc:docMk/>
          <pc:sldMk cId="2280549243" sldId="310"/>
        </pc:sldMkLst>
      </pc:sldChg>
      <pc:sldChg chg="delSp mod">
        <pc:chgData name="Singh Kajal" userId="fd4656e4-d703-4c8c-9207-b15320c8930c" providerId="ADAL" clId="{BA925B3A-8B16-4873-9772-7A897BB9E550}" dt="2022-09-16T17:17:19.736" v="467" actId="478"/>
        <pc:sldMkLst>
          <pc:docMk/>
          <pc:sldMk cId="2253997449" sldId="311"/>
        </pc:sldMkLst>
        <pc:spChg chg="del">
          <ac:chgData name="Singh Kajal" userId="fd4656e4-d703-4c8c-9207-b15320c8930c" providerId="ADAL" clId="{BA925B3A-8B16-4873-9772-7A897BB9E550}" dt="2022-09-16T17:17:19.736" v="467" actId="478"/>
          <ac:spMkLst>
            <pc:docMk/>
            <pc:sldMk cId="2253997449" sldId="311"/>
            <ac:spMk id="2" creationId="{80485207-4CC9-4B1F-A8F4-3126DC2D3DAC}"/>
          </ac:spMkLst>
        </pc:spChg>
      </pc:sldChg>
      <pc:sldChg chg="delSp modSp new mod ord">
        <pc:chgData name="Singh Kajal" userId="fd4656e4-d703-4c8c-9207-b15320c8930c" providerId="ADAL" clId="{BA925B3A-8B16-4873-9772-7A897BB9E550}" dt="2022-09-16T16:54:32.082" v="60" actId="113"/>
        <pc:sldMkLst>
          <pc:docMk/>
          <pc:sldMk cId="451422907" sldId="315"/>
        </pc:sldMkLst>
        <pc:spChg chg="mod">
          <ac:chgData name="Singh Kajal" userId="fd4656e4-d703-4c8c-9207-b15320c8930c" providerId="ADAL" clId="{BA925B3A-8B16-4873-9772-7A897BB9E550}" dt="2022-09-16T16:54:32.082" v="60" actId="113"/>
          <ac:spMkLst>
            <pc:docMk/>
            <pc:sldMk cId="451422907" sldId="315"/>
            <ac:spMk id="2" creationId="{85885D5A-0F46-47C7-8FB5-6CD18E17BEF1}"/>
          </ac:spMkLst>
        </pc:spChg>
        <pc:spChg chg="del mod">
          <ac:chgData name="Singh Kajal" userId="fd4656e4-d703-4c8c-9207-b15320c8930c" providerId="ADAL" clId="{BA925B3A-8B16-4873-9772-7A897BB9E550}" dt="2022-09-16T16:52:39.520" v="48" actId="478"/>
          <ac:spMkLst>
            <pc:docMk/>
            <pc:sldMk cId="451422907" sldId="315"/>
            <ac:spMk id="3" creationId="{99C7635F-36D5-43DF-83A8-4ABD2CA3AB68}"/>
          </ac:spMkLst>
        </pc:spChg>
        <pc:spChg chg="mod">
          <ac:chgData name="Singh Kajal" userId="fd4656e4-d703-4c8c-9207-b15320c8930c" providerId="ADAL" clId="{BA925B3A-8B16-4873-9772-7A897BB9E550}" dt="2022-09-16T16:53:50.589" v="52" actId="2710"/>
          <ac:spMkLst>
            <pc:docMk/>
            <pc:sldMk cId="451422907" sldId="315"/>
            <ac:spMk id="4" creationId="{74AF55E8-7E7A-44F8-8733-AAE8517F6998}"/>
          </ac:spMkLst>
        </pc:spChg>
      </pc:sldChg>
      <pc:sldChg chg="modSp add mod ord">
        <pc:chgData name="Singh Kajal" userId="fd4656e4-d703-4c8c-9207-b15320c8930c" providerId="ADAL" clId="{BA925B3A-8B16-4873-9772-7A897BB9E550}" dt="2022-09-16T16:54:35.870" v="61" actId="113"/>
        <pc:sldMkLst>
          <pc:docMk/>
          <pc:sldMk cId="1380723068" sldId="316"/>
        </pc:sldMkLst>
        <pc:spChg chg="mod">
          <ac:chgData name="Singh Kajal" userId="fd4656e4-d703-4c8c-9207-b15320c8930c" providerId="ADAL" clId="{BA925B3A-8B16-4873-9772-7A897BB9E550}" dt="2022-09-16T16:54:35.870" v="61" actId="113"/>
          <ac:spMkLst>
            <pc:docMk/>
            <pc:sldMk cId="1380723068" sldId="316"/>
            <ac:spMk id="2" creationId="{3DB1005B-A624-4AC6-94DD-8E4D45B53B81}"/>
          </ac:spMkLst>
        </pc:spChg>
      </pc:sldChg>
      <pc:sldChg chg="delSp modSp add mod">
        <pc:chgData name="Singh Kajal" userId="fd4656e4-d703-4c8c-9207-b15320c8930c" providerId="ADAL" clId="{BA925B3A-8B16-4873-9772-7A897BB9E550}" dt="2022-09-16T17:02:31.919" v="242" actId="115"/>
        <pc:sldMkLst>
          <pc:docMk/>
          <pc:sldMk cId="1134018197" sldId="317"/>
        </pc:sldMkLst>
        <pc:spChg chg="mod">
          <ac:chgData name="Singh Kajal" userId="fd4656e4-d703-4c8c-9207-b15320c8930c" providerId="ADAL" clId="{BA925B3A-8B16-4873-9772-7A897BB9E550}" dt="2022-09-16T16:54:51.428" v="63" actId="113"/>
          <ac:spMkLst>
            <pc:docMk/>
            <pc:sldMk cId="1134018197" sldId="317"/>
            <ac:spMk id="2" creationId="{85885D5A-0F46-47C7-8FB5-6CD18E17BEF1}"/>
          </ac:spMkLst>
        </pc:spChg>
        <pc:spChg chg="mod">
          <ac:chgData name="Singh Kajal" userId="fd4656e4-d703-4c8c-9207-b15320c8930c" providerId="ADAL" clId="{BA925B3A-8B16-4873-9772-7A897BB9E550}" dt="2022-09-16T17:02:31.919" v="242" actId="115"/>
          <ac:spMkLst>
            <pc:docMk/>
            <pc:sldMk cId="1134018197" sldId="317"/>
            <ac:spMk id="3" creationId="{99C7635F-36D5-43DF-83A8-4ABD2CA3AB68}"/>
          </ac:spMkLst>
        </pc:spChg>
        <pc:spChg chg="del">
          <ac:chgData name="Singh Kajal" userId="fd4656e4-d703-4c8c-9207-b15320c8930c" providerId="ADAL" clId="{BA925B3A-8B16-4873-9772-7A897BB9E550}" dt="2022-09-16T16:56:09.396" v="98" actId="478"/>
          <ac:spMkLst>
            <pc:docMk/>
            <pc:sldMk cId="1134018197" sldId="317"/>
            <ac:spMk id="4" creationId="{74AF55E8-7E7A-44F8-8733-AAE8517F6998}"/>
          </ac:spMkLst>
        </pc:spChg>
      </pc:sldChg>
      <pc:sldChg chg="delSp modSp add mod">
        <pc:chgData name="Singh Kajal" userId="fd4656e4-d703-4c8c-9207-b15320c8930c" providerId="ADAL" clId="{BA925B3A-8B16-4873-9772-7A897BB9E550}" dt="2022-09-16T17:07:49.373" v="333" actId="27636"/>
        <pc:sldMkLst>
          <pc:docMk/>
          <pc:sldMk cId="4223961426" sldId="318"/>
        </pc:sldMkLst>
        <pc:spChg chg="mod">
          <ac:chgData name="Singh Kajal" userId="fd4656e4-d703-4c8c-9207-b15320c8930c" providerId="ADAL" clId="{BA925B3A-8B16-4873-9772-7A897BB9E550}" dt="2022-09-16T17:07:49.373" v="333" actId="27636"/>
          <ac:spMkLst>
            <pc:docMk/>
            <pc:sldMk cId="4223961426" sldId="318"/>
            <ac:spMk id="2" creationId="{85885D5A-0F46-47C7-8FB5-6CD18E17BEF1}"/>
          </ac:spMkLst>
        </pc:spChg>
        <pc:spChg chg="mod">
          <ac:chgData name="Singh Kajal" userId="fd4656e4-d703-4c8c-9207-b15320c8930c" providerId="ADAL" clId="{BA925B3A-8B16-4873-9772-7A897BB9E550}" dt="2022-09-16T17:05:24.099" v="293" actId="1076"/>
          <ac:spMkLst>
            <pc:docMk/>
            <pc:sldMk cId="4223961426" sldId="318"/>
            <ac:spMk id="3" creationId="{99C7635F-36D5-43DF-83A8-4ABD2CA3AB68}"/>
          </ac:spMkLst>
        </pc:spChg>
        <pc:spChg chg="del">
          <ac:chgData name="Singh Kajal" userId="fd4656e4-d703-4c8c-9207-b15320c8930c" providerId="ADAL" clId="{BA925B3A-8B16-4873-9772-7A897BB9E550}" dt="2022-09-16T17:04:19.606" v="265" actId="478"/>
          <ac:spMkLst>
            <pc:docMk/>
            <pc:sldMk cId="4223961426" sldId="318"/>
            <ac:spMk id="4" creationId="{74AF55E8-7E7A-44F8-8733-AAE8517F6998}"/>
          </ac:spMkLst>
        </pc:spChg>
      </pc:sldChg>
      <pc:sldChg chg="delSp modSp add mod">
        <pc:chgData name="Singh Kajal" userId="fd4656e4-d703-4c8c-9207-b15320c8930c" providerId="ADAL" clId="{BA925B3A-8B16-4873-9772-7A897BB9E550}" dt="2022-09-16T17:06:43.151" v="309" actId="20577"/>
        <pc:sldMkLst>
          <pc:docMk/>
          <pc:sldMk cId="3340816920" sldId="319"/>
        </pc:sldMkLst>
        <pc:spChg chg="mod">
          <ac:chgData name="Singh Kajal" userId="fd4656e4-d703-4c8c-9207-b15320c8930c" providerId="ADAL" clId="{BA925B3A-8B16-4873-9772-7A897BB9E550}" dt="2022-09-16T17:05:44.808" v="295" actId="20577"/>
          <ac:spMkLst>
            <pc:docMk/>
            <pc:sldMk cId="3340816920" sldId="319"/>
            <ac:spMk id="2" creationId="{85885D5A-0F46-47C7-8FB5-6CD18E17BEF1}"/>
          </ac:spMkLst>
        </pc:spChg>
        <pc:spChg chg="mod">
          <ac:chgData name="Singh Kajal" userId="fd4656e4-d703-4c8c-9207-b15320c8930c" providerId="ADAL" clId="{BA925B3A-8B16-4873-9772-7A897BB9E550}" dt="2022-09-16T17:06:43.151" v="309" actId="20577"/>
          <ac:spMkLst>
            <pc:docMk/>
            <pc:sldMk cId="3340816920" sldId="319"/>
            <ac:spMk id="3" creationId="{99C7635F-36D5-43DF-83A8-4ABD2CA3AB68}"/>
          </ac:spMkLst>
        </pc:spChg>
        <pc:spChg chg="del">
          <ac:chgData name="Singh Kajal" userId="fd4656e4-d703-4c8c-9207-b15320c8930c" providerId="ADAL" clId="{BA925B3A-8B16-4873-9772-7A897BB9E550}" dt="2022-09-16T17:06:06.537" v="301" actId="478"/>
          <ac:spMkLst>
            <pc:docMk/>
            <pc:sldMk cId="3340816920" sldId="319"/>
            <ac:spMk id="4" creationId="{74AF55E8-7E7A-44F8-8733-AAE8517F6998}"/>
          </ac:spMkLst>
        </pc:spChg>
      </pc:sldChg>
      <pc:sldChg chg="addSp delSp modSp add mod">
        <pc:chgData name="Singh Kajal" userId="fd4656e4-d703-4c8c-9207-b15320c8930c" providerId="ADAL" clId="{BA925B3A-8B16-4873-9772-7A897BB9E550}" dt="2022-09-16T17:14:34.140" v="443" actId="14100"/>
        <pc:sldMkLst>
          <pc:docMk/>
          <pc:sldMk cId="3291673839" sldId="320"/>
        </pc:sldMkLst>
        <pc:spChg chg="del">
          <ac:chgData name="Singh Kajal" userId="fd4656e4-d703-4c8c-9207-b15320c8930c" providerId="ADAL" clId="{BA925B3A-8B16-4873-9772-7A897BB9E550}" dt="2022-09-16T17:14:15.022" v="440" actId="478"/>
          <ac:spMkLst>
            <pc:docMk/>
            <pc:sldMk cId="3291673839" sldId="320"/>
            <ac:spMk id="2" creationId="{85885D5A-0F46-47C7-8FB5-6CD18E17BEF1}"/>
          </ac:spMkLst>
        </pc:spChg>
        <pc:spChg chg="del">
          <ac:chgData name="Singh Kajal" userId="fd4656e4-d703-4c8c-9207-b15320c8930c" providerId="ADAL" clId="{BA925B3A-8B16-4873-9772-7A897BB9E550}" dt="2022-09-16T17:14:15.022" v="440" actId="478"/>
          <ac:spMkLst>
            <pc:docMk/>
            <pc:sldMk cId="3291673839" sldId="320"/>
            <ac:spMk id="3" creationId="{99C7635F-36D5-43DF-83A8-4ABD2CA3AB68}"/>
          </ac:spMkLst>
        </pc:spChg>
        <pc:spChg chg="del">
          <ac:chgData name="Singh Kajal" userId="fd4656e4-d703-4c8c-9207-b15320c8930c" providerId="ADAL" clId="{BA925B3A-8B16-4873-9772-7A897BB9E550}" dt="2022-09-16T17:14:15.022" v="440" actId="478"/>
          <ac:spMkLst>
            <pc:docMk/>
            <pc:sldMk cId="3291673839" sldId="320"/>
            <ac:spMk id="4" creationId="{74AF55E8-7E7A-44F8-8733-AAE8517F6998}"/>
          </ac:spMkLst>
        </pc:spChg>
        <pc:spChg chg="del">
          <ac:chgData name="Singh Kajal" userId="fd4656e4-d703-4c8c-9207-b15320c8930c" providerId="ADAL" clId="{BA925B3A-8B16-4873-9772-7A897BB9E550}" dt="2022-09-16T17:14:15.022" v="440" actId="478"/>
          <ac:spMkLst>
            <pc:docMk/>
            <pc:sldMk cId="3291673839" sldId="320"/>
            <ac:spMk id="5" creationId="{7FBD6F0F-E4A7-421E-B120-6D7FE5846584}"/>
          </ac:spMkLst>
        </pc:spChg>
        <pc:picChg chg="add mod">
          <ac:chgData name="Singh Kajal" userId="fd4656e4-d703-4c8c-9207-b15320c8930c" providerId="ADAL" clId="{BA925B3A-8B16-4873-9772-7A897BB9E550}" dt="2022-09-16T17:14:34.140" v="443" actId="14100"/>
          <ac:picMkLst>
            <pc:docMk/>
            <pc:sldMk cId="3291673839" sldId="320"/>
            <ac:picMk id="2050" creationId="{92DC0F48-C5B8-4C57-9655-57D2E509A8ED}"/>
          </ac:picMkLst>
        </pc:picChg>
      </pc:sldChg>
      <pc:sldChg chg="modSp add mod">
        <pc:chgData name="Singh Kajal" userId="fd4656e4-d703-4c8c-9207-b15320c8930c" providerId="ADAL" clId="{BA925B3A-8B16-4873-9772-7A897BB9E550}" dt="2022-09-16T17:02:58.858" v="245" actId="20577"/>
        <pc:sldMkLst>
          <pc:docMk/>
          <pc:sldMk cId="481386583" sldId="321"/>
        </pc:sldMkLst>
        <pc:spChg chg="mod">
          <ac:chgData name="Singh Kajal" userId="fd4656e4-d703-4c8c-9207-b15320c8930c" providerId="ADAL" clId="{BA925B3A-8B16-4873-9772-7A897BB9E550}" dt="2022-09-16T17:02:58.858" v="245" actId="20577"/>
          <ac:spMkLst>
            <pc:docMk/>
            <pc:sldMk cId="481386583" sldId="321"/>
            <ac:spMk id="3" creationId="{99C7635F-36D5-43DF-83A8-4ABD2CA3AB68}"/>
          </ac:spMkLst>
        </pc:spChg>
      </pc:sldChg>
      <pc:sldChg chg="modSp add mod">
        <pc:chgData name="Singh Kajal" userId="fd4656e4-d703-4c8c-9207-b15320c8930c" providerId="ADAL" clId="{BA925B3A-8B16-4873-9772-7A897BB9E550}" dt="2022-09-16T17:07:39.782" v="330" actId="20577"/>
        <pc:sldMkLst>
          <pc:docMk/>
          <pc:sldMk cId="2129164852" sldId="322"/>
        </pc:sldMkLst>
        <pc:spChg chg="mod">
          <ac:chgData name="Singh Kajal" userId="fd4656e4-d703-4c8c-9207-b15320c8930c" providerId="ADAL" clId="{BA925B3A-8B16-4873-9772-7A897BB9E550}" dt="2022-09-16T17:07:39.782" v="330" actId="20577"/>
          <ac:spMkLst>
            <pc:docMk/>
            <pc:sldMk cId="2129164852" sldId="322"/>
            <ac:spMk id="2" creationId="{85885D5A-0F46-47C7-8FB5-6CD18E17BEF1}"/>
          </ac:spMkLst>
        </pc:spChg>
        <pc:spChg chg="mod">
          <ac:chgData name="Singh Kajal" userId="fd4656e4-d703-4c8c-9207-b15320c8930c" providerId="ADAL" clId="{BA925B3A-8B16-4873-9772-7A897BB9E550}" dt="2022-09-16T17:07:30.783" v="317" actId="14100"/>
          <ac:spMkLst>
            <pc:docMk/>
            <pc:sldMk cId="2129164852" sldId="322"/>
            <ac:spMk id="3" creationId="{99C7635F-36D5-43DF-83A8-4ABD2CA3AB68}"/>
          </ac:spMkLst>
        </pc:spChg>
      </pc:sldChg>
      <pc:sldChg chg="addSp delSp modSp add mod">
        <pc:chgData name="Singh Kajal" userId="fd4656e4-d703-4c8c-9207-b15320c8930c" providerId="ADAL" clId="{BA925B3A-8B16-4873-9772-7A897BB9E550}" dt="2022-09-16T17:13:48.699" v="439" actId="20577"/>
        <pc:sldMkLst>
          <pc:docMk/>
          <pc:sldMk cId="1956681199" sldId="323"/>
        </pc:sldMkLst>
        <pc:spChg chg="mod">
          <ac:chgData name="Singh Kajal" userId="fd4656e4-d703-4c8c-9207-b15320c8930c" providerId="ADAL" clId="{BA925B3A-8B16-4873-9772-7A897BB9E550}" dt="2022-09-16T17:12:08.460" v="400"/>
          <ac:spMkLst>
            <pc:docMk/>
            <pc:sldMk cId="1956681199" sldId="323"/>
            <ac:spMk id="2" creationId="{85885D5A-0F46-47C7-8FB5-6CD18E17BEF1}"/>
          </ac:spMkLst>
        </pc:spChg>
        <pc:spChg chg="add del mod">
          <ac:chgData name="Singh Kajal" userId="fd4656e4-d703-4c8c-9207-b15320c8930c" providerId="ADAL" clId="{BA925B3A-8B16-4873-9772-7A897BB9E550}" dt="2022-09-16T17:13:48.699" v="439" actId="20577"/>
          <ac:spMkLst>
            <pc:docMk/>
            <pc:sldMk cId="1956681199" sldId="323"/>
            <ac:spMk id="3" creationId="{99C7635F-36D5-43DF-83A8-4ABD2CA3AB68}"/>
          </ac:spMkLst>
        </pc:spChg>
        <pc:spChg chg="add del">
          <ac:chgData name="Singh Kajal" userId="fd4656e4-d703-4c8c-9207-b15320c8930c" providerId="ADAL" clId="{BA925B3A-8B16-4873-9772-7A897BB9E550}" dt="2022-09-16T17:09:53.869" v="344"/>
          <ac:spMkLst>
            <pc:docMk/>
            <pc:sldMk cId="1956681199" sldId="323"/>
            <ac:spMk id="4" creationId="{D894191B-14E3-4ADE-9018-7C71D6A25527}"/>
          </ac:spMkLst>
        </pc:spChg>
        <pc:spChg chg="add del mod">
          <ac:chgData name="Singh Kajal" userId="fd4656e4-d703-4c8c-9207-b15320c8930c" providerId="ADAL" clId="{BA925B3A-8B16-4873-9772-7A897BB9E550}" dt="2022-09-16T17:10:00.128" v="348"/>
          <ac:spMkLst>
            <pc:docMk/>
            <pc:sldMk cId="1956681199" sldId="323"/>
            <ac:spMk id="6" creationId="{1BF7D9CF-E8F4-4903-9144-95EB1620E896}"/>
          </ac:spMkLst>
        </pc:spChg>
      </pc:sldChg>
      <pc:sldChg chg="add">
        <pc:chgData name="Singh Kajal" userId="fd4656e4-d703-4c8c-9207-b15320c8930c" providerId="ADAL" clId="{BA925B3A-8B16-4873-9772-7A897BB9E550}" dt="2022-09-16T17:12:01.761" v="399" actId="2890"/>
        <pc:sldMkLst>
          <pc:docMk/>
          <pc:sldMk cId="2471796056" sldId="324"/>
        </pc:sldMkLst>
      </pc:sldChg>
      <pc:sldMasterChg chg="delSldLayout">
        <pc:chgData name="Singh Kajal" userId="fd4656e4-d703-4c8c-9207-b15320c8930c" providerId="ADAL" clId="{BA925B3A-8B16-4873-9772-7A897BB9E550}" dt="2022-09-16T17:15:46.955" v="465" actId="47"/>
        <pc:sldMasterMkLst>
          <pc:docMk/>
          <pc:sldMasterMk cId="2604641439" sldId="2147483648"/>
        </pc:sldMasterMkLst>
        <pc:sldLayoutChg chg="del">
          <pc:chgData name="Singh Kajal" userId="fd4656e4-d703-4c8c-9207-b15320c8930c" providerId="ADAL" clId="{BA925B3A-8B16-4873-9772-7A897BB9E550}" dt="2022-09-16T17:15:46.955" v="465" actId="47"/>
          <pc:sldLayoutMkLst>
            <pc:docMk/>
            <pc:sldMasterMk cId="2604641439" sldId="2147483648"/>
            <pc:sldLayoutMk cId="3949717500" sldId="2147483663"/>
          </pc:sldLayoutMkLst>
        </pc:sldLayoutChg>
      </pc:sldMasterChg>
    </pc:docChg>
  </pc:docChgLst>
  <pc:docChgLst>
    <pc:chgData name="Singh Kajal" userId="fd4656e4-d703-4c8c-9207-b15320c8930c" providerId="ADAL" clId="{0A3B8B92-7181-4ADD-80C3-00D4945B976E}"/>
    <pc:docChg chg="undo redo custSel addSld delSld modSld sldOrd modNotesMaster">
      <pc:chgData name="Singh Kajal" userId="fd4656e4-d703-4c8c-9207-b15320c8930c" providerId="ADAL" clId="{0A3B8B92-7181-4ADD-80C3-00D4945B976E}" dt="2022-09-19T17:02:27.624" v="395" actId="1440"/>
      <pc:docMkLst>
        <pc:docMk/>
      </pc:docMkLst>
      <pc:sldChg chg="del">
        <pc:chgData name="Singh Kajal" userId="fd4656e4-d703-4c8c-9207-b15320c8930c" providerId="ADAL" clId="{0A3B8B92-7181-4ADD-80C3-00D4945B976E}" dt="2022-09-16T17:59:44.098" v="0" actId="47"/>
        <pc:sldMkLst>
          <pc:docMk/>
          <pc:sldMk cId="2014458280" sldId="307"/>
        </pc:sldMkLst>
      </pc:sldChg>
      <pc:sldChg chg="del">
        <pc:chgData name="Singh Kajal" userId="fd4656e4-d703-4c8c-9207-b15320c8930c" providerId="ADAL" clId="{0A3B8B92-7181-4ADD-80C3-00D4945B976E}" dt="2022-09-16T17:59:44.098" v="0" actId="47"/>
        <pc:sldMkLst>
          <pc:docMk/>
          <pc:sldMk cId="3066679220" sldId="308"/>
        </pc:sldMkLst>
      </pc:sldChg>
      <pc:sldChg chg="del">
        <pc:chgData name="Singh Kajal" userId="fd4656e4-d703-4c8c-9207-b15320c8930c" providerId="ADAL" clId="{0A3B8B92-7181-4ADD-80C3-00D4945B976E}" dt="2022-09-16T17:59:44.098" v="0" actId="47"/>
        <pc:sldMkLst>
          <pc:docMk/>
          <pc:sldMk cId="2589995313" sldId="309"/>
        </pc:sldMkLst>
      </pc:sldChg>
      <pc:sldChg chg="del">
        <pc:chgData name="Singh Kajal" userId="fd4656e4-d703-4c8c-9207-b15320c8930c" providerId="ADAL" clId="{0A3B8B92-7181-4ADD-80C3-00D4945B976E}" dt="2022-09-16T17:59:44.098" v="0" actId="47"/>
        <pc:sldMkLst>
          <pc:docMk/>
          <pc:sldMk cId="2280549243" sldId="310"/>
        </pc:sldMkLst>
      </pc:sldChg>
      <pc:sldChg chg="del">
        <pc:chgData name="Singh Kajal" userId="fd4656e4-d703-4c8c-9207-b15320c8930c" providerId="ADAL" clId="{0A3B8B92-7181-4ADD-80C3-00D4945B976E}" dt="2022-09-16T17:59:44.098" v="0" actId="47"/>
        <pc:sldMkLst>
          <pc:docMk/>
          <pc:sldMk cId="2253997449" sldId="311"/>
        </pc:sldMkLst>
      </pc:sldChg>
      <pc:sldChg chg="del">
        <pc:chgData name="Singh Kajal" userId="fd4656e4-d703-4c8c-9207-b15320c8930c" providerId="ADAL" clId="{0A3B8B92-7181-4ADD-80C3-00D4945B976E}" dt="2022-09-16T17:59:44.098" v="0" actId="47"/>
        <pc:sldMkLst>
          <pc:docMk/>
          <pc:sldMk cId="669997872" sldId="312"/>
        </pc:sldMkLst>
      </pc:sldChg>
      <pc:sldChg chg="del">
        <pc:chgData name="Singh Kajal" userId="fd4656e4-d703-4c8c-9207-b15320c8930c" providerId="ADAL" clId="{0A3B8B92-7181-4ADD-80C3-00D4945B976E}" dt="2022-09-16T17:59:44.098" v="0" actId="47"/>
        <pc:sldMkLst>
          <pc:docMk/>
          <pc:sldMk cId="2142581879" sldId="313"/>
        </pc:sldMkLst>
      </pc:sldChg>
      <pc:sldChg chg="modAnim">
        <pc:chgData name="Singh Kajal" userId="fd4656e4-d703-4c8c-9207-b15320c8930c" providerId="ADAL" clId="{0A3B8B92-7181-4ADD-80C3-00D4945B976E}" dt="2022-09-19T16:42:38.757" v="295"/>
        <pc:sldMkLst>
          <pc:docMk/>
          <pc:sldMk cId="1134018197" sldId="317"/>
        </pc:sldMkLst>
      </pc:sldChg>
      <pc:sldChg chg="modSp mod">
        <pc:chgData name="Singh Kajal" userId="fd4656e4-d703-4c8c-9207-b15320c8930c" providerId="ADAL" clId="{0A3B8B92-7181-4ADD-80C3-00D4945B976E}" dt="2022-09-19T16:27:27.496" v="135" actId="207"/>
        <pc:sldMkLst>
          <pc:docMk/>
          <pc:sldMk cId="4223961426" sldId="318"/>
        </pc:sldMkLst>
        <pc:spChg chg="mod">
          <ac:chgData name="Singh Kajal" userId="fd4656e4-d703-4c8c-9207-b15320c8930c" providerId="ADAL" clId="{0A3B8B92-7181-4ADD-80C3-00D4945B976E}" dt="2022-09-19T16:27:27.496" v="135" actId="207"/>
          <ac:spMkLst>
            <pc:docMk/>
            <pc:sldMk cId="4223961426" sldId="318"/>
            <ac:spMk id="3" creationId="{99C7635F-36D5-43DF-83A8-4ABD2CA3AB68}"/>
          </ac:spMkLst>
        </pc:spChg>
      </pc:sldChg>
      <pc:sldChg chg="modSp mod">
        <pc:chgData name="Singh Kajal" userId="fd4656e4-d703-4c8c-9207-b15320c8930c" providerId="ADAL" clId="{0A3B8B92-7181-4ADD-80C3-00D4945B976E}" dt="2022-09-19T16:31:09.320" v="205" actId="33524"/>
        <pc:sldMkLst>
          <pc:docMk/>
          <pc:sldMk cId="3340816920" sldId="319"/>
        </pc:sldMkLst>
        <pc:spChg chg="mod">
          <ac:chgData name="Singh Kajal" userId="fd4656e4-d703-4c8c-9207-b15320c8930c" providerId="ADAL" clId="{0A3B8B92-7181-4ADD-80C3-00D4945B976E}" dt="2022-09-19T16:31:09.320" v="205" actId="33524"/>
          <ac:spMkLst>
            <pc:docMk/>
            <pc:sldMk cId="3340816920" sldId="319"/>
            <ac:spMk id="3" creationId="{99C7635F-36D5-43DF-83A8-4ABD2CA3AB68}"/>
          </ac:spMkLst>
        </pc:spChg>
      </pc:sldChg>
      <pc:sldChg chg="modSp modAnim">
        <pc:chgData name="Singh Kajal" userId="fd4656e4-d703-4c8c-9207-b15320c8930c" providerId="ADAL" clId="{0A3B8B92-7181-4ADD-80C3-00D4945B976E}" dt="2022-09-19T17:02:27.624" v="395" actId="1440"/>
        <pc:sldMkLst>
          <pc:docMk/>
          <pc:sldMk cId="3291673839" sldId="320"/>
        </pc:sldMkLst>
        <pc:picChg chg="mod">
          <ac:chgData name="Singh Kajal" userId="fd4656e4-d703-4c8c-9207-b15320c8930c" providerId="ADAL" clId="{0A3B8B92-7181-4ADD-80C3-00D4945B976E}" dt="2022-09-19T17:02:27.624" v="395" actId="1440"/>
          <ac:picMkLst>
            <pc:docMk/>
            <pc:sldMk cId="3291673839" sldId="320"/>
            <ac:picMk id="2050" creationId="{92DC0F48-C5B8-4C57-9655-57D2E509A8ED}"/>
          </ac:picMkLst>
        </pc:picChg>
      </pc:sldChg>
      <pc:sldChg chg="modAnim">
        <pc:chgData name="Singh Kajal" userId="fd4656e4-d703-4c8c-9207-b15320c8930c" providerId="ADAL" clId="{0A3B8B92-7181-4ADD-80C3-00D4945B976E}" dt="2022-09-19T16:42:30.059" v="294"/>
        <pc:sldMkLst>
          <pc:docMk/>
          <pc:sldMk cId="481386583" sldId="321"/>
        </pc:sldMkLst>
      </pc:sldChg>
      <pc:sldChg chg="modSp mod">
        <pc:chgData name="Singh Kajal" userId="fd4656e4-d703-4c8c-9207-b15320c8930c" providerId="ADAL" clId="{0A3B8B92-7181-4ADD-80C3-00D4945B976E}" dt="2022-09-19T16:20:27.822" v="42" actId="113"/>
        <pc:sldMkLst>
          <pc:docMk/>
          <pc:sldMk cId="1956681199" sldId="323"/>
        </pc:sldMkLst>
        <pc:spChg chg="mod">
          <ac:chgData name="Singh Kajal" userId="fd4656e4-d703-4c8c-9207-b15320c8930c" providerId="ADAL" clId="{0A3B8B92-7181-4ADD-80C3-00D4945B976E}" dt="2022-09-19T16:20:27.822" v="42" actId="113"/>
          <ac:spMkLst>
            <pc:docMk/>
            <pc:sldMk cId="1956681199" sldId="323"/>
            <ac:spMk id="3" creationId="{99C7635F-36D5-43DF-83A8-4ABD2CA3AB68}"/>
          </ac:spMkLst>
        </pc:spChg>
      </pc:sldChg>
      <pc:sldChg chg="modSp mod">
        <pc:chgData name="Singh Kajal" userId="fd4656e4-d703-4c8c-9207-b15320c8930c" providerId="ADAL" clId="{0A3B8B92-7181-4ADD-80C3-00D4945B976E}" dt="2022-09-19T16:21:50.716" v="48" actId="115"/>
        <pc:sldMkLst>
          <pc:docMk/>
          <pc:sldMk cId="2471796056" sldId="324"/>
        </pc:sldMkLst>
        <pc:spChg chg="mod">
          <ac:chgData name="Singh Kajal" userId="fd4656e4-d703-4c8c-9207-b15320c8930c" providerId="ADAL" clId="{0A3B8B92-7181-4ADD-80C3-00D4945B976E}" dt="2022-09-19T16:21:50.716" v="48" actId="115"/>
          <ac:spMkLst>
            <pc:docMk/>
            <pc:sldMk cId="2471796056" sldId="324"/>
            <ac:spMk id="3" creationId="{99C7635F-36D5-43DF-83A8-4ABD2CA3AB68}"/>
          </ac:spMkLst>
        </pc:spChg>
      </pc:sldChg>
      <pc:sldChg chg="modSp add mod">
        <pc:chgData name="Singh Kajal" userId="fd4656e4-d703-4c8c-9207-b15320c8930c" providerId="ADAL" clId="{0A3B8B92-7181-4ADD-80C3-00D4945B976E}" dt="2022-09-19T16:19:50.028" v="37" actId="108"/>
        <pc:sldMkLst>
          <pc:docMk/>
          <pc:sldMk cId="611237510" sldId="325"/>
        </pc:sldMkLst>
        <pc:spChg chg="mod">
          <ac:chgData name="Singh Kajal" userId="fd4656e4-d703-4c8c-9207-b15320c8930c" providerId="ADAL" clId="{0A3B8B92-7181-4ADD-80C3-00D4945B976E}" dt="2022-09-19T16:18:38.330" v="5" actId="20577"/>
          <ac:spMkLst>
            <pc:docMk/>
            <pc:sldMk cId="611237510" sldId="325"/>
            <ac:spMk id="2" creationId="{85885D5A-0F46-47C7-8FB5-6CD18E17BEF1}"/>
          </ac:spMkLst>
        </pc:spChg>
        <pc:spChg chg="mod">
          <ac:chgData name="Singh Kajal" userId="fd4656e4-d703-4c8c-9207-b15320c8930c" providerId="ADAL" clId="{0A3B8B92-7181-4ADD-80C3-00D4945B976E}" dt="2022-09-19T16:19:50.028" v="37" actId="108"/>
          <ac:spMkLst>
            <pc:docMk/>
            <pc:sldMk cId="611237510" sldId="325"/>
            <ac:spMk id="3" creationId="{99C7635F-36D5-43DF-83A8-4ABD2CA3AB68}"/>
          </ac:spMkLst>
        </pc:spChg>
      </pc:sldChg>
      <pc:sldChg chg="addSp delSp modSp new mod setBg modAnim">
        <pc:chgData name="Singh Kajal" userId="fd4656e4-d703-4c8c-9207-b15320c8930c" providerId="ADAL" clId="{0A3B8B92-7181-4ADD-80C3-00D4945B976E}" dt="2022-09-19T16:46:29.309" v="303" actId="14100"/>
        <pc:sldMkLst>
          <pc:docMk/>
          <pc:sldMk cId="299101402" sldId="326"/>
        </pc:sldMkLst>
        <pc:spChg chg="mod">
          <ac:chgData name="Singh Kajal" userId="fd4656e4-d703-4c8c-9207-b15320c8930c" providerId="ADAL" clId="{0A3B8B92-7181-4ADD-80C3-00D4945B976E}" dt="2022-09-19T16:33:20.256" v="235" actId="26606"/>
          <ac:spMkLst>
            <pc:docMk/>
            <pc:sldMk cId="299101402" sldId="326"/>
            <ac:spMk id="2" creationId="{036E7E84-D715-410E-ADAE-289C8A78DECC}"/>
          </ac:spMkLst>
        </pc:spChg>
        <pc:spChg chg="del">
          <ac:chgData name="Singh Kajal" userId="fd4656e4-d703-4c8c-9207-b15320c8930c" providerId="ADAL" clId="{0A3B8B92-7181-4ADD-80C3-00D4945B976E}" dt="2022-09-19T16:32:00.573" v="209" actId="478"/>
          <ac:spMkLst>
            <pc:docMk/>
            <pc:sldMk cId="299101402" sldId="326"/>
            <ac:spMk id="3" creationId="{D6D30DC2-16A7-4031-B08D-E12114183DF4}"/>
          </ac:spMkLst>
        </pc:spChg>
        <pc:spChg chg="del">
          <ac:chgData name="Singh Kajal" userId="fd4656e4-d703-4c8c-9207-b15320c8930c" providerId="ADAL" clId="{0A3B8B92-7181-4ADD-80C3-00D4945B976E}" dt="2022-09-19T16:31:57.367" v="208" actId="478"/>
          <ac:spMkLst>
            <pc:docMk/>
            <pc:sldMk cId="299101402" sldId="326"/>
            <ac:spMk id="4" creationId="{C7013B56-1460-4FFE-9028-B10D19A1B125}"/>
          </ac:spMkLst>
        </pc:spChg>
        <pc:spChg chg="mod ord">
          <ac:chgData name="Singh Kajal" userId="fd4656e4-d703-4c8c-9207-b15320c8930c" providerId="ADAL" clId="{0A3B8B92-7181-4ADD-80C3-00D4945B976E}" dt="2022-09-19T16:33:20.256" v="235" actId="26606"/>
          <ac:spMkLst>
            <pc:docMk/>
            <pc:sldMk cId="299101402" sldId="326"/>
            <ac:spMk id="5" creationId="{F20FB2EF-EA08-40B1-AC10-B6D7EE9D833F}"/>
          </ac:spMkLst>
        </pc:spChg>
        <pc:spChg chg="add del">
          <ac:chgData name="Singh Kajal" userId="fd4656e4-d703-4c8c-9207-b15320c8930c" providerId="ADAL" clId="{0A3B8B92-7181-4ADD-80C3-00D4945B976E}" dt="2022-09-19T16:33:03.190" v="226" actId="26606"/>
          <ac:spMkLst>
            <pc:docMk/>
            <pc:sldMk cId="299101402" sldId="326"/>
            <ac:spMk id="1033" creationId="{D12DDE76-C203-4047-9998-63900085B5E8}"/>
          </ac:spMkLst>
        </pc:spChg>
        <pc:spChg chg="add del">
          <ac:chgData name="Singh Kajal" userId="fd4656e4-d703-4c8c-9207-b15320c8930c" providerId="ADAL" clId="{0A3B8B92-7181-4ADD-80C3-00D4945B976E}" dt="2022-09-19T16:33:09.133" v="228" actId="26606"/>
          <ac:spMkLst>
            <pc:docMk/>
            <pc:sldMk cId="299101402" sldId="326"/>
            <ac:spMk id="1035" creationId="{D4771268-CB57-404A-9271-370EB28F6090}"/>
          </ac:spMkLst>
        </pc:spChg>
        <pc:spChg chg="add del">
          <ac:chgData name="Singh Kajal" userId="fd4656e4-d703-4c8c-9207-b15320c8930c" providerId="ADAL" clId="{0A3B8B92-7181-4ADD-80C3-00D4945B976E}" dt="2022-09-19T16:33:10.889" v="230" actId="26606"/>
          <ac:spMkLst>
            <pc:docMk/>
            <pc:sldMk cId="299101402" sldId="326"/>
            <ac:spMk id="1037" creationId="{84D4DDB8-B68F-45B0-9F62-C4279996F672}"/>
          </ac:spMkLst>
        </pc:spChg>
        <pc:spChg chg="add del">
          <ac:chgData name="Singh Kajal" userId="fd4656e4-d703-4c8c-9207-b15320c8930c" providerId="ADAL" clId="{0A3B8B92-7181-4ADD-80C3-00D4945B976E}" dt="2022-09-19T16:33:10.889" v="230" actId="26606"/>
          <ac:spMkLst>
            <pc:docMk/>
            <pc:sldMk cId="299101402" sldId="326"/>
            <ac:spMk id="1038" creationId="{5DCB5928-DC7D-4612-9922-441966E15627}"/>
          </ac:spMkLst>
        </pc:spChg>
        <pc:spChg chg="add del">
          <ac:chgData name="Singh Kajal" userId="fd4656e4-d703-4c8c-9207-b15320c8930c" providerId="ADAL" clId="{0A3B8B92-7181-4ADD-80C3-00D4945B976E}" dt="2022-09-19T16:33:10.889" v="230" actId="26606"/>
          <ac:spMkLst>
            <pc:docMk/>
            <pc:sldMk cId="299101402" sldId="326"/>
            <ac:spMk id="1039" creationId="{AF2F604E-43BE-4DC3-B983-E071523364F8}"/>
          </ac:spMkLst>
        </pc:spChg>
        <pc:spChg chg="add del">
          <ac:chgData name="Singh Kajal" userId="fd4656e4-d703-4c8c-9207-b15320c8930c" providerId="ADAL" clId="{0A3B8B92-7181-4ADD-80C3-00D4945B976E}" dt="2022-09-19T16:33:10.889" v="230" actId="26606"/>
          <ac:spMkLst>
            <pc:docMk/>
            <pc:sldMk cId="299101402" sldId="326"/>
            <ac:spMk id="1040" creationId="{682C1161-1736-45EC-99B7-33F3CAE9D517}"/>
          </ac:spMkLst>
        </pc:spChg>
        <pc:spChg chg="add del">
          <ac:chgData name="Singh Kajal" userId="fd4656e4-d703-4c8c-9207-b15320c8930c" providerId="ADAL" clId="{0A3B8B92-7181-4ADD-80C3-00D4945B976E}" dt="2022-09-19T16:33:10.889" v="230" actId="26606"/>
          <ac:spMkLst>
            <pc:docMk/>
            <pc:sldMk cId="299101402" sldId="326"/>
            <ac:spMk id="1041" creationId="{08C9B587-E65E-4B52-B37C-ABEBB6E87928}"/>
          </ac:spMkLst>
        </pc:spChg>
        <pc:spChg chg="add del">
          <ac:chgData name="Singh Kajal" userId="fd4656e4-d703-4c8c-9207-b15320c8930c" providerId="ADAL" clId="{0A3B8B92-7181-4ADD-80C3-00D4945B976E}" dt="2022-09-19T16:33:14.147" v="232" actId="26606"/>
          <ac:spMkLst>
            <pc:docMk/>
            <pc:sldMk cId="299101402" sldId="326"/>
            <ac:spMk id="1043" creationId="{68AF5748-FED8-45BA-8631-26D1D10F3246}"/>
          </ac:spMkLst>
        </pc:spChg>
        <pc:spChg chg="add del">
          <ac:chgData name="Singh Kajal" userId="fd4656e4-d703-4c8c-9207-b15320c8930c" providerId="ADAL" clId="{0A3B8B92-7181-4ADD-80C3-00D4945B976E}" dt="2022-09-19T16:33:14.147" v="232" actId="26606"/>
          <ac:spMkLst>
            <pc:docMk/>
            <pc:sldMk cId="299101402" sldId="326"/>
            <ac:spMk id="1044" creationId="{AF2F604E-43BE-4DC3-B983-E071523364F8}"/>
          </ac:spMkLst>
        </pc:spChg>
        <pc:spChg chg="add del">
          <ac:chgData name="Singh Kajal" userId="fd4656e4-d703-4c8c-9207-b15320c8930c" providerId="ADAL" clId="{0A3B8B92-7181-4ADD-80C3-00D4945B976E}" dt="2022-09-19T16:33:14.147" v="232" actId="26606"/>
          <ac:spMkLst>
            <pc:docMk/>
            <pc:sldMk cId="299101402" sldId="326"/>
            <ac:spMk id="1045" creationId="{08C9B587-E65E-4B52-B37C-ABEBB6E87928}"/>
          </ac:spMkLst>
        </pc:spChg>
        <pc:spChg chg="add del">
          <ac:chgData name="Singh Kajal" userId="fd4656e4-d703-4c8c-9207-b15320c8930c" providerId="ADAL" clId="{0A3B8B92-7181-4ADD-80C3-00D4945B976E}" dt="2022-09-19T16:33:20.232" v="234" actId="26606"/>
          <ac:spMkLst>
            <pc:docMk/>
            <pc:sldMk cId="299101402" sldId="326"/>
            <ac:spMk id="1047" creationId="{5DCB5928-DC7D-4612-9922-441966E15627}"/>
          </ac:spMkLst>
        </pc:spChg>
        <pc:spChg chg="add del">
          <ac:chgData name="Singh Kajal" userId="fd4656e4-d703-4c8c-9207-b15320c8930c" providerId="ADAL" clId="{0A3B8B92-7181-4ADD-80C3-00D4945B976E}" dt="2022-09-19T16:33:20.232" v="234" actId="26606"/>
          <ac:spMkLst>
            <pc:docMk/>
            <pc:sldMk cId="299101402" sldId="326"/>
            <ac:spMk id="1048" creationId="{682C1161-1736-45EC-99B7-33F3CAE9D517}"/>
          </ac:spMkLst>
        </pc:spChg>
        <pc:spChg chg="add del">
          <ac:chgData name="Singh Kajal" userId="fd4656e4-d703-4c8c-9207-b15320c8930c" providerId="ADAL" clId="{0A3B8B92-7181-4ADD-80C3-00D4945B976E}" dt="2022-09-19T16:33:20.232" v="234" actId="26606"/>
          <ac:spMkLst>
            <pc:docMk/>
            <pc:sldMk cId="299101402" sldId="326"/>
            <ac:spMk id="1049" creationId="{84D4DDB8-B68F-45B0-9F62-C4279996F672}"/>
          </ac:spMkLst>
        </pc:spChg>
        <pc:spChg chg="add del">
          <ac:chgData name="Singh Kajal" userId="fd4656e4-d703-4c8c-9207-b15320c8930c" providerId="ADAL" clId="{0A3B8B92-7181-4ADD-80C3-00D4945B976E}" dt="2022-09-19T16:33:20.232" v="234" actId="26606"/>
          <ac:spMkLst>
            <pc:docMk/>
            <pc:sldMk cId="299101402" sldId="326"/>
            <ac:spMk id="1050" creationId="{AF2F604E-43BE-4DC3-B983-E071523364F8}"/>
          </ac:spMkLst>
        </pc:spChg>
        <pc:spChg chg="add del">
          <ac:chgData name="Singh Kajal" userId="fd4656e4-d703-4c8c-9207-b15320c8930c" providerId="ADAL" clId="{0A3B8B92-7181-4ADD-80C3-00D4945B976E}" dt="2022-09-19T16:33:20.232" v="234" actId="26606"/>
          <ac:spMkLst>
            <pc:docMk/>
            <pc:sldMk cId="299101402" sldId="326"/>
            <ac:spMk id="1051" creationId="{08C9B587-E65E-4B52-B37C-ABEBB6E87928}"/>
          </ac:spMkLst>
        </pc:spChg>
        <pc:spChg chg="add">
          <ac:chgData name="Singh Kajal" userId="fd4656e4-d703-4c8c-9207-b15320c8930c" providerId="ADAL" clId="{0A3B8B92-7181-4ADD-80C3-00D4945B976E}" dt="2022-09-19T16:33:20.256" v="235" actId="26606"/>
          <ac:spMkLst>
            <pc:docMk/>
            <pc:sldMk cId="299101402" sldId="326"/>
            <ac:spMk id="1053" creationId="{D12DDE76-C203-4047-9998-63900085B5E8}"/>
          </ac:spMkLst>
        </pc:spChg>
        <pc:picChg chg="add del mod">
          <ac:chgData name="Singh Kajal" userId="fd4656e4-d703-4c8c-9207-b15320c8930c" providerId="ADAL" clId="{0A3B8B92-7181-4ADD-80C3-00D4945B976E}" dt="2022-09-19T16:32:50.075" v="223" actId="478"/>
          <ac:picMkLst>
            <pc:docMk/>
            <pc:sldMk cId="299101402" sldId="326"/>
            <ac:picMk id="1026" creationId="{D99B38CD-6B41-487E-BA94-A0B1428B60E9}"/>
          </ac:picMkLst>
        </pc:picChg>
        <pc:picChg chg="add mod">
          <ac:chgData name="Singh Kajal" userId="fd4656e4-d703-4c8c-9207-b15320c8930c" providerId="ADAL" clId="{0A3B8B92-7181-4ADD-80C3-00D4945B976E}" dt="2022-09-19T16:46:29.309" v="303" actId="14100"/>
          <ac:picMkLst>
            <pc:docMk/>
            <pc:sldMk cId="299101402" sldId="326"/>
            <ac:picMk id="1028" creationId="{CB7D8F06-2A54-4672-8B1F-5A704E29E838}"/>
          </ac:picMkLst>
        </pc:picChg>
      </pc:sldChg>
      <pc:sldChg chg="addSp delSp modSp add mod modAnim">
        <pc:chgData name="Singh Kajal" userId="fd4656e4-d703-4c8c-9207-b15320c8930c" providerId="ADAL" clId="{0A3B8B92-7181-4ADD-80C3-00D4945B976E}" dt="2022-09-19T16:46:38.571" v="306" actId="14100"/>
        <pc:sldMkLst>
          <pc:docMk/>
          <pc:sldMk cId="158366124" sldId="327"/>
        </pc:sldMkLst>
        <pc:spChg chg="mod">
          <ac:chgData name="Singh Kajal" userId="fd4656e4-d703-4c8c-9207-b15320c8930c" providerId="ADAL" clId="{0A3B8B92-7181-4ADD-80C3-00D4945B976E}" dt="2022-09-19T16:33:45.219" v="240"/>
          <ac:spMkLst>
            <pc:docMk/>
            <pc:sldMk cId="158366124" sldId="327"/>
            <ac:spMk id="2" creationId="{036E7E84-D715-410E-ADAE-289C8A78DECC}"/>
          </ac:spMkLst>
        </pc:spChg>
        <pc:spChg chg="ord">
          <ac:chgData name="Singh Kajal" userId="fd4656e4-d703-4c8c-9207-b15320c8930c" providerId="ADAL" clId="{0A3B8B92-7181-4ADD-80C3-00D4945B976E}" dt="2022-09-19T16:34:02.305" v="243" actId="26606"/>
          <ac:spMkLst>
            <pc:docMk/>
            <pc:sldMk cId="158366124" sldId="327"/>
            <ac:spMk id="5" creationId="{F20FB2EF-EA08-40B1-AC10-B6D7EE9D833F}"/>
          </ac:spMkLst>
        </pc:spChg>
        <pc:spChg chg="del">
          <ac:chgData name="Singh Kajal" userId="fd4656e4-d703-4c8c-9207-b15320c8930c" providerId="ADAL" clId="{0A3B8B92-7181-4ADD-80C3-00D4945B976E}" dt="2022-09-19T16:34:02.305" v="243" actId="26606"/>
          <ac:spMkLst>
            <pc:docMk/>
            <pc:sldMk cId="158366124" sldId="327"/>
            <ac:spMk id="1053" creationId="{D12DDE76-C203-4047-9998-63900085B5E8}"/>
          </ac:spMkLst>
        </pc:spChg>
        <pc:spChg chg="add">
          <ac:chgData name="Singh Kajal" userId="fd4656e4-d703-4c8c-9207-b15320c8930c" providerId="ADAL" clId="{0A3B8B92-7181-4ADD-80C3-00D4945B976E}" dt="2022-09-19T16:34:02.305" v="243" actId="26606"/>
          <ac:spMkLst>
            <pc:docMk/>
            <pc:sldMk cId="158366124" sldId="327"/>
            <ac:spMk id="2055" creationId="{D12DDE76-C203-4047-9998-63900085B5E8}"/>
          </ac:spMkLst>
        </pc:spChg>
        <pc:picChg chg="del mod">
          <ac:chgData name="Singh Kajal" userId="fd4656e4-d703-4c8c-9207-b15320c8930c" providerId="ADAL" clId="{0A3B8B92-7181-4ADD-80C3-00D4945B976E}" dt="2022-09-19T16:33:56.736" v="241" actId="478"/>
          <ac:picMkLst>
            <pc:docMk/>
            <pc:sldMk cId="158366124" sldId="327"/>
            <ac:picMk id="1028" creationId="{CB7D8F06-2A54-4672-8B1F-5A704E29E838}"/>
          </ac:picMkLst>
        </pc:picChg>
        <pc:picChg chg="add mod">
          <ac:chgData name="Singh Kajal" userId="fd4656e4-d703-4c8c-9207-b15320c8930c" providerId="ADAL" clId="{0A3B8B92-7181-4ADD-80C3-00D4945B976E}" dt="2022-09-19T16:46:38.571" v="306" actId="14100"/>
          <ac:picMkLst>
            <pc:docMk/>
            <pc:sldMk cId="158366124" sldId="327"/>
            <ac:picMk id="2050" creationId="{551B3E95-8D83-4B89-9BB1-CC7C7D808388}"/>
          </ac:picMkLst>
        </pc:picChg>
      </pc:sldChg>
      <pc:sldChg chg="delSp new del mod">
        <pc:chgData name="Singh Kajal" userId="fd4656e4-d703-4c8c-9207-b15320c8930c" providerId="ADAL" clId="{0A3B8B92-7181-4ADD-80C3-00D4945B976E}" dt="2022-09-19T16:40:54.969" v="261" actId="47"/>
        <pc:sldMkLst>
          <pc:docMk/>
          <pc:sldMk cId="3786726517" sldId="328"/>
        </pc:sldMkLst>
        <pc:spChg chg="del">
          <ac:chgData name="Singh Kajal" userId="fd4656e4-d703-4c8c-9207-b15320c8930c" providerId="ADAL" clId="{0A3B8B92-7181-4ADD-80C3-00D4945B976E}" dt="2022-09-19T16:40:53.369" v="260" actId="478"/>
          <ac:spMkLst>
            <pc:docMk/>
            <pc:sldMk cId="3786726517" sldId="328"/>
            <ac:spMk id="3" creationId="{A77FD82B-75F0-4DB7-819E-5B330213CA51}"/>
          </ac:spMkLst>
        </pc:spChg>
        <pc:spChg chg="del">
          <ac:chgData name="Singh Kajal" userId="fd4656e4-d703-4c8c-9207-b15320c8930c" providerId="ADAL" clId="{0A3B8B92-7181-4ADD-80C3-00D4945B976E}" dt="2022-09-19T16:40:51.379" v="259" actId="478"/>
          <ac:spMkLst>
            <pc:docMk/>
            <pc:sldMk cId="3786726517" sldId="328"/>
            <ac:spMk id="4" creationId="{77ED21D0-075A-4035-A3F0-CB37EB4CFEC7}"/>
          </ac:spMkLst>
        </pc:spChg>
      </pc:sldChg>
      <pc:sldChg chg="addSp delSp modSp new mod ord modAnim">
        <pc:chgData name="Singh Kajal" userId="fd4656e4-d703-4c8c-9207-b15320c8930c" providerId="ADAL" clId="{0A3B8B92-7181-4ADD-80C3-00D4945B976E}" dt="2022-09-19T16:44:04.661" v="300"/>
        <pc:sldMkLst>
          <pc:docMk/>
          <pc:sldMk cId="163645888" sldId="329"/>
        </pc:sldMkLst>
        <pc:spChg chg="mod">
          <ac:chgData name="Singh Kajal" userId="fd4656e4-d703-4c8c-9207-b15320c8930c" providerId="ADAL" clId="{0A3B8B92-7181-4ADD-80C3-00D4945B976E}" dt="2022-09-19T16:42:00.588" v="291" actId="20577"/>
          <ac:spMkLst>
            <pc:docMk/>
            <pc:sldMk cId="163645888" sldId="329"/>
            <ac:spMk id="2" creationId="{ACCC65A1-A60B-4FE1-BFD9-7675533AE1C2}"/>
          </ac:spMkLst>
        </pc:spChg>
        <pc:spChg chg="del">
          <ac:chgData name="Singh Kajal" userId="fd4656e4-d703-4c8c-9207-b15320c8930c" providerId="ADAL" clId="{0A3B8B92-7181-4ADD-80C3-00D4945B976E}" dt="2022-09-19T16:40:27.576" v="248" actId="478"/>
          <ac:spMkLst>
            <pc:docMk/>
            <pc:sldMk cId="163645888" sldId="329"/>
            <ac:spMk id="3" creationId="{08A5A797-3783-4567-B10A-EAE78456B6F2}"/>
          </ac:spMkLst>
        </pc:spChg>
        <pc:spChg chg="del">
          <ac:chgData name="Singh Kajal" userId="fd4656e4-d703-4c8c-9207-b15320c8930c" providerId="ADAL" clId="{0A3B8B92-7181-4ADD-80C3-00D4945B976E}" dt="2022-09-19T16:40:25.388" v="247" actId="478"/>
          <ac:spMkLst>
            <pc:docMk/>
            <pc:sldMk cId="163645888" sldId="329"/>
            <ac:spMk id="4" creationId="{79076BFC-0665-403D-869F-AC679CCD5176}"/>
          </ac:spMkLst>
        </pc:spChg>
        <pc:picChg chg="add mod">
          <ac:chgData name="Singh Kajal" userId="fd4656e4-d703-4c8c-9207-b15320c8930c" providerId="ADAL" clId="{0A3B8B92-7181-4ADD-80C3-00D4945B976E}" dt="2022-09-19T16:41:55.295" v="281" actId="14100"/>
          <ac:picMkLst>
            <pc:docMk/>
            <pc:sldMk cId="163645888" sldId="329"/>
            <ac:picMk id="4098" creationId="{70CADCA5-B96D-467E-B9EA-DB84525C11F8}"/>
          </ac:picMkLst>
        </pc:picChg>
      </pc:sldChg>
      <pc:sldChg chg="addSp delSp modSp add mod setBg modAnim">
        <pc:chgData name="Singh Kajal" userId="fd4656e4-d703-4c8c-9207-b15320c8930c" providerId="ADAL" clId="{0A3B8B92-7181-4ADD-80C3-00D4945B976E}" dt="2022-09-19T16:42:13.473" v="293"/>
        <pc:sldMkLst>
          <pc:docMk/>
          <pc:sldMk cId="1326400216" sldId="330"/>
        </pc:sldMkLst>
        <pc:spChg chg="mod">
          <ac:chgData name="Singh Kajal" userId="fd4656e4-d703-4c8c-9207-b15320c8930c" providerId="ADAL" clId="{0A3B8B92-7181-4ADD-80C3-00D4945B976E}" dt="2022-09-19T16:41:31.671" v="275" actId="26606"/>
          <ac:spMkLst>
            <pc:docMk/>
            <pc:sldMk cId="1326400216" sldId="330"/>
            <ac:spMk id="2" creationId="{ACCC65A1-A60B-4FE1-BFD9-7675533AE1C2}"/>
          </ac:spMkLst>
        </pc:spChg>
        <pc:spChg chg="mod ord">
          <ac:chgData name="Singh Kajal" userId="fd4656e4-d703-4c8c-9207-b15320c8930c" providerId="ADAL" clId="{0A3B8B92-7181-4ADD-80C3-00D4945B976E}" dt="2022-09-19T16:41:31.671" v="275" actId="26606"/>
          <ac:spMkLst>
            <pc:docMk/>
            <pc:sldMk cId="1326400216" sldId="330"/>
            <ac:spMk id="5" creationId="{9F32BB55-4406-448A-8244-C3972794B154}"/>
          </ac:spMkLst>
        </pc:spChg>
        <pc:spChg chg="add del">
          <ac:chgData name="Singh Kajal" userId="fd4656e4-d703-4c8c-9207-b15320c8930c" providerId="ADAL" clId="{0A3B8B92-7181-4ADD-80C3-00D4945B976E}" dt="2022-09-19T16:41:31.671" v="275" actId="26606"/>
          <ac:spMkLst>
            <pc:docMk/>
            <pc:sldMk cId="1326400216" sldId="330"/>
            <ac:spMk id="3079" creationId="{D12DDE76-C203-4047-9998-63900085B5E8}"/>
          </ac:spMkLst>
        </pc:spChg>
        <pc:picChg chg="add mod">
          <ac:chgData name="Singh Kajal" userId="fd4656e4-d703-4c8c-9207-b15320c8930c" providerId="ADAL" clId="{0A3B8B92-7181-4ADD-80C3-00D4945B976E}" dt="2022-09-19T16:41:37.538" v="277" actId="14100"/>
          <ac:picMkLst>
            <pc:docMk/>
            <pc:sldMk cId="1326400216" sldId="330"/>
            <ac:picMk id="3074" creationId="{F6207182-3A1D-41DE-8DB0-C135AE2C8CE0}"/>
          </ac:picMkLst>
        </pc:picChg>
      </pc:sldChg>
      <pc:sldChg chg="addSp delSp modSp add mod setBg addAnim delAnim modAnim">
        <pc:chgData name="Singh Kajal" userId="fd4656e4-d703-4c8c-9207-b15320c8930c" providerId="ADAL" clId="{0A3B8B92-7181-4ADD-80C3-00D4945B976E}" dt="2022-09-19T17:01:10.060" v="391"/>
        <pc:sldMkLst>
          <pc:docMk/>
          <pc:sldMk cId="2298877519" sldId="331"/>
        </pc:sldMkLst>
        <pc:spChg chg="mod">
          <ac:chgData name="Singh Kajal" userId="fd4656e4-d703-4c8c-9207-b15320c8930c" providerId="ADAL" clId="{0A3B8B92-7181-4ADD-80C3-00D4945B976E}" dt="2022-09-19T16:51:08.852" v="315" actId="1076"/>
          <ac:spMkLst>
            <pc:docMk/>
            <pc:sldMk cId="2298877519" sldId="331"/>
            <ac:spMk id="2" creationId="{85885D5A-0F46-47C7-8FB5-6CD18E17BEF1}"/>
          </ac:spMkLst>
        </pc:spChg>
        <pc:spChg chg="del">
          <ac:chgData name="Singh Kajal" userId="fd4656e4-d703-4c8c-9207-b15320c8930c" providerId="ADAL" clId="{0A3B8B92-7181-4ADD-80C3-00D4945B976E}" dt="2022-09-19T16:50:28.172" v="308" actId="478"/>
          <ac:spMkLst>
            <pc:docMk/>
            <pc:sldMk cId="2298877519" sldId="331"/>
            <ac:spMk id="3" creationId="{99C7635F-36D5-43DF-83A8-4ABD2CA3AB68}"/>
          </ac:spMkLst>
        </pc:spChg>
        <pc:spChg chg="mod">
          <ac:chgData name="Singh Kajal" userId="fd4656e4-d703-4c8c-9207-b15320c8930c" providerId="ADAL" clId="{0A3B8B92-7181-4ADD-80C3-00D4945B976E}" dt="2022-09-19T16:51:02.580" v="313" actId="26606"/>
          <ac:spMkLst>
            <pc:docMk/>
            <pc:sldMk cId="2298877519" sldId="331"/>
            <ac:spMk id="5" creationId="{7FBD6F0F-E4A7-421E-B120-6D7FE5846584}"/>
          </ac:spMkLst>
        </pc:spChg>
        <pc:spChg chg="add del mod">
          <ac:chgData name="Singh Kajal" userId="fd4656e4-d703-4c8c-9207-b15320c8930c" providerId="ADAL" clId="{0A3B8B92-7181-4ADD-80C3-00D4945B976E}" dt="2022-09-19T16:50:31.701" v="309" actId="478"/>
          <ac:spMkLst>
            <pc:docMk/>
            <pc:sldMk cId="2298877519" sldId="331"/>
            <ac:spMk id="6" creationId="{CF10A033-0C4E-4C84-9800-A0287C8C23AF}"/>
          </ac:spMkLst>
        </pc:spChg>
        <pc:spChg chg="add del">
          <ac:chgData name="Singh Kajal" userId="fd4656e4-d703-4c8c-9207-b15320c8930c" providerId="ADAL" clId="{0A3B8B92-7181-4ADD-80C3-00D4945B976E}" dt="2022-09-19T16:51:02.580" v="313" actId="26606"/>
          <ac:spMkLst>
            <pc:docMk/>
            <pc:sldMk cId="2298877519" sldId="331"/>
            <ac:spMk id="5127" creationId="{6F828D28-8E09-41CC-8229-3070B5467A96}"/>
          </ac:spMkLst>
        </pc:spChg>
        <pc:spChg chg="add del">
          <ac:chgData name="Singh Kajal" userId="fd4656e4-d703-4c8c-9207-b15320c8930c" providerId="ADAL" clId="{0A3B8B92-7181-4ADD-80C3-00D4945B976E}" dt="2022-09-19T16:51:02.580" v="313" actId="26606"/>
          <ac:spMkLst>
            <pc:docMk/>
            <pc:sldMk cId="2298877519" sldId="331"/>
            <ac:spMk id="5129" creationId="{D5B012D8-7F27-4758-9AC6-C889B154BD73}"/>
          </ac:spMkLst>
        </pc:spChg>
        <pc:spChg chg="add del">
          <ac:chgData name="Singh Kajal" userId="fd4656e4-d703-4c8c-9207-b15320c8930c" providerId="ADAL" clId="{0A3B8B92-7181-4ADD-80C3-00D4945B976E}" dt="2022-09-19T16:51:02.580" v="313" actId="26606"/>
          <ac:spMkLst>
            <pc:docMk/>
            <pc:sldMk cId="2298877519" sldId="331"/>
            <ac:spMk id="5131" creationId="{4063B759-00FC-46D1-9898-8E8625268FAF}"/>
          </ac:spMkLst>
        </pc:spChg>
        <pc:picChg chg="add mod ord">
          <ac:chgData name="Singh Kajal" userId="fd4656e4-d703-4c8c-9207-b15320c8930c" providerId="ADAL" clId="{0A3B8B92-7181-4ADD-80C3-00D4945B976E}" dt="2022-09-19T16:52:08.928" v="324" actId="14100"/>
          <ac:picMkLst>
            <pc:docMk/>
            <pc:sldMk cId="2298877519" sldId="331"/>
            <ac:picMk id="5122" creationId="{78374C5E-A5F5-42B5-B601-6F0888679298}"/>
          </ac:picMkLst>
        </pc:picChg>
      </pc:sldChg>
      <pc:sldChg chg="addSp delSp modSp add modAnim">
        <pc:chgData name="Singh Kajal" userId="fd4656e4-d703-4c8c-9207-b15320c8930c" providerId="ADAL" clId="{0A3B8B92-7181-4ADD-80C3-00D4945B976E}" dt="2022-09-19T17:01:15.660" v="392"/>
        <pc:sldMkLst>
          <pc:docMk/>
          <pc:sldMk cId="657708371" sldId="332"/>
        </pc:sldMkLst>
        <pc:picChg chg="del">
          <ac:chgData name="Singh Kajal" userId="fd4656e4-d703-4c8c-9207-b15320c8930c" providerId="ADAL" clId="{0A3B8B92-7181-4ADD-80C3-00D4945B976E}" dt="2022-09-19T16:51:47.962" v="319" actId="478"/>
          <ac:picMkLst>
            <pc:docMk/>
            <pc:sldMk cId="657708371" sldId="332"/>
            <ac:picMk id="5122" creationId="{78374C5E-A5F5-42B5-B601-6F0888679298}"/>
          </ac:picMkLst>
        </pc:picChg>
        <pc:picChg chg="add mod">
          <ac:chgData name="Singh Kajal" userId="fd4656e4-d703-4c8c-9207-b15320c8930c" providerId="ADAL" clId="{0A3B8B92-7181-4ADD-80C3-00D4945B976E}" dt="2022-09-19T16:52:00.468" v="323" actId="14100"/>
          <ac:picMkLst>
            <pc:docMk/>
            <pc:sldMk cId="657708371" sldId="332"/>
            <ac:picMk id="6146" creationId="{574EDBA9-05E9-4A25-9A5A-0081DFCF55D3}"/>
          </ac:picMkLst>
        </pc:picChg>
      </pc:sldChg>
      <pc:sldChg chg="addSp delSp modSp new mod modAnim">
        <pc:chgData name="Singh Kajal" userId="fd4656e4-d703-4c8c-9207-b15320c8930c" providerId="ADAL" clId="{0A3B8B92-7181-4ADD-80C3-00D4945B976E}" dt="2022-09-19T17:00:59.521" v="389"/>
        <pc:sldMkLst>
          <pc:docMk/>
          <pc:sldMk cId="2732935712" sldId="333"/>
        </pc:sldMkLst>
        <pc:spChg chg="mod">
          <ac:chgData name="Singh Kajal" userId="fd4656e4-d703-4c8c-9207-b15320c8930c" providerId="ADAL" clId="{0A3B8B92-7181-4ADD-80C3-00D4945B976E}" dt="2022-09-19T16:59:09.414" v="388" actId="14100"/>
          <ac:spMkLst>
            <pc:docMk/>
            <pc:sldMk cId="2732935712" sldId="333"/>
            <ac:spMk id="2" creationId="{48EFB8C6-270F-4A48-8E4E-A192B8FA731D}"/>
          </ac:spMkLst>
        </pc:spChg>
        <pc:spChg chg="del">
          <ac:chgData name="Singh Kajal" userId="fd4656e4-d703-4c8c-9207-b15320c8930c" providerId="ADAL" clId="{0A3B8B92-7181-4ADD-80C3-00D4945B976E}" dt="2022-09-19T16:56:06.256" v="327" actId="478"/>
          <ac:spMkLst>
            <pc:docMk/>
            <pc:sldMk cId="2732935712" sldId="333"/>
            <ac:spMk id="3" creationId="{8B454D05-2D49-4813-B5EB-1FBCFDBFDD30}"/>
          </ac:spMkLst>
        </pc:spChg>
        <pc:spChg chg="del">
          <ac:chgData name="Singh Kajal" userId="fd4656e4-d703-4c8c-9207-b15320c8930c" providerId="ADAL" clId="{0A3B8B92-7181-4ADD-80C3-00D4945B976E}" dt="2022-09-19T16:56:04.355" v="326" actId="478"/>
          <ac:spMkLst>
            <pc:docMk/>
            <pc:sldMk cId="2732935712" sldId="333"/>
            <ac:spMk id="4" creationId="{6832F802-E450-4EDE-892D-9585266DCA7E}"/>
          </ac:spMkLst>
        </pc:spChg>
        <pc:picChg chg="add mod">
          <ac:chgData name="Singh Kajal" userId="fd4656e4-d703-4c8c-9207-b15320c8930c" providerId="ADAL" clId="{0A3B8B92-7181-4ADD-80C3-00D4945B976E}" dt="2022-09-19T16:57:25.384" v="349" actId="1035"/>
          <ac:picMkLst>
            <pc:docMk/>
            <pc:sldMk cId="2732935712" sldId="333"/>
            <ac:picMk id="7170" creationId="{28B7276E-9458-4767-960C-06621855919B}"/>
          </ac:picMkLst>
        </pc:picChg>
      </pc:sldChg>
      <pc:sldChg chg="addSp delSp modSp add mod modAnim">
        <pc:chgData name="Singh Kajal" userId="fd4656e4-d703-4c8c-9207-b15320c8930c" providerId="ADAL" clId="{0A3B8B92-7181-4ADD-80C3-00D4945B976E}" dt="2022-09-19T17:01:04.008" v="390"/>
        <pc:sldMkLst>
          <pc:docMk/>
          <pc:sldMk cId="3755540391" sldId="334"/>
        </pc:sldMkLst>
        <pc:spChg chg="mod">
          <ac:chgData name="Singh Kajal" userId="fd4656e4-d703-4c8c-9207-b15320c8930c" providerId="ADAL" clId="{0A3B8B92-7181-4ADD-80C3-00D4945B976E}" dt="2022-09-19T16:58:46.561" v="379" actId="1038"/>
          <ac:spMkLst>
            <pc:docMk/>
            <pc:sldMk cId="3755540391" sldId="334"/>
            <ac:spMk id="2" creationId="{48EFB8C6-270F-4A48-8E4E-A192B8FA731D}"/>
          </ac:spMkLst>
        </pc:spChg>
        <pc:picChg chg="del">
          <ac:chgData name="Singh Kajal" userId="fd4656e4-d703-4c8c-9207-b15320c8930c" providerId="ADAL" clId="{0A3B8B92-7181-4ADD-80C3-00D4945B976E}" dt="2022-09-19T16:57:41.051" v="358" actId="478"/>
          <ac:picMkLst>
            <pc:docMk/>
            <pc:sldMk cId="3755540391" sldId="334"/>
            <ac:picMk id="7170" creationId="{28B7276E-9458-4767-960C-06621855919B}"/>
          </ac:picMkLst>
        </pc:picChg>
        <pc:picChg chg="add mod">
          <ac:chgData name="Singh Kajal" userId="fd4656e4-d703-4c8c-9207-b15320c8930c" providerId="ADAL" clId="{0A3B8B92-7181-4ADD-80C3-00D4945B976E}" dt="2022-09-19T16:58:04.518" v="362" actId="14100"/>
          <ac:picMkLst>
            <pc:docMk/>
            <pc:sldMk cId="3755540391" sldId="334"/>
            <ac:picMk id="8194" creationId="{A693C443-8148-4A1E-A124-05C801189703}"/>
          </ac:picMkLst>
        </pc:picChg>
      </pc:sldChg>
      <pc:sldMasterChg chg="delSldLayout">
        <pc:chgData name="Singh Kajal" userId="fd4656e4-d703-4c8c-9207-b15320c8930c" providerId="ADAL" clId="{0A3B8B92-7181-4ADD-80C3-00D4945B976E}" dt="2022-09-16T17:59:44.098" v="0" actId="47"/>
        <pc:sldMasterMkLst>
          <pc:docMk/>
          <pc:sldMasterMk cId="2604641439" sldId="2147483648"/>
        </pc:sldMasterMkLst>
        <pc:sldLayoutChg chg="del">
          <pc:chgData name="Singh Kajal" userId="fd4656e4-d703-4c8c-9207-b15320c8930c" providerId="ADAL" clId="{0A3B8B92-7181-4ADD-80C3-00D4945B976E}" dt="2022-09-16T17:59:44.098" v="0" actId="47"/>
          <pc:sldLayoutMkLst>
            <pc:docMk/>
            <pc:sldMasterMk cId="2604641439" sldId="2147483648"/>
            <pc:sldLayoutMk cId="2561985487" sldId="2147483665"/>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5E4977-CC24-4977-B0EC-078354E6961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A071F8E9-3E11-46F2-B5BA-9B3BAF364877}">
      <dgm:prSet phldrT="[Text]"/>
      <dgm:spPr/>
      <dgm:t>
        <a:bodyPr/>
        <a:lstStyle/>
        <a:p>
          <a:r>
            <a:rPr lang="en-IN" dirty="0"/>
            <a:t>Analysis of Financial Statements </a:t>
          </a:r>
        </a:p>
      </dgm:t>
    </dgm:pt>
    <dgm:pt modelId="{108A7FFB-9FAF-4769-ACAB-93EE481B611E}" type="parTrans" cxnId="{014B4A1E-3093-4630-9F14-5CE2687B85C3}">
      <dgm:prSet/>
      <dgm:spPr/>
      <dgm:t>
        <a:bodyPr/>
        <a:lstStyle/>
        <a:p>
          <a:endParaRPr lang="en-IN"/>
        </a:p>
      </dgm:t>
    </dgm:pt>
    <dgm:pt modelId="{33D8AF18-CB0A-4561-A68B-C3C46DB0E249}" type="sibTrans" cxnId="{014B4A1E-3093-4630-9F14-5CE2687B85C3}">
      <dgm:prSet/>
      <dgm:spPr/>
      <dgm:t>
        <a:bodyPr/>
        <a:lstStyle/>
        <a:p>
          <a:endParaRPr lang="en-IN"/>
        </a:p>
      </dgm:t>
    </dgm:pt>
    <dgm:pt modelId="{66F85D96-AA7D-4042-A5EA-B33DD9375515}">
      <dgm:prSet phldrT="[Text]"/>
      <dgm:spPr/>
      <dgm:t>
        <a:bodyPr/>
        <a:lstStyle/>
        <a:p>
          <a:r>
            <a:rPr lang="en-IN" b="0" i="0" dirty="0"/>
            <a:t>Comparative Statements</a:t>
          </a:r>
          <a:endParaRPr lang="en-IN" b="0" dirty="0"/>
        </a:p>
      </dgm:t>
    </dgm:pt>
    <dgm:pt modelId="{5A2F1F90-FC44-4CAA-82A0-5FCACFCC9B5F}" type="parTrans" cxnId="{C701CDB2-D4BE-4815-838D-AFFC2674450F}">
      <dgm:prSet/>
      <dgm:spPr/>
      <dgm:t>
        <a:bodyPr/>
        <a:lstStyle/>
        <a:p>
          <a:endParaRPr lang="en-IN"/>
        </a:p>
      </dgm:t>
    </dgm:pt>
    <dgm:pt modelId="{26C8498A-1572-4A68-8B98-4A05F7DA8307}" type="sibTrans" cxnId="{C701CDB2-D4BE-4815-838D-AFFC2674450F}">
      <dgm:prSet/>
      <dgm:spPr/>
      <dgm:t>
        <a:bodyPr/>
        <a:lstStyle/>
        <a:p>
          <a:endParaRPr lang="en-IN"/>
        </a:p>
      </dgm:t>
    </dgm:pt>
    <dgm:pt modelId="{767E0310-D328-49CE-8242-91F8F28B2A9C}">
      <dgm:prSet phldrT="[Text]"/>
      <dgm:spPr/>
      <dgm:t>
        <a:bodyPr/>
        <a:lstStyle/>
        <a:p>
          <a:r>
            <a:rPr lang="en-IN" dirty="0"/>
            <a:t>Ratio Analysis </a:t>
          </a:r>
        </a:p>
      </dgm:t>
    </dgm:pt>
    <dgm:pt modelId="{8CBA2097-F6E8-4295-B761-AF924AE6E039}" type="parTrans" cxnId="{2DE17424-354C-4BBC-9DB8-8CB93C76E32E}">
      <dgm:prSet/>
      <dgm:spPr/>
      <dgm:t>
        <a:bodyPr/>
        <a:lstStyle/>
        <a:p>
          <a:endParaRPr lang="en-IN"/>
        </a:p>
      </dgm:t>
    </dgm:pt>
    <dgm:pt modelId="{93830653-8D20-430F-A2EA-9D36377296FD}" type="sibTrans" cxnId="{2DE17424-354C-4BBC-9DB8-8CB93C76E32E}">
      <dgm:prSet/>
      <dgm:spPr/>
      <dgm:t>
        <a:bodyPr/>
        <a:lstStyle/>
        <a:p>
          <a:endParaRPr lang="en-IN"/>
        </a:p>
      </dgm:t>
    </dgm:pt>
    <dgm:pt modelId="{573D44E6-4895-49DF-B1EE-B2C52806D79C}">
      <dgm:prSet phldrT="[Text]"/>
      <dgm:spPr/>
      <dgm:t>
        <a:bodyPr/>
        <a:lstStyle/>
        <a:p>
          <a:r>
            <a:rPr lang="en-IN" dirty="0"/>
            <a:t>Liquidity</a:t>
          </a:r>
        </a:p>
      </dgm:t>
    </dgm:pt>
    <dgm:pt modelId="{C3AB61D1-04CA-438C-A332-E99F5689945A}" type="parTrans" cxnId="{BD600221-28F5-446B-9AC0-5CE0430D94DE}">
      <dgm:prSet/>
      <dgm:spPr/>
      <dgm:t>
        <a:bodyPr/>
        <a:lstStyle/>
        <a:p>
          <a:endParaRPr lang="en-IN"/>
        </a:p>
      </dgm:t>
    </dgm:pt>
    <dgm:pt modelId="{E27B8F5F-5EF8-4BB8-B744-36FD689CCDDF}" type="sibTrans" cxnId="{BD600221-28F5-446B-9AC0-5CE0430D94DE}">
      <dgm:prSet/>
      <dgm:spPr/>
      <dgm:t>
        <a:bodyPr/>
        <a:lstStyle/>
        <a:p>
          <a:endParaRPr lang="en-IN"/>
        </a:p>
      </dgm:t>
    </dgm:pt>
    <dgm:pt modelId="{0C6CD705-3892-4872-ACC3-0CC2A1CBCFE6}">
      <dgm:prSet phldrT="[Text]"/>
      <dgm:spPr/>
      <dgm:t>
        <a:bodyPr/>
        <a:lstStyle/>
        <a:p>
          <a:r>
            <a:rPr lang="en-IN" dirty="0"/>
            <a:t>Activity</a:t>
          </a:r>
        </a:p>
      </dgm:t>
    </dgm:pt>
    <dgm:pt modelId="{A271ED9F-C7E9-44C8-95A2-5EDA264FCDE3}" type="parTrans" cxnId="{B45F21B6-B13E-4BDC-8445-F66EC2A07B92}">
      <dgm:prSet/>
      <dgm:spPr/>
      <dgm:t>
        <a:bodyPr/>
        <a:lstStyle/>
        <a:p>
          <a:endParaRPr lang="en-IN"/>
        </a:p>
      </dgm:t>
    </dgm:pt>
    <dgm:pt modelId="{C8070989-B4C8-490C-83E9-91AB4BFF6090}" type="sibTrans" cxnId="{B45F21B6-B13E-4BDC-8445-F66EC2A07B92}">
      <dgm:prSet/>
      <dgm:spPr/>
      <dgm:t>
        <a:bodyPr/>
        <a:lstStyle/>
        <a:p>
          <a:endParaRPr lang="en-IN"/>
        </a:p>
      </dgm:t>
    </dgm:pt>
    <dgm:pt modelId="{7C7E8769-ABCF-441C-9DAB-5BC125542824}">
      <dgm:prSet phldrT="[Text]"/>
      <dgm:spPr/>
      <dgm:t>
        <a:bodyPr/>
        <a:lstStyle/>
        <a:p>
          <a:r>
            <a:rPr lang="en-IN" dirty="0"/>
            <a:t>Profitability</a:t>
          </a:r>
        </a:p>
      </dgm:t>
    </dgm:pt>
    <dgm:pt modelId="{C17B4AD0-CE77-4B85-8EDB-72CB23D40AAB}" type="parTrans" cxnId="{D850B783-3B56-4A0C-8E2D-E6864258DE6D}">
      <dgm:prSet/>
      <dgm:spPr/>
      <dgm:t>
        <a:bodyPr/>
        <a:lstStyle/>
        <a:p>
          <a:endParaRPr lang="en-IN"/>
        </a:p>
      </dgm:t>
    </dgm:pt>
    <dgm:pt modelId="{DEF4925E-33C8-4567-B4E7-17617242000F}" type="sibTrans" cxnId="{D850B783-3B56-4A0C-8E2D-E6864258DE6D}">
      <dgm:prSet/>
      <dgm:spPr/>
      <dgm:t>
        <a:bodyPr/>
        <a:lstStyle/>
        <a:p>
          <a:endParaRPr lang="en-IN"/>
        </a:p>
      </dgm:t>
    </dgm:pt>
    <dgm:pt modelId="{779B586D-2A91-4A1E-8960-C4D0AB5F1E06}">
      <dgm:prSet phldrT="[Text]"/>
      <dgm:spPr/>
      <dgm:t>
        <a:bodyPr/>
        <a:lstStyle/>
        <a:p>
          <a:r>
            <a:rPr lang="en-IN" dirty="0"/>
            <a:t>Solvency</a:t>
          </a:r>
        </a:p>
      </dgm:t>
    </dgm:pt>
    <dgm:pt modelId="{EE70E60E-5005-4B9D-8DC5-4BF827515F1E}" type="parTrans" cxnId="{557C3459-A746-45C2-9990-27D270ED0964}">
      <dgm:prSet/>
      <dgm:spPr/>
      <dgm:t>
        <a:bodyPr/>
        <a:lstStyle/>
        <a:p>
          <a:endParaRPr lang="en-IN"/>
        </a:p>
      </dgm:t>
    </dgm:pt>
    <dgm:pt modelId="{EDC23681-B381-46D4-A4A2-B0436F85CD02}" type="sibTrans" cxnId="{557C3459-A746-45C2-9990-27D270ED0964}">
      <dgm:prSet/>
      <dgm:spPr/>
      <dgm:t>
        <a:bodyPr/>
        <a:lstStyle/>
        <a:p>
          <a:endParaRPr lang="en-IN"/>
        </a:p>
      </dgm:t>
    </dgm:pt>
    <dgm:pt modelId="{997DD5EE-A341-4F55-A21B-A4C0736EECD0}">
      <dgm:prSet phldrT="[Text]"/>
      <dgm:spPr/>
      <dgm:t>
        <a:bodyPr/>
        <a:lstStyle/>
        <a:p>
          <a:r>
            <a:rPr lang="en-IN" dirty="0"/>
            <a:t>Market Evaluating Ratios</a:t>
          </a:r>
        </a:p>
      </dgm:t>
    </dgm:pt>
    <dgm:pt modelId="{1AD852A0-D53F-4BF7-A104-859F6DFC2529}" type="parTrans" cxnId="{687DED14-5E86-4F72-A74D-ABD76D934A9A}">
      <dgm:prSet/>
      <dgm:spPr/>
      <dgm:t>
        <a:bodyPr/>
        <a:lstStyle/>
        <a:p>
          <a:endParaRPr lang="en-IN"/>
        </a:p>
      </dgm:t>
    </dgm:pt>
    <dgm:pt modelId="{87D3BDCA-2DCB-45F3-8942-A2EE263AEDA9}" type="sibTrans" cxnId="{687DED14-5E86-4F72-A74D-ABD76D934A9A}">
      <dgm:prSet/>
      <dgm:spPr/>
      <dgm:t>
        <a:bodyPr/>
        <a:lstStyle/>
        <a:p>
          <a:endParaRPr lang="en-IN"/>
        </a:p>
      </dgm:t>
    </dgm:pt>
    <dgm:pt modelId="{DE695265-0897-432B-B07E-48D65B6E68EA}">
      <dgm:prSet phldrT="[Text]"/>
      <dgm:spPr/>
      <dgm:t>
        <a:bodyPr/>
        <a:lstStyle/>
        <a:p>
          <a:r>
            <a:rPr lang="en-IN"/>
            <a:t>Du-Pont Analysis</a:t>
          </a:r>
          <a:endParaRPr lang="en-IN" dirty="0"/>
        </a:p>
      </dgm:t>
    </dgm:pt>
    <dgm:pt modelId="{BC9C7B96-0D90-4C92-8936-3C338979A8C9}" type="parTrans" cxnId="{C3E32F58-4639-4C88-8531-A37BCA9528F2}">
      <dgm:prSet/>
      <dgm:spPr/>
      <dgm:t>
        <a:bodyPr/>
        <a:lstStyle/>
        <a:p>
          <a:endParaRPr lang="en-IN"/>
        </a:p>
      </dgm:t>
    </dgm:pt>
    <dgm:pt modelId="{BB4DCFEF-8AC5-4683-A8A3-30269269203D}" type="sibTrans" cxnId="{C3E32F58-4639-4C88-8531-A37BCA9528F2}">
      <dgm:prSet/>
      <dgm:spPr/>
      <dgm:t>
        <a:bodyPr/>
        <a:lstStyle/>
        <a:p>
          <a:endParaRPr lang="en-IN"/>
        </a:p>
      </dgm:t>
    </dgm:pt>
    <dgm:pt modelId="{F3B0A4AB-F34E-4888-95F8-E893E11EDE05}">
      <dgm:prSet phldrT="[Text]"/>
      <dgm:spPr/>
      <dgm:t>
        <a:bodyPr/>
        <a:lstStyle/>
        <a:p>
          <a:r>
            <a:rPr lang="en-IN" dirty="0"/>
            <a:t>Common Size Statements</a:t>
          </a:r>
        </a:p>
      </dgm:t>
    </dgm:pt>
    <dgm:pt modelId="{D46DEEE0-9F16-425B-965D-F5852C9A66F2}" type="parTrans" cxnId="{E4E32DA4-4ACE-4A55-9BE2-B70BB4FE5A53}">
      <dgm:prSet/>
      <dgm:spPr/>
      <dgm:t>
        <a:bodyPr/>
        <a:lstStyle/>
        <a:p>
          <a:endParaRPr lang="en-IN"/>
        </a:p>
      </dgm:t>
    </dgm:pt>
    <dgm:pt modelId="{67E81D21-213A-411A-A853-7A1058D917B7}" type="sibTrans" cxnId="{E4E32DA4-4ACE-4A55-9BE2-B70BB4FE5A53}">
      <dgm:prSet/>
      <dgm:spPr/>
      <dgm:t>
        <a:bodyPr/>
        <a:lstStyle/>
        <a:p>
          <a:endParaRPr lang="en-IN"/>
        </a:p>
      </dgm:t>
    </dgm:pt>
    <dgm:pt modelId="{B4A16C84-6A27-4A23-8FEB-BD53A6DE3DED}">
      <dgm:prSet phldrT="[Text]"/>
      <dgm:spPr/>
      <dgm:t>
        <a:bodyPr/>
        <a:lstStyle/>
        <a:p>
          <a:r>
            <a:rPr lang="en-IN" dirty="0"/>
            <a:t>User</a:t>
          </a:r>
        </a:p>
      </dgm:t>
    </dgm:pt>
    <dgm:pt modelId="{AD1B662B-BE93-40BA-8112-66FC822051DD}" type="parTrans" cxnId="{265452D2-2EE0-4EF7-8CCB-15A852101100}">
      <dgm:prSet/>
      <dgm:spPr/>
      <dgm:t>
        <a:bodyPr/>
        <a:lstStyle/>
        <a:p>
          <a:endParaRPr lang="en-IN"/>
        </a:p>
      </dgm:t>
    </dgm:pt>
    <dgm:pt modelId="{7F57FD6F-0CAB-4669-81D6-5A2AB13B5F9F}" type="sibTrans" cxnId="{265452D2-2EE0-4EF7-8CCB-15A852101100}">
      <dgm:prSet/>
      <dgm:spPr/>
      <dgm:t>
        <a:bodyPr/>
        <a:lstStyle/>
        <a:p>
          <a:endParaRPr lang="en-IN"/>
        </a:p>
      </dgm:t>
    </dgm:pt>
    <dgm:pt modelId="{979FDA05-C5FA-4550-B0B3-21749EE2E936}">
      <dgm:prSet phldrT="[Text]"/>
      <dgm:spPr/>
      <dgm:t>
        <a:bodyPr/>
        <a:lstStyle/>
        <a:p>
          <a:r>
            <a:rPr lang="en-IN" dirty="0"/>
            <a:t>Limitation</a:t>
          </a:r>
        </a:p>
      </dgm:t>
    </dgm:pt>
    <dgm:pt modelId="{1CD73A9B-F800-4FE8-A267-AD6D08ACE8A9}" type="parTrans" cxnId="{87BF9841-36FD-4C5E-AABD-C6120E5CEA28}">
      <dgm:prSet/>
      <dgm:spPr/>
      <dgm:t>
        <a:bodyPr/>
        <a:lstStyle/>
        <a:p>
          <a:endParaRPr lang="en-IN"/>
        </a:p>
      </dgm:t>
    </dgm:pt>
    <dgm:pt modelId="{6A2F1614-3A22-4344-BBD2-82646EC5AF31}" type="sibTrans" cxnId="{87BF9841-36FD-4C5E-AABD-C6120E5CEA28}">
      <dgm:prSet/>
      <dgm:spPr/>
      <dgm:t>
        <a:bodyPr/>
        <a:lstStyle/>
        <a:p>
          <a:endParaRPr lang="en-IN"/>
        </a:p>
      </dgm:t>
    </dgm:pt>
    <dgm:pt modelId="{C0BD6FD5-2E90-4F7F-B4E3-84021D09CFA0}" type="pres">
      <dgm:prSet presAssocID="{885E4977-CC24-4977-B0EC-078354E69614}" presName="linear" presStyleCnt="0">
        <dgm:presLayoutVars>
          <dgm:dir/>
          <dgm:animLvl val="lvl"/>
          <dgm:resizeHandles val="exact"/>
        </dgm:presLayoutVars>
      </dgm:prSet>
      <dgm:spPr/>
      <dgm:t>
        <a:bodyPr/>
        <a:lstStyle/>
        <a:p>
          <a:endParaRPr lang="en-IN"/>
        </a:p>
      </dgm:t>
    </dgm:pt>
    <dgm:pt modelId="{8B8CE096-DB23-443C-80E5-365FEE7BC3A4}" type="pres">
      <dgm:prSet presAssocID="{A071F8E9-3E11-46F2-B5BA-9B3BAF364877}" presName="parentLin" presStyleCnt="0"/>
      <dgm:spPr/>
    </dgm:pt>
    <dgm:pt modelId="{D92519E9-3CC5-438F-B52F-B56CD3B1C329}" type="pres">
      <dgm:prSet presAssocID="{A071F8E9-3E11-46F2-B5BA-9B3BAF364877}" presName="parentLeftMargin" presStyleLbl="node1" presStyleIdx="0" presStyleCnt="3"/>
      <dgm:spPr/>
      <dgm:t>
        <a:bodyPr/>
        <a:lstStyle/>
        <a:p>
          <a:endParaRPr lang="en-IN"/>
        </a:p>
      </dgm:t>
    </dgm:pt>
    <dgm:pt modelId="{3F06D6F0-323E-4275-A404-0A9B6D444F50}" type="pres">
      <dgm:prSet presAssocID="{A071F8E9-3E11-46F2-B5BA-9B3BAF364877}" presName="parentText" presStyleLbl="node1" presStyleIdx="0" presStyleCnt="3">
        <dgm:presLayoutVars>
          <dgm:chMax val="0"/>
          <dgm:bulletEnabled val="1"/>
        </dgm:presLayoutVars>
      </dgm:prSet>
      <dgm:spPr/>
      <dgm:t>
        <a:bodyPr/>
        <a:lstStyle/>
        <a:p>
          <a:endParaRPr lang="en-IN"/>
        </a:p>
      </dgm:t>
    </dgm:pt>
    <dgm:pt modelId="{B7E1FCF5-7DE2-4DA4-A963-96178C4EE341}" type="pres">
      <dgm:prSet presAssocID="{A071F8E9-3E11-46F2-B5BA-9B3BAF364877}" presName="negativeSpace" presStyleCnt="0"/>
      <dgm:spPr/>
    </dgm:pt>
    <dgm:pt modelId="{6FC98F77-64CB-4D84-8AA4-64E97724254A}" type="pres">
      <dgm:prSet presAssocID="{A071F8E9-3E11-46F2-B5BA-9B3BAF364877}" presName="childText" presStyleLbl="conFgAcc1" presStyleIdx="0" presStyleCnt="3">
        <dgm:presLayoutVars>
          <dgm:bulletEnabled val="1"/>
        </dgm:presLayoutVars>
      </dgm:prSet>
      <dgm:spPr/>
      <dgm:t>
        <a:bodyPr/>
        <a:lstStyle/>
        <a:p>
          <a:endParaRPr lang="en-IN"/>
        </a:p>
      </dgm:t>
    </dgm:pt>
    <dgm:pt modelId="{812EBFEC-EAEC-45C9-A01D-9E88D42D6C62}" type="pres">
      <dgm:prSet presAssocID="{33D8AF18-CB0A-4561-A68B-C3C46DB0E249}" presName="spaceBetweenRectangles" presStyleCnt="0"/>
      <dgm:spPr/>
    </dgm:pt>
    <dgm:pt modelId="{E3D37A62-FD07-4E79-81D7-680BB38A52DF}" type="pres">
      <dgm:prSet presAssocID="{767E0310-D328-49CE-8242-91F8F28B2A9C}" presName="parentLin" presStyleCnt="0"/>
      <dgm:spPr/>
    </dgm:pt>
    <dgm:pt modelId="{83CC3DAE-51EA-4DA2-8B8C-564D9841C4E5}" type="pres">
      <dgm:prSet presAssocID="{767E0310-D328-49CE-8242-91F8F28B2A9C}" presName="parentLeftMargin" presStyleLbl="node1" presStyleIdx="0" presStyleCnt="3"/>
      <dgm:spPr/>
      <dgm:t>
        <a:bodyPr/>
        <a:lstStyle/>
        <a:p>
          <a:endParaRPr lang="en-IN"/>
        </a:p>
      </dgm:t>
    </dgm:pt>
    <dgm:pt modelId="{0ABAF30E-8674-4C1D-B75A-7E8BD96E9A7C}" type="pres">
      <dgm:prSet presAssocID="{767E0310-D328-49CE-8242-91F8F28B2A9C}" presName="parentText" presStyleLbl="node1" presStyleIdx="1" presStyleCnt="3">
        <dgm:presLayoutVars>
          <dgm:chMax val="0"/>
          <dgm:bulletEnabled val="1"/>
        </dgm:presLayoutVars>
      </dgm:prSet>
      <dgm:spPr/>
      <dgm:t>
        <a:bodyPr/>
        <a:lstStyle/>
        <a:p>
          <a:endParaRPr lang="en-IN"/>
        </a:p>
      </dgm:t>
    </dgm:pt>
    <dgm:pt modelId="{165F21CD-3312-45A6-96EB-40B763B9D808}" type="pres">
      <dgm:prSet presAssocID="{767E0310-D328-49CE-8242-91F8F28B2A9C}" presName="negativeSpace" presStyleCnt="0"/>
      <dgm:spPr/>
    </dgm:pt>
    <dgm:pt modelId="{EE58FEC2-B169-4055-A961-A42F780CD08D}" type="pres">
      <dgm:prSet presAssocID="{767E0310-D328-49CE-8242-91F8F28B2A9C}" presName="childText" presStyleLbl="conFgAcc1" presStyleIdx="1" presStyleCnt="3">
        <dgm:presLayoutVars>
          <dgm:bulletEnabled val="1"/>
        </dgm:presLayoutVars>
      </dgm:prSet>
      <dgm:spPr/>
      <dgm:t>
        <a:bodyPr/>
        <a:lstStyle/>
        <a:p>
          <a:endParaRPr lang="en-IN"/>
        </a:p>
      </dgm:t>
    </dgm:pt>
    <dgm:pt modelId="{E441098A-6114-4AD5-9021-4E062A271DEA}" type="pres">
      <dgm:prSet presAssocID="{93830653-8D20-430F-A2EA-9D36377296FD}" presName="spaceBetweenRectangles" presStyleCnt="0"/>
      <dgm:spPr/>
    </dgm:pt>
    <dgm:pt modelId="{59C91237-ADC3-4106-801B-4F6FA382F7C1}" type="pres">
      <dgm:prSet presAssocID="{DE695265-0897-432B-B07E-48D65B6E68EA}" presName="parentLin" presStyleCnt="0"/>
      <dgm:spPr/>
    </dgm:pt>
    <dgm:pt modelId="{6E667B51-0485-4605-B531-A5D60830D40B}" type="pres">
      <dgm:prSet presAssocID="{DE695265-0897-432B-B07E-48D65B6E68EA}" presName="parentLeftMargin" presStyleLbl="node1" presStyleIdx="1" presStyleCnt="3"/>
      <dgm:spPr/>
      <dgm:t>
        <a:bodyPr/>
        <a:lstStyle/>
        <a:p>
          <a:endParaRPr lang="en-IN"/>
        </a:p>
      </dgm:t>
    </dgm:pt>
    <dgm:pt modelId="{EE916AD6-1A94-40CE-AEEB-4F8324D60AF9}" type="pres">
      <dgm:prSet presAssocID="{DE695265-0897-432B-B07E-48D65B6E68EA}" presName="parentText" presStyleLbl="node1" presStyleIdx="2" presStyleCnt="3">
        <dgm:presLayoutVars>
          <dgm:chMax val="0"/>
          <dgm:bulletEnabled val="1"/>
        </dgm:presLayoutVars>
      </dgm:prSet>
      <dgm:spPr/>
      <dgm:t>
        <a:bodyPr/>
        <a:lstStyle/>
        <a:p>
          <a:endParaRPr lang="en-IN"/>
        </a:p>
      </dgm:t>
    </dgm:pt>
    <dgm:pt modelId="{AD1ACD33-8925-4CCC-8C63-0E4F23D41851}" type="pres">
      <dgm:prSet presAssocID="{DE695265-0897-432B-B07E-48D65B6E68EA}" presName="negativeSpace" presStyleCnt="0"/>
      <dgm:spPr/>
    </dgm:pt>
    <dgm:pt modelId="{6C253376-9CFE-4240-817D-1E3126F5EC13}" type="pres">
      <dgm:prSet presAssocID="{DE695265-0897-432B-B07E-48D65B6E68EA}" presName="childText" presStyleLbl="conFgAcc1" presStyleIdx="2" presStyleCnt="3">
        <dgm:presLayoutVars>
          <dgm:bulletEnabled val="1"/>
        </dgm:presLayoutVars>
      </dgm:prSet>
      <dgm:spPr/>
    </dgm:pt>
  </dgm:ptLst>
  <dgm:cxnLst>
    <dgm:cxn modelId="{2DE17424-354C-4BBC-9DB8-8CB93C76E32E}" srcId="{885E4977-CC24-4977-B0EC-078354E69614}" destId="{767E0310-D328-49CE-8242-91F8F28B2A9C}" srcOrd="1" destOrd="0" parTransId="{8CBA2097-F6E8-4295-B761-AF924AE6E039}" sibTransId="{93830653-8D20-430F-A2EA-9D36377296FD}"/>
    <dgm:cxn modelId="{94291927-24E9-4129-A093-36B3D74D7537}" type="presOf" srcId="{779B586D-2A91-4A1E-8960-C4D0AB5F1E06}" destId="{EE58FEC2-B169-4055-A961-A42F780CD08D}" srcOrd="0" destOrd="3" presId="urn:microsoft.com/office/officeart/2005/8/layout/list1"/>
    <dgm:cxn modelId="{210516A0-DB4B-4EA7-9FA8-86EDCFDAF811}" type="presOf" srcId="{979FDA05-C5FA-4550-B0B3-21749EE2E936}" destId="{6FC98F77-64CB-4D84-8AA4-64E97724254A}" srcOrd="0" destOrd="3" presId="urn:microsoft.com/office/officeart/2005/8/layout/list1"/>
    <dgm:cxn modelId="{014B4A1E-3093-4630-9F14-5CE2687B85C3}" srcId="{885E4977-CC24-4977-B0EC-078354E69614}" destId="{A071F8E9-3E11-46F2-B5BA-9B3BAF364877}" srcOrd="0" destOrd="0" parTransId="{108A7FFB-9FAF-4769-ACAB-93EE481B611E}" sibTransId="{33D8AF18-CB0A-4561-A68B-C3C46DB0E249}"/>
    <dgm:cxn modelId="{B45F21B6-B13E-4BDC-8445-F66EC2A07B92}" srcId="{767E0310-D328-49CE-8242-91F8F28B2A9C}" destId="{0C6CD705-3892-4872-ACC3-0CC2A1CBCFE6}" srcOrd="1" destOrd="0" parTransId="{A271ED9F-C7E9-44C8-95A2-5EDA264FCDE3}" sibTransId="{C8070989-B4C8-490C-83E9-91AB4BFF6090}"/>
    <dgm:cxn modelId="{87BF9841-36FD-4C5E-AABD-C6120E5CEA28}" srcId="{A071F8E9-3E11-46F2-B5BA-9B3BAF364877}" destId="{979FDA05-C5FA-4550-B0B3-21749EE2E936}" srcOrd="3" destOrd="0" parTransId="{1CD73A9B-F800-4FE8-A267-AD6D08ACE8A9}" sibTransId="{6A2F1614-3A22-4344-BBD2-82646EC5AF31}"/>
    <dgm:cxn modelId="{F58894AA-C148-4989-9F77-4CF1B11B94F5}" type="presOf" srcId="{885E4977-CC24-4977-B0EC-078354E69614}" destId="{C0BD6FD5-2E90-4F7F-B4E3-84021D09CFA0}" srcOrd="0" destOrd="0" presId="urn:microsoft.com/office/officeart/2005/8/layout/list1"/>
    <dgm:cxn modelId="{E4A97C72-FE8C-4CB2-8A85-221D9AFAC2D4}" type="presOf" srcId="{DE695265-0897-432B-B07E-48D65B6E68EA}" destId="{6E667B51-0485-4605-B531-A5D60830D40B}" srcOrd="0" destOrd="0" presId="urn:microsoft.com/office/officeart/2005/8/layout/list1"/>
    <dgm:cxn modelId="{03974E40-985E-47EF-A660-ECB5371B00EA}" type="presOf" srcId="{767E0310-D328-49CE-8242-91F8F28B2A9C}" destId="{0ABAF30E-8674-4C1D-B75A-7E8BD96E9A7C}" srcOrd="1" destOrd="0" presId="urn:microsoft.com/office/officeart/2005/8/layout/list1"/>
    <dgm:cxn modelId="{051EC94F-434E-4C68-B7AA-5FD343973302}" type="presOf" srcId="{B4A16C84-6A27-4A23-8FEB-BD53A6DE3DED}" destId="{6FC98F77-64CB-4D84-8AA4-64E97724254A}" srcOrd="0" destOrd="2" presId="urn:microsoft.com/office/officeart/2005/8/layout/list1"/>
    <dgm:cxn modelId="{557C3459-A746-45C2-9990-27D270ED0964}" srcId="{767E0310-D328-49CE-8242-91F8F28B2A9C}" destId="{779B586D-2A91-4A1E-8960-C4D0AB5F1E06}" srcOrd="3" destOrd="0" parTransId="{EE70E60E-5005-4B9D-8DC5-4BF827515F1E}" sibTransId="{EDC23681-B381-46D4-A4A2-B0436F85CD02}"/>
    <dgm:cxn modelId="{2B597920-0599-4217-AB4B-671C2BA39DDA}" type="presOf" srcId="{7C7E8769-ABCF-441C-9DAB-5BC125542824}" destId="{EE58FEC2-B169-4055-A961-A42F780CD08D}" srcOrd="0" destOrd="2" presId="urn:microsoft.com/office/officeart/2005/8/layout/list1"/>
    <dgm:cxn modelId="{2B3028A4-1631-4E58-8E70-955AA619AD33}" type="presOf" srcId="{66F85D96-AA7D-4042-A5EA-B33DD9375515}" destId="{6FC98F77-64CB-4D84-8AA4-64E97724254A}" srcOrd="0" destOrd="0" presId="urn:microsoft.com/office/officeart/2005/8/layout/list1"/>
    <dgm:cxn modelId="{12A28EB9-7EB9-4D18-89C0-EA42EF9C9E36}" type="presOf" srcId="{A071F8E9-3E11-46F2-B5BA-9B3BAF364877}" destId="{3F06D6F0-323E-4275-A404-0A9B6D444F50}" srcOrd="1" destOrd="0" presId="urn:microsoft.com/office/officeart/2005/8/layout/list1"/>
    <dgm:cxn modelId="{E4E32DA4-4ACE-4A55-9BE2-B70BB4FE5A53}" srcId="{A071F8E9-3E11-46F2-B5BA-9B3BAF364877}" destId="{F3B0A4AB-F34E-4888-95F8-E893E11EDE05}" srcOrd="1" destOrd="0" parTransId="{D46DEEE0-9F16-425B-965D-F5852C9A66F2}" sibTransId="{67E81D21-213A-411A-A853-7A1058D917B7}"/>
    <dgm:cxn modelId="{BD600221-28F5-446B-9AC0-5CE0430D94DE}" srcId="{767E0310-D328-49CE-8242-91F8F28B2A9C}" destId="{573D44E6-4895-49DF-B1EE-B2C52806D79C}" srcOrd="0" destOrd="0" parTransId="{C3AB61D1-04CA-438C-A332-E99F5689945A}" sibTransId="{E27B8F5F-5EF8-4BB8-B744-36FD689CCDDF}"/>
    <dgm:cxn modelId="{12E6143C-8CF2-4B22-B7A9-5D7DCA62728F}" type="presOf" srcId="{F3B0A4AB-F34E-4888-95F8-E893E11EDE05}" destId="{6FC98F77-64CB-4D84-8AA4-64E97724254A}" srcOrd="0" destOrd="1" presId="urn:microsoft.com/office/officeart/2005/8/layout/list1"/>
    <dgm:cxn modelId="{AC3D934C-07EE-497A-9F6B-FCE6343C63AD}" type="presOf" srcId="{A071F8E9-3E11-46F2-B5BA-9B3BAF364877}" destId="{D92519E9-3CC5-438F-B52F-B56CD3B1C329}" srcOrd="0" destOrd="0" presId="urn:microsoft.com/office/officeart/2005/8/layout/list1"/>
    <dgm:cxn modelId="{C701CDB2-D4BE-4815-838D-AFFC2674450F}" srcId="{A071F8E9-3E11-46F2-B5BA-9B3BAF364877}" destId="{66F85D96-AA7D-4042-A5EA-B33DD9375515}" srcOrd="0" destOrd="0" parTransId="{5A2F1F90-FC44-4CAA-82A0-5FCACFCC9B5F}" sibTransId="{26C8498A-1572-4A68-8B98-4A05F7DA8307}"/>
    <dgm:cxn modelId="{C3E32F58-4639-4C88-8531-A37BCA9528F2}" srcId="{885E4977-CC24-4977-B0EC-078354E69614}" destId="{DE695265-0897-432B-B07E-48D65B6E68EA}" srcOrd="2" destOrd="0" parTransId="{BC9C7B96-0D90-4C92-8936-3C338979A8C9}" sibTransId="{BB4DCFEF-8AC5-4683-A8A3-30269269203D}"/>
    <dgm:cxn modelId="{64B6207B-8E6C-4134-8F35-C8BD59450765}" type="presOf" srcId="{767E0310-D328-49CE-8242-91F8F28B2A9C}" destId="{83CC3DAE-51EA-4DA2-8B8C-564D9841C4E5}" srcOrd="0" destOrd="0" presId="urn:microsoft.com/office/officeart/2005/8/layout/list1"/>
    <dgm:cxn modelId="{687DED14-5E86-4F72-A74D-ABD76D934A9A}" srcId="{767E0310-D328-49CE-8242-91F8F28B2A9C}" destId="{997DD5EE-A341-4F55-A21B-A4C0736EECD0}" srcOrd="4" destOrd="0" parTransId="{1AD852A0-D53F-4BF7-A104-859F6DFC2529}" sibTransId="{87D3BDCA-2DCB-45F3-8942-A2EE263AEDA9}"/>
    <dgm:cxn modelId="{D850B783-3B56-4A0C-8E2D-E6864258DE6D}" srcId="{767E0310-D328-49CE-8242-91F8F28B2A9C}" destId="{7C7E8769-ABCF-441C-9DAB-5BC125542824}" srcOrd="2" destOrd="0" parTransId="{C17B4AD0-CE77-4B85-8EDB-72CB23D40AAB}" sibTransId="{DEF4925E-33C8-4567-B4E7-17617242000F}"/>
    <dgm:cxn modelId="{B883E698-F4CF-4EE0-8463-9356A5B906A6}" type="presOf" srcId="{997DD5EE-A341-4F55-A21B-A4C0736EECD0}" destId="{EE58FEC2-B169-4055-A961-A42F780CD08D}" srcOrd="0" destOrd="4" presId="urn:microsoft.com/office/officeart/2005/8/layout/list1"/>
    <dgm:cxn modelId="{265452D2-2EE0-4EF7-8CCB-15A852101100}" srcId="{A071F8E9-3E11-46F2-B5BA-9B3BAF364877}" destId="{B4A16C84-6A27-4A23-8FEB-BD53A6DE3DED}" srcOrd="2" destOrd="0" parTransId="{AD1B662B-BE93-40BA-8112-66FC822051DD}" sibTransId="{7F57FD6F-0CAB-4669-81D6-5A2AB13B5F9F}"/>
    <dgm:cxn modelId="{C3964A70-B058-4248-9B80-03435E8CCD66}" type="presOf" srcId="{DE695265-0897-432B-B07E-48D65B6E68EA}" destId="{EE916AD6-1A94-40CE-AEEB-4F8324D60AF9}" srcOrd="1" destOrd="0" presId="urn:microsoft.com/office/officeart/2005/8/layout/list1"/>
    <dgm:cxn modelId="{ADF03CC3-1091-4744-B24D-DCF7898B2AB8}" type="presOf" srcId="{573D44E6-4895-49DF-B1EE-B2C52806D79C}" destId="{EE58FEC2-B169-4055-A961-A42F780CD08D}" srcOrd="0" destOrd="0" presId="urn:microsoft.com/office/officeart/2005/8/layout/list1"/>
    <dgm:cxn modelId="{B6221090-797B-4D2F-AD86-C6525DAB65FE}" type="presOf" srcId="{0C6CD705-3892-4872-ACC3-0CC2A1CBCFE6}" destId="{EE58FEC2-B169-4055-A961-A42F780CD08D}" srcOrd="0" destOrd="1" presId="urn:microsoft.com/office/officeart/2005/8/layout/list1"/>
    <dgm:cxn modelId="{19E1763D-DB93-499E-B754-54B47DDB0C5A}" type="presParOf" srcId="{C0BD6FD5-2E90-4F7F-B4E3-84021D09CFA0}" destId="{8B8CE096-DB23-443C-80E5-365FEE7BC3A4}" srcOrd="0" destOrd="0" presId="urn:microsoft.com/office/officeart/2005/8/layout/list1"/>
    <dgm:cxn modelId="{C7046DA3-4BD2-4642-B98A-2003B83698A3}" type="presParOf" srcId="{8B8CE096-DB23-443C-80E5-365FEE7BC3A4}" destId="{D92519E9-3CC5-438F-B52F-B56CD3B1C329}" srcOrd="0" destOrd="0" presId="urn:microsoft.com/office/officeart/2005/8/layout/list1"/>
    <dgm:cxn modelId="{0F3E342B-CE88-476E-BD7F-504DCF5BEE4F}" type="presParOf" srcId="{8B8CE096-DB23-443C-80E5-365FEE7BC3A4}" destId="{3F06D6F0-323E-4275-A404-0A9B6D444F50}" srcOrd="1" destOrd="0" presId="urn:microsoft.com/office/officeart/2005/8/layout/list1"/>
    <dgm:cxn modelId="{6A5A4297-97B8-4F11-8693-C472AECEFC3E}" type="presParOf" srcId="{C0BD6FD5-2E90-4F7F-B4E3-84021D09CFA0}" destId="{B7E1FCF5-7DE2-4DA4-A963-96178C4EE341}" srcOrd="1" destOrd="0" presId="urn:microsoft.com/office/officeart/2005/8/layout/list1"/>
    <dgm:cxn modelId="{EBB1AA99-C0AC-48D6-BF79-4FEBC2C8E8FA}" type="presParOf" srcId="{C0BD6FD5-2E90-4F7F-B4E3-84021D09CFA0}" destId="{6FC98F77-64CB-4D84-8AA4-64E97724254A}" srcOrd="2" destOrd="0" presId="urn:microsoft.com/office/officeart/2005/8/layout/list1"/>
    <dgm:cxn modelId="{FB06AF5C-ED71-4E0A-8CB8-EFC426CEB12C}" type="presParOf" srcId="{C0BD6FD5-2E90-4F7F-B4E3-84021D09CFA0}" destId="{812EBFEC-EAEC-45C9-A01D-9E88D42D6C62}" srcOrd="3" destOrd="0" presId="urn:microsoft.com/office/officeart/2005/8/layout/list1"/>
    <dgm:cxn modelId="{232956BA-CC89-46EB-ABC5-422892CB540D}" type="presParOf" srcId="{C0BD6FD5-2E90-4F7F-B4E3-84021D09CFA0}" destId="{E3D37A62-FD07-4E79-81D7-680BB38A52DF}" srcOrd="4" destOrd="0" presId="urn:microsoft.com/office/officeart/2005/8/layout/list1"/>
    <dgm:cxn modelId="{A4908717-16EB-41EB-BA60-5AA6FF33EAB0}" type="presParOf" srcId="{E3D37A62-FD07-4E79-81D7-680BB38A52DF}" destId="{83CC3DAE-51EA-4DA2-8B8C-564D9841C4E5}" srcOrd="0" destOrd="0" presId="urn:microsoft.com/office/officeart/2005/8/layout/list1"/>
    <dgm:cxn modelId="{C1492DE2-B6CD-4150-9DB7-158EA81A5F99}" type="presParOf" srcId="{E3D37A62-FD07-4E79-81D7-680BB38A52DF}" destId="{0ABAF30E-8674-4C1D-B75A-7E8BD96E9A7C}" srcOrd="1" destOrd="0" presId="urn:microsoft.com/office/officeart/2005/8/layout/list1"/>
    <dgm:cxn modelId="{A6F825F5-8437-489F-B99A-2688A309A309}" type="presParOf" srcId="{C0BD6FD5-2E90-4F7F-B4E3-84021D09CFA0}" destId="{165F21CD-3312-45A6-96EB-40B763B9D808}" srcOrd="5" destOrd="0" presId="urn:microsoft.com/office/officeart/2005/8/layout/list1"/>
    <dgm:cxn modelId="{12EFFE75-E9EB-49C0-A480-927C3BDA87BC}" type="presParOf" srcId="{C0BD6FD5-2E90-4F7F-B4E3-84021D09CFA0}" destId="{EE58FEC2-B169-4055-A961-A42F780CD08D}" srcOrd="6" destOrd="0" presId="urn:microsoft.com/office/officeart/2005/8/layout/list1"/>
    <dgm:cxn modelId="{19E6D3C9-CF41-43E0-A30E-07C48588CAFC}" type="presParOf" srcId="{C0BD6FD5-2E90-4F7F-B4E3-84021D09CFA0}" destId="{E441098A-6114-4AD5-9021-4E062A271DEA}" srcOrd="7" destOrd="0" presId="urn:microsoft.com/office/officeart/2005/8/layout/list1"/>
    <dgm:cxn modelId="{E2952FD0-851B-4EBB-BC50-1B7B0A98DB42}" type="presParOf" srcId="{C0BD6FD5-2E90-4F7F-B4E3-84021D09CFA0}" destId="{59C91237-ADC3-4106-801B-4F6FA382F7C1}" srcOrd="8" destOrd="0" presId="urn:microsoft.com/office/officeart/2005/8/layout/list1"/>
    <dgm:cxn modelId="{D236045F-0D7B-481C-A496-B6F0C303437B}" type="presParOf" srcId="{59C91237-ADC3-4106-801B-4F6FA382F7C1}" destId="{6E667B51-0485-4605-B531-A5D60830D40B}" srcOrd="0" destOrd="0" presId="urn:microsoft.com/office/officeart/2005/8/layout/list1"/>
    <dgm:cxn modelId="{29CD6FA4-D251-4901-B8DC-49DAB39863E1}" type="presParOf" srcId="{59C91237-ADC3-4106-801B-4F6FA382F7C1}" destId="{EE916AD6-1A94-40CE-AEEB-4F8324D60AF9}" srcOrd="1" destOrd="0" presId="urn:microsoft.com/office/officeart/2005/8/layout/list1"/>
    <dgm:cxn modelId="{942FE8AF-8C52-4D88-80E6-563AE5E91505}" type="presParOf" srcId="{C0BD6FD5-2E90-4F7F-B4E3-84021D09CFA0}" destId="{AD1ACD33-8925-4CCC-8C63-0E4F23D41851}" srcOrd="9" destOrd="0" presId="urn:microsoft.com/office/officeart/2005/8/layout/list1"/>
    <dgm:cxn modelId="{A60B6C66-AFB6-4D39-8165-413F0EDAA61F}" type="presParOf" srcId="{C0BD6FD5-2E90-4F7F-B4E3-84021D09CFA0}" destId="{6C253376-9CFE-4240-817D-1E3126F5EC13}"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83E1FA-A8AE-4FD7-AB45-FA4BBAC98894}"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en-IN"/>
        </a:p>
      </dgm:t>
    </dgm:pt>
    <dgm:pt modelId="{9B2A27A7-3AB4-48B3-87A1-EBF6B3626E01}">
      <dgm:prSet/>
      <dgm:spPr/>
      <dgm:t>
        <a:bodyPr/>
        <a:lstStyle/>
        <a:p>
          <a:r>
            <a:rPr lang="en-IN" dirty="0"/>
            <a:t>Balance Sheet</a:t>
          </a:r>
        </a:p>
      </dgm:t>
    </dgm:pt>
    <dgm:pt modelId="{DE387E25-245C-4DC1-BE48-EE76C78784B5}" type="parTrans" cxnId="{68A15007-F836-4773-A1B7-E6E3D43105D1}">
      <dgm:prSet/>
      <dgm:spPr/>
      <dgm:t>
        <a:bodyPr/>
        <a:lstStyle/>
        <a:p>
          <a:endParaRPr lang="en-IN"/>
        </a:p>
      </dgm:t>
    </dgm:pt>
    <dgm:pt modelId="{EE1192A4-5321-41EE-BFF6-E76801CF2F3C}" type="sibTrans" cxnId="{68A15007-F836-4773-A1B7-E6E3D43105D1}">
      <dgm:prSet/>
      <dgm:spPr/>
      <dgm:t>
        <a:bodyPr/>
        <a:lstStyle/>
        <a:p>
          <a:endParaRPr lang="en-IN"/>
        </a:p>
      </dgm:t>
    </dgm:pt>
    <dgm:pt modelId="{AD5AE982-B704-4D10-AF46-23D5A5B6F29B}">
      <dgm:prSet/>
      <dgm:spPr/>
      <dgm:t>
        <a:bodyPr/>
        <a:lstStyle/>
        <a:p>
          <a:r>
            <a:rPr lang="en-IN"/>
            <a:t>Profit and Loss Accounts</a:t>
          </a:r>
          <a:endParaRPr lang="en-IN" dirty="0"/>
        </a:p>
      </dgm:t>
    </dgm:pt>
    <dgm:pt modelId="{02E641E6-A355-49ED-AC56-9FEAB2CFC89E}" type="parTrans" cxnId="{551ADE69-EF26-4ECD-8B2E-E8BCBAC39D6C}">
      <dgm:prSet/>
      <dgm:spPr/>
      <dgm:t>
        <a:bodyPr/>
        <a:lstStyle/>
        <a:p>
          <a:endParaRPr lang="en-IN"/>
        </a:p>
      </dgm:t>
    </dgm:pt>
    <dgm:pt modelId="{C2640383-348F-4DDE-BECE-C1F298304DAD}" type="sibTrans" cxnId="{551ADE69-EF26-4ECD-8B2E-E8BCBAC39D6C}">
      <dgm:prSet/>
      <dgm:spPr/>
      <dgm:t>
        <a:bodyPr/>
        <a:lstStyle/>
        <a:p>
          <a:endParaRPr lang="en-IN"/>
        </a:p>
      </dgm:t>
    </dgm:pt>
    <dgm:pt modelId="{AA4910A6-E2FA-4EC5-8ED3-4AA8F2D50025}">
      <dgm:prSet/>
      <dgm:spPr/>
      <dgm:t>
        <a:bodyPr/>
        <a:lstStyle/>
        <a:p>
          <a:r>
            <a:rPr lang="en-IN"/>
            <a:t>Cash Flow Statement</a:t>
          </a:r>
          <a:endParaRPr lang="en-IN" dirty="0"/>
        </a:p>
      </dgm:t>
    </dgm:pt>
    <dgm:pt modelId="{32A4F806-4D8D-4CBD-86D4-28DB0587B4AD}" type="parTrans" cxnId="{F05C72AC-38CA-48C6-97B5-981B3190071A}">
      <dgm:prSet/>
      <dgm:spPr/>
      <dgm:t>
        <a:bodyPr/>
        <a:lstStyle/>
        <a:p>
          <a:endParaRPr lang="en-IN"/>
        </a:p>
      </dgm:t>
    </dgm:pt>
    <dgm:pt modelId="{C275E68C-69BC-4FB9-A843-47D0671DDE82}" type="sibTrans" cxnId="{F05C72AC-38CA-48C6-97B5-981B3190071A}">
      <dgm:prSet/>
      <dgm:spPr/>
      <dgm:t>
        <a:bodyPr/>
        <a:lstStyle/>
        <a:p>
          <a:endParaRPr lang="en-IN"/>
        </a:p>
      </dgm:t>
    </dgm:pt>
    <dgm:pt modelId="{244E323C-EBA1-4111-90C2-3A9243A341C0}">
      <dgm:prSet/>
      <dgm:spPr/>
      <dgm:t>
        <a:bodyPr/>
        <a:lstStyle/>
        <a:p>
          <a:r>
            <a:rPr lang="en-IN"/>
            <a:t>Equity Change</a:t>
          </a:r>
          <a:endParaRPr lang="en-IN" dirty="0"/>
        </a:p>
      </dgm:t>
    </dgm:pt>
    <dgm:pt modelId="{89D51BBE-4D8F-4DF6-9DCF-BCD1F9D805A4}" type="parTrans" cxnId="{83D0F758-88BC-48C5-BB44-D114F2C098F3}">
      <dgm:prSet/>
      <dgm:spPr/>
      <dgm:t>
        <a:bodyPr/>
        <a:lstStyle/>
        <a:p>
          <a:endParaRPr lang="en-IN"/>
        </a:p>
      </dgm:t>
    </dgm:pt>
    <dgm:pt modelId="{4E799F19-789C-416E-81FF-89854AB9227C}" type="sibTrans" cxnId="{83D0F758-88BC-48C5-BB44-D114F2C098F3}">
      <dgm:prSet/>
      <dgm:spPr/>
      <dgm:t>
        <a:bodyPr/>
        <a:lstStyle/>
        <a:p>
          <a:endParaRPr lang="en-IN"/>
        </a:p>
      </dgm:t>
    </dgm:pt>
    <dgm:pt modelId="{9A5A06F2-D91D-4995-B5CB-8394DF3D9D79}">
      <dgm:prSet/>
      <dgm:spPr/>
      <dgm:t>
        <a:bodyPr/>
        <a:lstStyle/>
        <a:p>
          <a:r>
            <a:rPr lang="en-IN"/>
            <a:t>Notes to Accounts</a:t>
          </a:r>
        </a:p>
      </dgm:t>
    </dgm:pt>
    <dgm:pt modelId="{4080913E-8564-4B0E-891C-33E84FC84329}" type="parTrans" cxnId="{184636A0-531C-488A-9E3E-645592124877}">
      <dgm:prSet/>
      <dgm:spPr/>
      <dgm:t>
        <a:bodyPr/>
        <a:lstStyle/>
        <a:p>
          <a:endParaRPr lang="en-IN"/>
        </a:p>
      </dgm:t>
    </dgm:pt>
    <dgm:pt modelId="{39102CCB-B1B9-475C-99F8-ACEC0FEC361C}" type="sibTrans" cxnId="{184636A0-531C-488A-9E3E-645592124877}">
      <dgm:prSet/>
      <dgm:spPr/>
      <dgm:t>
        <a:bodyPr/>
        <a:lstStyle/>
        <a:p>
          <a:endParaRPr lang="en-IN"/>
        </a:p>
      </dgm:t>
    </dgm:pt>
    <dgm:pt modelId="{8ACA85D5-C9C0-43DC-ABA0-7D6424880E49}" type="pres">
      <dgm:prSet presAssocID="{EB83E1FA-A8AE-4FD7-AB45-FA4BBAC98894}" presName="linear" presStyleCnt="0">
        <dgm:presLayoutVars>
          <dgm:dir/>
          <dgm:animLvl val="lvl"/>
          <dgm:resizeHandles val="exact"/>
        </dgm:presLayoutVars>
      </dgm:prSet>
      <dgm:spPr/>
      <dgm:t>
        <a:bodyPr/>
        <a:lstStyle/>
        <a:p>
          <a:endParaRPr lang="en-IN"/>
        </a:p>
      </dgm:t>
    </dgm:pt>
    <dgm:pt modelId="{1AF30863-64E4-468E-B0D4-56B9C4F2A8FE}" type="pres">
      <dgm:prSet presAssocID="{9B2A27A7-3AB4-48B3-87A1-EBF6B3626E01}" presName="parentLin" presStyleCnt="0"/>
      <dgm:spPr/>
    </dgm:pt>
    <dgm:pt modelId="{0A63DAB4-45AE-4F6E-855D-5FF49D4FEE66}" type="pres">
      <dgm:prSet presAssocID="{9B2A27A7-3AB4-48B3-87A1-EBF6B3626E01}" presName="parentLeftMargin" presStyleLbl="node1" presStyleIdx="0" presStyleCnt="5"/>
      <dgm:spPr/>
      <dgm:t>
        <a:bodyPr/>
        <a:lstStyle/>
        <a:p>
          <a:endParaRPr lang="en-IN"/>
        </a:p>
      </dgm:t>
    </dgm:pt>
    <dgm:pt modelId="{A4F8A83E-4A15-4CEA-BD0C-C253556E0508}" type="pres">
      <dgm:prSet presAssocID="{9B2A27A7-3AB4-48B3-87A1-EBF6B3626E01}" presName="parentText" presStyleLbl="node1" presStyleIdx="0" presStyleCnt="5">
        <dgm:presLayoutVars>
          <dgm:chMax val="0"/>
          <dgm:bulletEnabled val="1"/>
        </dgm:presLayoutVars>
      </dgm:prSet>
      <dgm:spPr/>
      <dgm:t>
        <a:bodyPr/>
        <a:lstStyle/>
        <a:p>
          <a:endParaRPr lang="en-IN"/>
        </a:p>
      </dgm:t>
    </dgm:pt>
    <dgm:pt modelId="{BF819029-9069-4D30-BF0E-54D9722EF0F2}" type="pres">
      <dgm:prSet presAssocID="{9B2A27A7-3AB4-48B3-87A1-EBF6B3626E01}" presName="negativeSpace" presStyleCnt="0"/>
      <dgm:spPr/>
    </dgm:pt>
    <dgm:pt modelId="{DE359B00-6401-49D9-90D6-E1DA83CDF3F1}" type="pres">
      <dgm:prSet presAssocID="{9B2A27A7-3AB4-48B3-87A1-EBF6B3626E01}" presName="childText" presStyleLbl="conFgAcc1" presStyleIdx="0" presStyleCnt="5">
        <dgm:presLayoutVars>
          <dgm:bulletEnabled val="1"/>
        </dgm:presLayoutVars>
      </dgm:prSet>
      <dgm:spPr/>
    </dgm:pt>
    <dgm:pt modelId="{1307385C-9F7E-43D2-B5DB-81308CC71694}" type="pres">
      <dgm:prSet presAssocID="{EE1192A4-5321-41EE-BFF6-E76801CF2F3C}" presName="spaceBetweenRectangles" presStyleCnt="0"/>
      <dgm:spPr/>
    </dgm:pt>
    <dgm:pt modelId="{C31ABDA5-FB16-4D2C-8881-A9001E7D868E}" type="pres">
      <dgm:prSet presAssocID="{AD5AE982-B704-4D10-AF46-23D5A5B6F29B}" presName="parentLin" presStyleCnt="0"/>
      <dgm:spPr/>
    </dgm:pt>
    <dgm:pt modelId="{3AF1EEDC-2DD5-429C-AE02-7EC03091644B}" type="pres">
      <dgm:prSet presAssocID="{AD5AE982-B704-4D10-AF46-23D5A5B6F29B}" presName="parentLeftMargin" presStyleLbl="node1" presStyleIdx="0" presStyleCnt="5"/>
      <dgm:spPr/>
      <dgm:t>
        <a:bodyPr/>
        <a:lstStyle/>
        <a:p>
          <a:endParaRPr lang="en-IN"/>
        </a:p>
      </dgm:t>
    </dgm:pt>
    <dgm:pt modelId="{DD861905-3039-4919-BD66-A564D8F0878D}" type="pres">
      <dgm:prSet presAssocID="{AD5AE982-B704-4D10-AF46-23D5A5B6F29B}" presName="parentText" presStyleLbl="node1" presStyleIdx="1" presStyleCnt="5">
        <dgm:presLayoutVars>
          <dgm:chMax val="0"/>
          <dgm:bulletEnabled val="1"/>
        </dgm:presLayoutVars>
      </dgm:prSet>
      <dgm:spPr/>
      <dgm:t>
        <a:bodyPr/>
        <a:lstStyle/>
        <a:p>
          <a:endParaRPr lang="en-IN"/>
        </a:p>
      </dgm:t>
    </dgm:pt>
    <dgm:pt modelId="{EA275E20-28FD-4364-ABD1-5BCC821562BA}" type="pres">
      <dgm:prSet presAssocID="{AD5AE982-B704-4D10-AF46-23D5A5B6F29B}" presName="negativeSpace" presStyleCnt="0"/>
      <dgm:spPr/>
    </dgm:pt>
    <dgm:pt modelId="{B0533909-2E6A-4D25-B29A-5E642028C686}" type="pres">
      <dgm:prSet presAssocID="{AD5AE982-B704-4D10-AF46-23D5A5B6F29B}" presName="childText" presStyleLbl="conFgAcc1" presStyleIdx="1" presStyleCnt="5">
        <dgm:presLayoutVars>
          <dgm:bulletEnabled val="1"/>
        </dgm:presLayoutVars>
      </dgm:prSet>
      <dgm:spPr/>
    </dgm:pt>
    <dgm:pt modelId="{388F1239-D0F9-40D8-A093-1EC8389E2F99}" type="pres">
      <dgm:prSet presAssocID="{C2640383-348F-4DDE-BECE-C1F298304DAD}" presName="spaceBetweenRectangles" presStyleCnt="0"/>
      <dgm:spPr/>
    </dgm:pt>
    <dgm:pt modelId="{B5F6680B-6BE2-40CE-B840-033DF3790F07}" type="pres">
      <dgm:prSet presAssocID="{AA4910A6-E2FA-4EC5-8ED3-4AA8F2D50025}" presName="parentLin" presStyleCnt="0"/>
      <dgm:spPr/>
    </dgm:pt>
    <dgm:pt modelId="{3F22A047-F11F-4809-A806-35D3F8D6579B}" type="pres">
      <dgm:prSet presAssocID="{AA4910A6-E2FA-4EC5-8ED3-4AA8F2D50025}" presName="parentLeftMargin" presStyleLbl="node1" presStyleIdx="1" presStyleCnt="5"/>
      <dgm:spPr/>
      <dgm:t>
        <a:bodyPr/>
        <a:lstStyle/>
        <a:p>
          <a:endParaRPr lang="en-IN"/>
        </a:p>
      </dgm:t>
    </dgm:pt>
    <dgm:pt modelId="{2624F3F1-0A6B-427F-B531-1C63245356E4}" type="pres">
      <dgm:prSet presAssocID="{AA4910A6-E2FA-4EC5-8ED3-4AA8F2D50025}" presName="parentText" presStyleLbl="node1" presStyleIdx="2" presStyleCnt="5">
        <dgm:presLayoutVars>
          <dgm:chMax val="0"/>
          <dgm:bulletEnabled val="1"/>
        </dgm:presLayoutVars>
      </dgm:prSet>
      <dgm:spPr/>
      <dgm:t>
        <a:bodyPr/>
        <a:lstStyle/>
        <a:p>
          <a:endParaRPr lang="en-IN"/>
        </a:p>
      </dgm:t>
    </dgm:pt>
    <dgm:pt modelId="{72E4A163-649F-4095-9C19-B4A2D34B21D7}" type="pres">
      <dgm:prSet presAssocID="{AA4910A6-E2FA-4EC5-8ED3-4AA8F2D50025}" presName="negativeSpace" presStyleCnt="0"/>
      <dgm:spPr/>
    </dgm:pt>
    <dgm:pt modelId="{4DE49FE5-E1E9-484B-88BD-06B80FE2D673}" type="pres">
      <dgm:prSet presAssocID="{AA4910A6-E2FA-4EC5-8ED3-4AA8F2D50025}" presName="childText" presStyleLbl="conFgAcc1" presStyleIdx="2" presStyleCnt="5">
        <dgm:presLayoutVars>
          <dgm:bulletEnabled val="1"/>
        </dgm:presLayoutVars>
      </dgm:prSet>
      <dgm:spPr/>
    </dgm:pt>
    <dgm:pt modelId="{1C8667B2-798B-4277-970D-EDAA8C51F76A}" type="pres">
      <dgm:prSet presAssocID="{C275E68C-69BC-4FB9-A843-47D0671DDE82}" presName="spaceBetweenRectangles" presStyleCnt="0"/>
      <dgm:spPr/>
    </dgm:pt>
    <dgm:pt modelId="{4D669785-C070-4AC5-B894-E3A67C69013C}" type="pres">
      <dgm:prSet presAssocID="{244E323C-EBA1-4111-90C2-3A9243A341C0}" presName="parentLin" presStyleCnt="0"/>
      <dgm:spPr/>
    </dgm:pt>
    <dgm:pt modelId="{F8D9DD64-9FE1-4B3B-9BB2-306E605FDF2F}" type="pres">
      <dgm:prSet presAssocID="{244E323C-EBA1-4111-90C2-3A9243A341C0}" presName="parentLeftMargin" presStyleLbl="node1" presStyleIdx="2" presStyleCnt="5"/>
      <dgm:spPr/>
      <dgm:t>
        <a:bodyPr/>
        <a:lstStyle/>
        <a:p>
          <a:endParaRPr lang="en-IN"/>
        </a:p>
      </dgm:t>
    </dgm:pt>
    <dgm:pt modelId="{B3537303-DA4E-4171-8C10-CB61D3BC9AB5}" type="pres">
      <dgm:prSet presAssocID="{244E323C-EBA1-4111-90C2-3A9243A341C0}" presName="parentText" presStyleLbl="node1" presStyleIdx="3" presStyleCnt="5">
        <dgm:presLayoutVars>
          <dgm:chMax val="0"/>
          <dgm:bulletEnabled val="1"/>
        </dgm:presLayoutVars>
      </dgm:prSet>
      <dgm:spPr/>
      <dgm:t>
        <a:bodyPr/>
        <a:lstStyle/>
        <a:p>
          <a:endParaRPr lang="en-IN"/>
        </a:p>
      </dgm:t>
    </dgm:pt>
    <dgm:pt modelId="{635CAD96-BBDE-4495-8478-2DED1F745B0F}" type="pres">
      <dgm:prSet presAssocID="{244E323C-EBA1-4111-90C2-3A9243A341C0}" presName="negativeSpace" presStyleCnt="0"/>
      <dgm:spPr/>
    </dgm:pt>
    <dgm:pt modelId="{8FF7F57D-8DD9-42DA-ABCB-669CC88B87D5}" type="pres">
      <dgm:prSet presAssocID="{244E323C-EBA1-4111-90C2-3A9243A341C0}" presName="childText" presStyleLbl="conFgAcc1" presStyleIdx="3" presStyleCnt="5">
        <dgm:presLayoutVars>
          <dgm:bulletEnabled val="1"/>
        </dgm:presLayoutVars>
      </dgm:prSet>
      <dgm:spPr/>
    </dgm:pt>
    <dgm:pt modelId="{CE18CD6F-1DD2-4DA3-955A-06709C532F23}" type="pres">
      <dgm:prSet presAssocID="{4E799F19-789C-416E-81FF-89854AB9227C}" presName="spaceBetweenRectangles" presStyleCnt="0"/>
      <dgm:spPr/>
    </dgm:pt>
    <dgm:pt modelId="{B64E5B29-5A33-4F62-86F1-DA5B42DA7B2B}" type="pres">
      <dgm:prSet presAssocID="{9A5A06F2-D91D-4995-B5CB-8394DF3D9D79}" presName="parentLin" presStyleCnt="0"/>
      <dgm:spPr/>
    </dgm:pt>
    <dgm:pt modelId="{6D011489-5548-4F80-B66A-A7AAD5DD3E15}" type="pres">
      <dgm:prSet presAssocID="{9A5A06F2-D91D-4995-B5CB-8394DF3D9D79}" presName="parentLeftMargin" presStyleLbl="node1" presStyleIdx="3" presStyleCnt="5"/>
      <dgm:spPr/>
      <dgm:t>
        <a:bodyPr/>
        <a:lstStyle/>
        <a:p>
          <a:endParaRPr lang="en-IN"/>
        </a:p>
      </dgm:t>
    </dgm:pt>
    <dgm:pt modelId="{24BB5648-4031-45F4-A57B-8DE0CDC5804B}" type="pres">
      <dgm:prSet presAssocID="{9A5A06F2-D91D-4995-B5CB-8394DF3D9D79}" presName="parentText" presStyleLbl="node1" presStyleIdx="4" presStyleCnt="5">
        <dgm:presLayoutVars>
          <dgm:chMax val="0"/>
          <dgm:bulletEnabled val="1"/>
        </dgm:presLayoutVars>
      </dgm:prSet>
      <dgm:spPr/>
      <dgm:t>
        <a:bodyPr/>
        <a:lstStyle/>
        <a:p>
          <a:endParaRPr lang="en-IN"/>
        </a:p>
      </dgm:t>
    </dgm:pt>
    <dgm:pt modelId="{B1669D77-BB99-4EB3-8601-97AD179D43D0}" type="pres">
      <dgm:prSet presAssocID="{9A5A06F2-D91D-4995-B5CB-8394DF3D9D79}" presName="negativeSpace" presStyleCnt="0"/>
      <dgm:spPr/>
    </dgm:pt>
    <dgm:pt modelId="{C6493B52-71ED-4040-82A6-A4140CEE0BA6}" type="pres">
      <dgm:prSet presAssocID="{9A5A06F2-D91D-4995-B5CB-8394DF3D9D79}" presName="childText" presStyleLbl="conFgAcc1" presStyleIdx="4" presStyleCnt="5">
        <dgm:presLayoutVars>
          <dgm:bulletEnabled val="1"/>
        </dgm:presLayoutVars>
      </dgm:prSet>
      <dgm:spPr/>
    </dgm:pt>
  </dgm:ptLst>
  <dgm:cxnLst>
    <dgm:cxn modelId="{4DEE488A-AC6C-47F8-89A0-2F517E8DDCD1}" type="presOf" srcId="{EB83E1FA-A8AE-4FD7-AB45-FA4BBAC98894}" destId="{8ACA85D5-C9C0-43DC-ABA0-7D6424880E49}" srcOrd="0" destOrd="0" presId="urn:microsoft.com/office/officeart/2005/8/layout/list1"/>
    <dgm:cxn modelId="{571A6B74-9443-4BCB-A736-B5D670CFBB90}" type="presOf" srcId="{9A5A06F2-D91D-4995-B5CB-8394DF3D9D79}" destId="{24BB5648-4031-45F4-A57B-8DE0CDC5804B}" srcOrd="1" destOrd="0" presId="urn:microsoft.com/office/officeart/2005/8/layout/list1"/>
    <dgm:cxn modelId="{68A15007-F836-4773-A1B7-E6E3D43105D1}" srcId="{EB83E1FA-A8AE-4FD7-AB45-FA4BBAC98894}" destId="{9B2A27A7-3AB4-48B3-87A1-EBF6B3626E01}" srcOrd="0" destOrd="0" parTransId="{DE387E25-245C-4DC1-BE48-EE76C78784B5}" sibTransId="{EE1192A4-5321-41EE-BFF6-E76801CF2F3C}"/>
    <dgm:cxn modelId="{9975698B-2C7D-4AC8-ABF8-5CBA08F81C02}" type="presOf" srcId="{244E323C-EBA1-4111-90C2-3A9243A341C0}" destId="{F8D9DD64-9FE1-4B3B-9BB2-306E605FDF2F}" srcOrd="0" destOrd="0" presId="urn:microsoft.com/office/officeart/2005/8/layout/list1"/>
    <dgm:cxn modelId="{2DC08E2E-1108-424B-87C4-F01075343AC8}" type="presOf" srcId="{9B2A27A7-3AB4-48B3-87A1-EBF6B3626E01}" destId="{0A63DAB4-45AE-4F6E-855D-5FF49D4FEE66}" srcOrd="0" destOrd="0" presId="urn:microsoft.com/office/officeart/2005/8/layout/list1"/>
    <dgm:cxn modelId="{FFDF62BB-B3AE-4ABA-AC47-BDDF5485B092}" type="presOf" srcId="{9B2A27A7-3AB4-48B3-87A1-EBF6B3626E01}" destId="{A4F8A83E-4A15-4CEA-BD0C-C253556E0508}" srcOrd="1" destOrd="0" presId="urn:microsoft.com/office/officeart/2005/8/layout/list1"/>
    <dgm:cxn modelId="{7EBC664A-E8F8-4BFA-9870-6395BAA7F073}" type="presOf" srcId="{AA4910A6-E2FA-4EC5-8ED3-4AA8F2D50025}" destId="{3F22A047-F11F-4809-A806-35D3F8D6579B}" srcOrd="0" destOrd="0" presId="urn:microsoft.com/office/officeart/2005/8/layout/list1"/>
    <dgm:cxn modelId="{F05C72AC-38CA-48C6-97B5-981B3190071A}" srcId="{EB83E1FA-A8AE-4FD7-AB45-FA4BBAC98894}" destId="{AA4910A6-E2FA-4EC5-8ED3-4AA8F2D50025}" srcOrd="2" destOrd="0" parTransId="{32A4F806-4D8D-4CBD-86D4-28DB0587B4AD}" sibTransId="{C275E68C-69BC-4FB9-A843-47D0671DDE82}"/>
    <dgm:cxn modelId="{BD1F0378-B6F8-460C-B344-0C9BCBC83304}" type="presOf" srcId="{9A5A06F2-D91D-4995-B5CB-8394DF3D9D79}" destId="{6D011489-5548-4F80-B66A-A7AAD5DD3E15}" srcOrd="0" destOrd="0" presId="urn:microsoft.com/office/officeart/2005/8/layout/list1"/>
    <dgm:cxn modelId="{0A914156-8803-4206-8378-B7208C9879AD}" type="presOf" srcId="{AD5AE982-B704-4D10-AF46-23D5A5B6F29B}" destId="{3AF1EEDC-2DD5-429C-AE02-7EC03091644B}" srcOrd="0" destOrd="0" presId="urn:microsoft.com/office/officeart/2005/8/layout/list1"/>
    <dgm:cxn modelId="{4611F3CB-4121-4B28-A53D-6E346EF1BF5F}" type="presOf" srcId="{AD5AE982-B704-4D10-AF46-23D5A5B6F29B}" destId="{DD861905-3039-4919-BD66-A564D8F0878D}" srcOrd="1" destOrd="0" presId="urn:microsoft.com/office/officeart/2005/8/layout/list1"/>
    <dgm:cxn modelId="{184636A0-531C-488A-9E3E-645592124877}" srcId="{EB83E1FA-A8AE-4FD7-AB45-FA4BBAC98894}" destId="{9A5A06F2-D91D-4995-B5CB-8394DF3D9D79}" srcOrd="4" destOrd="0" parTransId="{4080913E-8564-4B0E-891C-33E84FC84329}" sibTransId="{39102CCB-B1B9-475C-99F8-ACEC0FEC361C}"/>
    <dgm:cxn modelId="{83D0F758-88BC-48C5-BB44-D114F2C098F3}" srcId="{EB83E1FA-A8AE-4FD7-AB45-FA4BBAC98894}" destId="{244E323C-EBA1-4111-90C2-3A9243A341C0}" srcOrd="3" destOrd="0" parTransId="{89D51BBE-4D8F-4DF6-9DCF-BCD1F9D805A4}" sibTransId="{4E799F19-789C-416E-81FF-89854AB9227C}"/>
    <dgm:cxn modelId="{551ADE69-EF26-4ECD-8B2E-E8BCBAC39D6C}" srcId="{EB83E1FA-A8AE-4FD7-AB45-FA4BBAC98894}" destId="{AD5AE982-B704-4D10-AF46-23D5A5B6F29B}" srcOrd="1" destOrd="0" parTransId="{02E641E6-A355-49ED-AC56-9FEAB2CFC89E}" sibTransId="{C2640383-348F-4DDE-BECE-C1F298304DAD}"/>
    <dgm:cxn modelId="{1F93FB77-A133-4680-ABF2-4B27E1F21359}" type="presOf" srcId="{AA4910A6-E2FA-4EC5-8ED3-4AA8F2D50025}" destId="{2624F3F1-0A6B-427F-B531-1C63245356E4}" srcOrd="1" destOrd="0" presId="urn:microsoft.com/office/officeart/2005/8/layout/list1"/>
    <dgm:cxn modelId="{AAD2746B-8BAD-43BE-8709-094D8525A11B}" type="presOf" srcId="{244E323C-EBA1-4111-90C2-3A9243A341C0}" destId="{B3537303-DA4E-4171-8C10-CB61D3BC9AB5}" srcOrd="1" destOrd="0" presId="urn:microsoft.com/office/officeart/2005/8/layout/list1"/>
    <dgm:cxn modelId="{E84F454D-375B-4752-92B7-A8B667E8D776}" type="presParOf" srcId="{8ACA85D5-C9C0-43DC-ABA0-7D6424880E49}" destId="{1AF30863-64E4-468E-B0D4-56B9C4F2A8FE}" srcOrd="0" destOrd="0" presId="urn:microsoft.com/office/officeart/2005/8/layout/list1"/>
    <dgm:cxn modelId="{5B699AF4-F9D1-4913-94AB-CA7F4C713B1F}" type="presParOf" srcId="{1AF30863-64E4-468E-B0D4-56B9C4F2A8FE}" destId="{0A63DAB4-45AE-4F6E-855D-5FF49D4FEE66}" srcOrd="0" destOrd="0" presId="urn:microsoft.com/office/officeart/2005/8/layout/list1"/>
    <dgm:cxn modelId="{DCA7B4BB-A4D1-4FA9-A192-9A8EA38FC4F2}" type="presParOf" srcId="{1AF30863-64E4-468E-B0D4-56B9C4F2A8FE}" destId="{A4F8A83E-4A15-4CEA-BD0C-C253556E0508}" srcOrd="1" destOrd="0" presId="urn:microsoft.com/office/officeart/2005/8/layout/list1"/>
    <dgm:cxn modelId="{5A5F00DA-5F6A-43FE-BCA2-DE056BF11617}" type="presParOf" srcId="{8ACA85D5-C9C0-43DC-ABA0-7D6424880E49}" destId="{BF819029-9069-4D30-BF0E-54D9722EF0F2}" srcOrd="1" destOrd="0" presId="urn:microsoft.com/office/officeart/2005/8/layout/list1"/>
    <dgm:cxn modelId="{1AC4A0BC-70CC-4F84-B7C0-C6777CE02440}" type="presParOf" srcId="{8ACA85D5-C9C0-43DC-ABA0-7D6424880E49}" destId="{DE359B00-6401-49D9-90D6-E1DA83CDF3F1}" srcOrd="2" destOrd="0" presId="urn:microsoft.com/office/officeart/2005/8/layout/list1"/>
    <dgm:cxn modelId="{B52BF3E7-B4A2-409A-96BA-3AB33BD96B83}" type="presParOf" srcId="{8ACA85D5-C9C0-43DC-ABA0-7D6424880E49}" destId="{1307385C-9F7E-43D2-B5DB-81308CC71694}" srcOrd="3" destOrd="0" presId="urn:microsoft.com/office/officeart/2005/8/layout/list1"/>
    <dgm:cxn modelId="{6D6EE8CD-6649-4EA7-BAE2-0364FE5F1A25}" type="presParOf" srcId="{8ACA85D5-C9C0-43DC-ABA0-7D6424880E49}" destId="{C31ABDA5-FB16-4D2C-8881-A9001E7D868E}" srcOrd="4" destOrd="0" presId="urn:microsoft.com/office/officeart/2005/8/layout/list1"/>
    <dgm:cxn modelId="{E416A8F8-98A4-4A1D-87A8-AEB9BE847C3D}" type="presParOf" srcId="{C31ABDA5-FB16-4D2C-8881-A9001E7D868E}" destId="{3AF1EEDC-2DD5-429C-AE02-7EC03091644B}" srcOrd="0" destOrd="0" presId="urn:microsoft.com/office/officeart/2005/8/layout/list1"/>
    <dgm:cxn modelId="{D603FE73-CB2C-4D3B-8AF7-4D353D96967F}" type="presParOf" srcId="{C31ABDA5-FB16-4D2C-8881-A9001E7D868E}" destId="{DD861905-3039-4919-BD66-A564D8F0878D}" srcOrd="1" destOrd="0" presId="urn:microsoft.com/office/officeart/2005/8/layout/list1"/>
    <dgm:cxn modelId="{45C021BE-847E-4EDC-84E2-F42E270B835B}" type="presParOf" srcId="{8ACA85D5-C9C0-43DC-ABA0-7D6424880E49}" destId="{EA275E20-28FD-4364-ABD1-5BCC821562BA}" srcOrd="5" destOrd="0" presId="urn:microsoft.com/office/officeart/2005/8/layout/list1"/>
    <dgm:cxn modelId="{9E28FE06-AEED-41EE-8940-1BC4C2428380}" type="presParOf" srcId="{8ACA85D5-C9C0-43DC-ABA0-7D6424880E49}" destId="{B0533909-2E6A-4D25-B29A-5E642028C686}" srcOrd="6" destOrd="0" presId="urn:microsoft.com/office/officeart/2005/8/layout/list1"/>
    <dgm:cxn modelId="{B8C0759E-E030-40A8-B323-58416353BB15}" type="presParOf" srcId="{8ACA85D5-C9C0-43DC-ABA0-7D6424880E49}" destId="{388F1239-D0F9-40D8-A093-1EC8389E2F99}" srcOrd="7" destOrd="0" presId="urn:microsoft.com/office/officeart/2005/8/layout/list1"/>
    <dgm:cxn modelId="{15C133D4-4D68-4E38-A2D3-B87B38D8E1D8}" type="presParOf" srcId="{8ACA85D5-C9C0-43DC-ABA0-7D6424880E49}" destId="{B5F6680B-6BE2-40CE-B840-033DF3790F07}" srcOrd="8" destOrd="0" presId="urn:microsoft.com/office/officeart/2005/8/layout/list1"/>
    <dgm:cxn modelId="{B427E112-1FB2-4B19-BC38-CBD8E2294E6E}" type="presParOf" srcId="{B5F6680B-6BE2-40CE-B840-033DF3790F07}" destId="{3F22A047-F11F-4809-A806-35D3F8D6579B}" srcOrd="0" destOrd="0" presId="urn:microsoft.com/office/officeart/2005/8/layout/list1"/>
    <dgm:cxn modelId="{534D71B1-0F78-4931-BF11-054DDB261B5B}" type="presParOf" srcId="{B5F6680B-6BE2-40CE-B840-033DF3790F07}" destId="{2624F3F1-0A6B-427F-B531-1C63245356E4}" srcOrd="1" destOrd="0" presId="urn:microsoft.com/office/officeart/2005/8/layout/list1"/>
    <dgm:cxn modelId="{7156C901-91AA-4A91-8564-A7642BBAD024}" type="presParOf" srcId="{8ACA85D5-C9C0-43DC-ABA0-7D6424880E49}" destId="{72E4A163-649F-4095-9C19-B4A2D34B21D7}" srcOrd="9" destOrd="0" presId="urn:microsoft.com/office/officeart/2005/8/layout/list1"/>
    <dgm:cxn modelId="{2EC5DA5C-6734-489F-B2FB-27458ABA0DFD}" type="presParOf" srcId="{8ACA85D5-C9C0-43DC-ABA0-7D6424880E49}" destId="{4DE49FE5-E1E9-484B-88BD-06B80FE2D673}" srcOrd="10" destOrd="0" presId="urn:microsoft.com/office/officeart/2005/8/layout/list1"/>
    <dgm:cxn modelId="{0AE54FDA-E319-4BC3-ABA9-9602A57FABF3}" type="presParOf" srcId="{8ACA85D5-C9C0-43DC-ABA0-7D6424880E49}" destId="{1C8667B2-798B-4277-970D-EDAA8C51F76A}" srcOrd="11" destOrd="0" presId="urn:microsoft.com/office/officeart/2005/8/layout/list1"/>
    <dgm:cxn modelId="{E72E5CBF-3461-4414-83BB-85169E8E83A6}" type="presParOf" srcId="{8ACA85D5-C9C0-43DC-ABA0-7D6424880E49}" destId="{4D669785-C070-4AC5-B894-E3A67C69013C}" srcOrd="12" destOrd="0" presId="urn:microsoft.com/office/officeart/2005/8/layout/list1"/>
    <dgm:cxn modelId="{330F0217-5185-4BA8-9004-6077DA9096DF}" type="presParOf" srcId="{4D669785-C070-4AC5-B894-E3A67C69013C}" destId="{F8D9DD64-9FE1-4B3B-9BB2-306E605FDF2F}" srcOrd="0" destOrd="0" presId="urn:microsoft.com/office/officeart/2005/8/layout/list1"/>
    <dgm:cxn modelId="{7B8100D2-4F4B-4B42-BEBA-C56C1CD7F308}" type="presParOf" srcId="{4D669785-C070-4AC5-B894-E3A67C69013C}" destId="{B3537303-DA4E-4171-8C10-CB61D3BC9AB5}" srcOrd="1" destOrd="0" presId="urn:microsoft.com/office/officeart/2005/8/layout/list1"/>
    <dgm:cxn modelId="{CBFD1E6C-2EFF-423D-B7CD-4D1BCFED4CC7}" type="presParOf" srcId="{8ACA85D5-C9C0-43DC-ABA0-7D6424880E49}" destId="{635CAD96-BBDE-4495-8478-2DED1F745B0F}" srcOrd="13" destOrd="0" presId="urn:microsoft.com/office/officeart/2005/8/layout/list1"/>
    <dgm:cxn modelId="{263EB424-CDB0-49FA-9E03-D6EF9701B294}" type="presParOf" srcId="{8ACA85D5-C9C0-43DC-ABA0-7D6424880E49}" destId="{8FF7F57D-8DD9-42DA-ABCB-669CC88B87D5}" srcOrd="14" destOrd="0" presId="urn:microsoft.com/office/officeart/2005/8/layout/list1"/>
    <dgm:cxn modelId="{02ACC1E9-6D62-434A-8B92-A14EDD8F89BA}" type="presParOf" srcId="{8ACA85D5-C9C0-43DC-ABA0-7D6424880E49}" destId="{CE18CD6F-1DD2-4DA3-955A-06709C532F23}" srcOrd="15" destOrd="0" presId="urn:microsoft.com/office/officeart/2005/8/layout/list1"/>
    <dgm:cxn modelId="{BEFB7716-6E4D-410F-9F25-AB21B5093ED3}" type="presParOf" srcId="{8ACA85D5-C9C0-43DC-ABA0-7D6424880E49}" destId="{B64E5B29-5A33-4F62-86F1-DA5B42DA7B2B}" srcOrd="16" destOrd="0" presId="urn:microsoft.com/office/officeart/2005/8/layout/list1"/>
    <dgm:cxn modelId="{750730D5-AB10-4326-B1DD-B51F8E725AAF}" type="presParOf" srcId="{B64E5B29-5A33-4F62-86F1-DA5B42DA7B2B}" destId="{6D011489-5548-4F80-B66A-A7AAD5DD3E15}" srcOrd="0" destOrd="0" presId="urn:microsoft.com/office/officeart/2005/8/layout/list1"/>
    <dgm:cxn modelId="{9BB92503-71FD-4A9C-962B-FF6B1DC6C395}" type="presParOf" srcId="{B64E5B29-5A33-4F62-86F1-DA5B42DA7B2B}" destId="{24BB5648-4031-45F4-A57B-8DE0CDC5804B}" srcOrd="1" destOrd="0" presId="urn:microsoft.com/office/officeart/2005/8/layout/list1"/>
    <dgm:cxn modelId="{566A22A0-94E4-4B04-94DE-6075467F4294}" type="presParOf" srcId="{8ACA85D5-C9C0-43DC-ABA0-7D6424880E49}" destId="{B1669D77-BB99-4EB3-8601-97AD179D43D0}" srcOrd="17" destOrd="0" presId="urn:microsoft.com/office/officeart/2005/8/layout/list1"/>
    <dgm:cxn modelId="{08367C3B-80C0-469E-B3BA-2E68B7C9C86F}" type="presParOf" srcId="{8ACA85D5-C9C0-43DC-ABA0-7D6424880E49}" destId="{C6493B52-71ED-4040-82A6-A4140CEE0BA6}"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D04583-FED5-4547-850C-74575BDA4525}" type="doc">
      <dgm:prSet loTypeId="urn:microsoft.com/office/officeart/2005/8/layout/orgChart1" loCatId="hierarchy" qsTypeId="urn:microsoft.com/office/officeart/2005/8/quickstyle/simple5" qsCatId="simple" csTypeId="urn:microsoft.com/office/officeart/2005/8/colors/colorful5" csCatId="colorful" phldr="1"/>
      <dgm:spPr/>
      <dgm:t>
        <a:bodyPr/>
        <a:lstStyle/>
        <a:p>
          <a:endParaRPr lang="en-IN"/>
        </a:p>
      </dgm:t>
    </dgm:pt>
    <dgm:pt modelId="{37CC07CF-2ECE-4FA1-9AAB-F48B0AEC5493}">
      <dgm:prSet phldrT="[Text]"/>
      <dgm:spPr/>
      <dgm:t>
        <a:bodyPr/>
        <a:lstStyle/>
        <a:p>
          <a:r>
            <a:rPr lang="en-US" dirty="0"/>
            <a:t>Authorised Capital  </a:t>
          </a:r>
        </a:p>
      </dgm:t>
    </dgm:pt>
    <dgm:pt modelId="{193E82D2-DC96-4CAC-94C4-0DA5C77B4CE3}" type="parTrans" cxnId="{910405E2-ADCA-43E0-B3FE-9F6234F74812}">
      <dgm:prSet/>
      <dgm:spPr/>
      <dgm:t>
        <a:bodyPr/>
        <a:lstStyle/>
        <a:p>
          <a:endParaRPr lang="en-IN"/>
        </a:p>
      </dgm:t>
    </dgm:pt>
    <dgm:pt modelId="{0C8B48E2-1B6B-4F7D-B10C-79185757316E}" type="sibTrans" cxnId="{910405E2-ADCA-43E0-B3FE-9F6234F74812}">
      <dgm:prSet/>
      <dgm:spPr/>
      <dgm:t>
        <a:bodyPr/>
        <a:lstStyle/>
        <a:p>
          <a:endParaRPr lang="en-IN"/>
        </a:p>
      </dgm:t>
    </dgm:pt>
    <dgm:pt modelId="{F40F761A-B41D-44CF-A773-DD19E864D5CF}" type="asst">
      <dgm:prSet phldrT="[Text]"/>
      <dgm:spPr/>
      <dgm:t>
        <a:bodyPr/>
        <a:lstStyle/>
        <a:p>
          <a:r>
            <a:rPr lang="en-US" dirty="0"/>
            <a:t>Issued Capital</a:t>
          </a:r>
        </a:p>
      </dgm:t>
    </dgm:pt>
    <dgm:pt modelId="{429D4CEA-2D23-404C-AFF0-469B159AF4A3}" type="parTrans" cxnId="{D958E34B-5283-47EB-AC2C-E10F1C2EEC02}">
      <dgm:prSet/>
      <dgm:spPr/>
      <dgm:t>
        <a:bodyPr/>
        <a:lstStyle/>
        <a:p>
          <a:endParaRPr lang="en-IN"/>
        </a:p>
      </dgm:t>
    </dgm:pt>
    <dgm:pt modelId="{D91854C3-2D84-4692-8F76-43B9A17C7DFC}" type="sibTrans" cxnId="{D958E34B-5283-47EB-AC2C-E10F1C2EEC02}">
      <dgm:prSet/>
      <dgm:spPr/>
      <dgm:t>
        <a:bodyPr/>
        <a:lstStyle/>
        <a:p>
          <a:endParaRPr lang="en-IN"/>
        </a:p>
      </dgm:t>
    </dgm:pt>
    <dgm:pt modelId="{334186F8-01B2-4D3C-9573-13FE6CE00E4F}" type="asst">
      <dgm:prSet/>
      <dgm:spPr/>
      <dgm:t>
        <a:bodyPr/>
        <a:lstStyle/>
        <a:p>
          <a:r>
            <a:rPr lang="en-US" dirty="0"/>
            <a:t>Unissued Capital</a:t>
          </a:r>
          <a:endParaRPr lang="en-IN" dirty="0"/>
        </a:p>
      </dgm:t>
    </dgm:pt>
    <dgm:pt modelId="{2CA2C326-D3EA-4202-916D-6C94EB2C7355}" type="parTrans" cxnId="{974D35A5-F8B5-4916-A0E5-70E4A0AB16D8}">
      <dgm:prSet/>
      <dgm:spPr/>
      <dgm:t>
        <a:bodyPr/>
        <a:lstStyle/>
        <a:p>
          <a:endParaRPr lang="en-IN"/>
        </a:p>
      </dgm:t>
    </dgm:pt>
    <dgm:pt modelId="{A44BFDEC-8765-4383-BF25-C769B24705D9}" type="sibTrans" cxnId="{974D35A5-F8B5-4916-A0E5-70E4A0AB16D8}">
      <dgm:prSet/>
      <dgm:spPr/>
      <dgm:t>
        <a:bodyPr/>
        <a:lstStyle/>
        <a:p>
          <a:endParaRPr lang="en-IN"/>
        </a:p>
      </dgm:t>
    </dgm:pt>
    <dgm:pt modelId="{33D14103-4B5C-4686-881C-D4E4B8068CF9}" type="asst">
      <dgm:prSet/>
      <dgm:spPr/>
      <dgm:t>
        <a:bodyPr/>
        <a:lstStyle/>
        <a:p>
          <a:r>
            <a:rPr lang="en-US" dirty="0"/>
            <a:t>Subscribed Capital</a:t>
          </a:r>
        </a:p>
      </dgm:t>
    </dgm:pt>
    <dgm:pt modelId="{CB267B0B-9D4E-4BE7-A2A7-50813FB06761}" type="parTrans" cxnId="{99695BEC-8EF4-419F-8D8E-F1A4930BFF51}">
      <dgm:prSet/>
      <dgm:spPr/>
      <dgm:t>
        <a:bodyPr/>
        <a:lstStyle/>
        <a:p>
          <a:endParaRPr lang="en-IN"/>
        </a:p>
      </dgm:t>
    </dgm:pt>
    <dgm:pt modelId="{2A10CD20-8CFD-4DA3-AEA5-AF4756B0F8FF}" type="sibTrans" cxnId="{99695BEC-8EF4-419F-8D8E-F1A4930BFF51}">
      <dgm:prSet/>
      <dgm:spPr/>
      <dgm:t>
        <a:bodyPr/>
        <a:lstStyle/>
        <a:p>
          <a:endParaRPr lang="en-IN"/>
        </a:p>
      </dgm:t>
    </dgm:pt>
    <dgm:pt modelId="{05DA2053-1B97-44F3-B76F-6CABD91F6EB9}" type="asst">
      <dgm:prSet/>
      <dgm:spPr/>
      <dgm:t>
        <a:bodyPr/>
        <a:lstStyle/>
        <a:p>
          <a:r>
            <a:rPr lang="en-US" dirty="0"/>
            <a:t>Unsubscribed Capital</a:t>
          </a:r>
          <a:endParaRPr lang="en-IN" dirty="0"/>
        </a:p>
      </dgm:t>
    </dgm:pt>
    <dgm:pt modelId="{FC0F8394-C44F-48AB-A699-05329D9B17E7}" type="parTrans" cxnId="{40D1A7B9-7258-4DA2-B8EE-170C17BAAE3F}">
      <dgm:prSet/>
      <dgm:spPr/>
      <dgm:t>
        <a:bodyPr/>
        <a:lstStyle/>
        <a:p>
          <a:endParaRPr lang="en-IN"/>
        </a:p>
      </dgm:t>
    </dgm:pt>
    <dgm:pt modelId="{8DB30A40-AB72-436D-84C7-F75060852172}" type="sibTrans" cxnId="{40D1A7B9-7258-4DA2-B8EE-170C17BAAE3F}">
      <dgm:prSet/>
      <dgm:spPr/>
      <dgm:t>
        <a:bodyPr/>
        <a:lstStyle/>
        <a:p>
          <a:endParaRPr lang="en-IN"/>
        </a:p>
      </dgm:t>
    </dgm:pt>
    <dgm:pt modelId="{0DED2B62-C5F8-4672-BC16-E9A50FA61C6A}" type="pres">
      <dgm:prSet presAssocID="{E2D04583-FED5-4547-850C-74575BDA4525}" presName="hierChild1" presStyleCnt="0">
        <dgm:presLayoutVars>
          <dgm:orgChart val="1"/>
          <dgm:chPref val="1"/>
          <dgm:dir/>
          <dgm:animOne val="branch"/>
          <dgm:animLvl val="lvl"/>
          <dgm:resizeHandles/>
        </dgm:presLayoutVars>
      </dgm:prSet>
      <dgm:spPr/>
      <dgm:t>
        <a:bodyPr/>
        <a:lstStyle/>
        <a:p>
          <a:endParaRPr lang="en-IN"/>
        </a:p>
      </dgm:t>
    </dgm:pt>
    <dgm:pt modelId="{32B48AFB-A1AD-4735-A5F2-115DCFCA8B99}" type="pres">
      <dgm:prSet presAssocID="{37CC07CF-2ECE-4FA1-9AAB-F48B0AEC5493}" presName="hierRoot1" presStyleCnt="0">
        <dgm:presLayoutVars>
          <dgm:hierBranch val="init"/>
        </dgm:presLayoutVars>
      </dgm:prSet>
      <dgm:spPr/>
    </dgm:pt>
    <dgm:pt modelId="{306036D7-25D2-46EE-9572-4DEE329DF325}" type="pres">
      <dgm:prSet presAssocID="{37CC07CF-2ECE-4FA1-9AAB-F48B0AEC5493}" presName="rootComposite1" presStyleCnt="0"/>
      <dgm:spPr/>
    </dgm:pt>
    <dgm:pt modelId="{08826423-3F72-4E57-A1B8-FB87B22440C5}" type="pres">
      <dgm:prSet presAssocID="{37CC07CF-2ECE-4FA1-9AAB-F48B0AEC5493}" presName="rootText1" presStyleLbl="node0" presStyleIdx="0" presStyleCnt="1" custScaleX="203286" custLinFactNeighborX="-41143">
        <dgm:presLayoutVars>
          <dgm:chPref val="3"/>
        </dgm:presLayoutVars>
      </dgm:prSet>
      <dgm:spPr/>
      <dgm:t>
        <a:bodyPr/>
        <a:lstStyle/>
        <a:p>
          <a:endParaRPr lang="en-IN"/>
        </a:p>
      </dgm:t>
    </dgm:pt>
    <dgm:pt modelId="{25B7AE86-08CF-46D1-A76B-30FD8F313979}" type="pres">
      <dgm:prSet presAssocID="{37CC07CF-2ECE-4FA1-9AAB-F48B0AEC5493}" presName="rootConnector1" presStyleLbl="node1" presStyleIdx="0" presStyleCnt="0"/>
      <dgm:spPr/>
      <dgm:t>
        <a:bodyPr/>
        <a:lstStyle/>
        <a:p>
          <a:endParaRPr lang="en-IN"/>
        </a:p>
      </dgm:t>
    </dgm:pt>
    <dgm:pt modelId="{C24CBA96-01DB-47E9-BBD1-83CB3F9A75A1}" type="pres">
      <dgm:prSet presAssocID="{37CC07CF-2ECE-4FA1-9AAB-F48B0AEC5493}" presName="hierChild2" presStyleCnt="0"/>
      <dgm:spPr/>
    </dgm:pt>
    <dgm:pt modelId="{99C6697A-CA14-4FF7-9504-B9658A564C5A}" type="pres">
      <dgm:prSet presAssocID="{37CC07CF-2ECE-4FA1-9AAB-F48B0AEC5493}" presName="hierChild3" presStyleCnt="0"/>
      <dgm:spPr/>
    </dgm:pt>
    <dgm:pt modelId="{A36A2719-E3AB-423C-ADC8-113339D76A8A}" type="pres">
      <dgm:prSet presAssocID="{429D4CEA-2D23-404C-AFF0-469B159AF4A3}" presName="Name111" presStyleLbl="parChTrans1D2" presStyleIdx="0" presStyleCnt="2"/>
      <dgm:spPr/>
      <dgm:t>
        <a:bodyPr/>
        <a:lstStyle/>
        <a:p>
          <a:endParaRPr lang="en-IN"/>
        </a:p>
      </dgm:t>
    </dgm:pt>
    <dgm:pt modelId="{361E0F22-839D-45DD-B9B2-2562DB8E2F32}" type="pres">
      <dgm:prSet presAssocID="{F40F761A-B41D-44CF-A773-DD19E864D5CF}" presName="hierRoot3" presStyleCnt="0">
        <dgm:presLayoutVars>
          <dgm:hierBranch val="init"/>
        </dgm:presLayoutVars>
      </dgm:prSet>
      <dgm:spPr/>
    </dgm:pt>
    <dgm:pt modelId="{CA72FFCA-4CE6-4F47-BE19-BFADB49F0753}" type="pres">
      <dgm:prSet presAssocID="{F40F761A-B41D-44CF-A773-DD19E864D5CF}" presName="rootComposite3" presStyleCnt="0"/>
      <dgm:spPr/>
    </dgm:pt>
    <dgm:pt modelId="{C90A00DA-DAC9-4A80-9EC2-3837F602DA78}" type="pres">
      <dgm:prSet presAssocID="{F40F761A-B41D-44CF-A773-DD19E864D5CF}" presName="rootText3" presStyleLbl="asst1" presStyleIdx="0" presStyleCnt="4" custScaleX="140538">
        <dgm:presLayoutVars>
          <dgm:chPref val="3"/>
        </dgm:presLayoutVars>
      </dgm:prSet>
      <dgm:spPr/>
      <dgm:t>
        <a:bodyPr/>
        <a:lstStyle/>
        <a:p>
          <a:endParaRPr lang="en-IN"/>
        </a:p>
      </dgm:t>
    </dgm:pt>
    <dgm:pt modelId="{E16A6635-1BBF-4C48-B7A7-76BFC3FED36F}" type="pres">
      <dgm:prSet presAssocID="{F40F761A-B41D-44CF-A773-DD19E864D5CF}" presName="rootConnector3" presStyleLbl="asst1" presStyleIdx="0" presStyleCnt="4"/>
      <dgm:spPr/>
      <dgm:t>
        <a:bodyPr/>
        <a:lstStyle/>
        <a:p>
          <a:endParaRPr lang="en-IN"/>
        </a:p>
      </dgm:t>
    </dgm:pt>
    <dgm:pt modelId="{4A53D280-47EC-43B8-8060-AD29D7034D15}" type="pres">
      <dgm:prSet presAssocID="{F40F761A-B41D-44CF-A773-DD19E864D5CF}" presName="hierChild6" presStyleCnt="0"/>
      <dgm:spPr/>
    </dgm:pt>
    <dgm:pt modelId="{26E7DC31-FD56-49DC-9BC6-AC8EEA91CD58}" type="pres">
      <dgm:prSet presAssocID="{F40F761A-B41D-44CF-A773-DD19E864D5CF}" presName="hierChild7" presStyleCnt="0"/>
      <dgm:spPr/>
    </dgm:pt>
    <dgm:pt modelId="{3D8A9F9F-F159-4188-A8F5-5EDA9F4235EA}" type="pres">
      <dgm:prSet presAssocID="{CB267B0B-9D4E-4BE7-A2A7-50813FB06761}" presName="Name111" presStyleLbl="parChTrans1D3" presStyleIdx="0" presStyleCnt="2"/>
      <dgm:spPr/>
      <dgm:t>
        <a:bodyPr/>
        <a:lstStyle/>
        <a:p>
          <a:endParaRPr lang="en-IN"/>
        </a:p>
      </dgm:t>
    </dgm:pt>
    <dgm:pt modelId="{43E606A1-0D25-4CD6-91F4-D5E0750F4F27}" type="pres">
      <dgm:prSet presAssocID="{33D14103-4B5C-4686-881C-D4E4B8068CF9}" presName="hierRoot3" presStyleCnt="0">
        <dgm:presLayoutVars>
          <dgm:hierBranch val="init"/>
        </dgm:presLayoutVars>
      </dgm:prSet>
      <dgm:spPr/>
    </dgm:pt>
    <dgm:pt modelId="{8E45A062-1076-4483-A51D-7E12D6B3E441}" type="pres">
      <dgm:prSet presAssocID="{33D14103-4B5C-4686-881C-D4E4B8068CF9}" presName="rootComposite3" presStyleCnt="0"/>
      <dgm:spPr/>
    </dgm:pt>
    <dgm:pt modelId="{FEDFD331-79C5-40BE-BA9A-066EE1F06AC7}" type="pres">
      <dgm:prSet presAssocID="{33D14103-4B5C-4686-881C-D4E4B8068CF9}" presName="rootText3" presStyleLbl="asst1" presStyleIdx="1" presStyleCnt="4" custScaleX="190136">
        <dgm:presLayoutVars>
          <dgm:chPref val="3"/>
        </dgm:presLayoutVars>
      </dgm:prSet>
      <dgm:spPr/>
      <dgm:t>
        <a:bodyPr/>
        <a:lstStyle/>
        <a:p>
          <a:endParaRPr lang="en-IN"/>
        </a:p>
      </dgm:t>
    </dgm:pt>
    <dgm:pt modelId="{249AE0F5-0945-4FCF-8CDD-B5115B498AD4}" type="pres">
      <dgm:prSet presAssocID="{33D14103-4B5C-4686-881C-D4E4B8068CF9}" presName="rootConnector3" presStyleLbl="asst1" presStyleIdx="1" presStyleCnt="4"/>
      <dgm:spPr/>
      <dgm:t>
        <a:bodyPr/>
        <a:lstStyle/>
        <a:p>
          <a:endParaRPr lang="en-IN"/>
        </a:p>
      </dgm:t>
    </dgm:pt>
    <dgm:pt modelId="{09B8DF9E-54CB-4ED0-AD49-E101DAE21C8A}" type="pres">
      <dgm:prSet presAssocID="{33D14103-4B5C-4686-881C-D4E4B8068CF9}" presName="hierChild6" presStyleCnt="0"/>
      <dgm:spPr/>
    </dgm:pt>
    <dgm:pt modelId="{B5AEC021-4670-4546-9B5F-915793F59660}" type="pres">
      <dgm:prSet presAssocID="{33D14103-4B5C-4686-881C-D4E4B8068CF9}" presName="hierChild7" presStyleCnt="0"/>
      <dgm:spPr/>
    </dgm:pt>
    <dgm:pt modelId="{292C55C7-6E95-4719-AACB-791CB9F36384}" type="pres">
      <dgm:prSet presAssocID="{FC0F8394-C44F-48AB-A699-05329D9B17E7}" presName="Name111" presStyleLbl="parChTrans1D3" presStyleIdx="1" presStyleCnt="2"/>
      <dgm:spPr/>
      <dgm:t>
        <a:bodyPr/>
        <a:lstStyle/>
        <a:p>
          <a:endParaRPr lang="en-IN"/>
        </a:p>
      </dgm:t>
    </dgm:pt>
    <dgm:pt modelId="{C8A74B37-2091-4005-9924-DFA6880BB1E2}" type="pres">
      <dgm:prSet presAssocID="{05DA2053-1B97-44F3-B76F-6CABD91F6EB9}" presName="hierRoot3" presStyleCnt="0">
        <dgm:presLayoutVars>
          <dgm:hierBranch val="init"/>
        </dgm:presLayoutVars>
      </dgm:prSet>
      <dgm:spPr/>
    </dgm:pt>
    <dgm:pt modelId="{FA445B01-5101-488E-9988-B1EC5B030FA4}" type="pres">
      <dgm:prSet presAssocID="{05DA2053-1B97-44F3-B76F-6CABD91F6EB9}" presName="rootComposite3" presStyleCnt="0"/>
      <dgm:spPr/>
    </dgm:pt>
    <dgm:pt modelId="{53C55714-9A61-4A03-9272-8F11702FC0C1}" type="pres">
      <dgm:prSet presAssocID="{05DA2053-1B97-44F3-B76F-6CABD91F6EB9}" presName="rootText3" presStyleLbl="asst1" presStyleIdx="2" presStyleCnt="4" custScaleX="235096" custLinFactX="11946" custLinFactNeighborX="100000" custLinFactNeighborY="698">
        <dgm:presLayoutVars>
          <dgm:chPref val="3"/>
        </dgm:presLayoutVars>
      </dgm:prSet>
      <dgm:spPr/>
      <dgm:t>
        <a:bodyPr/>
        <a:lstStyle/>
        <a:p>
          <a:endParaRPr lang="en-IN"/>
        </a:p>
      </dgm:t>
    </dgm:pt>
    <dgm:pt modelId="{743250E2-34CA-471B-830C-09A22C4EC234}" type="pres">
      <dgm:prSet presAssocID="{05DA2053-1B97-44F3-B76F-6CABD91F6EB9}" presName="rootConnector3" presStyleLbl="asst1" presStyleIdx="2" presStyleCnt="4"/>
      <dgm:spPr/>
      <dgm:t>
        <a:bodyPr/>
        <a:lstStyle/>
        <a:p>
          <a:endParaRPr lang="en-IN"/>
        </a:p>
      </dgm:t>
    </dgm:pt>
    <dgm:pt modelId="{F7CC2BF0-296A-4E62-A617-70E44F8D8BDE}" type="pres">
      <dgm:prSet presAssocID="{05DA2053-1B97-44F3-B76F-6CABD91F6EB9}" presName="hierChild6" presStyleCnt="0"/>
      <dgm:spPr/>
    </dgm:pt>
    <dgm:pt modelId="{70304558-7BFE-4508-8DCD-3AD706456E3B}" type="pres">
      <dgm:prSet presAssocID="{05DA2053-1B97-44F3-B76F-6CABD91F6EB9}" presName="hierChild7" presStyleCnt="0"/>
      <dgm:spPr/>
    </dgm:pt>
    <dgm:pt modelId="{F1BAAE93-6DF0-4D5B-A880-8AE91B5786E3}" type="pres">
      <dgm:prSet presAssocID="{2CA2C326-D3EA-4202-916D-6C94EB2C7355}" presName="Name111" presStyleLbl="parChTrans1D2" presStyleIdx="1" presStyleCnt="2"/>
      <dgm:spPr/>
      <dgm:t>
        <a:bodyPr/>
        <a:lstStyle/>
        <a:p>
          <a:endParaRPr lang="en-IN"/>
        </a:p>
      </dgm:t>
    </dgm:pt>
    <dgm:pt modelId="{08FAB07E-397B-4A7E-88B6-380F8BAC47F7}" type="pres">
      <dgm:prSet presAssocID="{334186F8-01B2-4D3C-9573-13FE6CE00E4F}" presName="hierRoot3" presStyleCnt="0">
        <dgm:presLayoutVars>
          <dgm:hierBranch val="init"/>
        </dgm:presLayoutVars>
      </dgm:prSet>
      <dgm:spPr/>
    </dgm:pt>
    <dgm:pt modelId="{1AEE55D4-85B5-42BA-B12B-EA3BB0C58FB8}" type="pres">
      <dgm:prSet presAssocID="{334186F8-01B2-4D3C-9573-13FE6CE00E4F}" presName="rootComposite3" presStyleCnt="0"/>
      <dgm:spPr/>
    </dgm:pt>
    <dgm:pt modelId="{B4AA07FE-431E-47F9-BE63-6629357FA320}" type="pres">
      <dgm:prSet presAssocID="{334186F8-01B2-4D3C-9573-13FE6CE00E4F}" presName="rootText3" presStyleLbl="asst1" presStyleIdx="3" presStyleCnt="4" custScaleX="184882" custLinFactNeighborX="-37156" custLinFactNeighborY="-726">
        <dgm:presLayoutVars>
          <dgm:chPref val="3"/>
        </dgm:presLayoutVars>
      </dgm:prSet>
      <dgm:spPr/>
      <dgm:t>
        <a:bodyPr/>
        <a:lstStyle/>
        <a:p>
          <a:endParaRPr lang="en-IN"/>
        </a:p>
      </dgm:t>
    </dgm:pt>
    <dgm:pt modelId="{1C56B7F9-38A2-45C0-8C55-A341D6998BFF}" type="pres">
      <dgm:prSet presAssocID="{334186F8-01B2-4D3C-9573-13FE6CE00E4F}" presName="rootConnector3" presStyleLbl="asst1" presStyleIdx="3" presStyleCnt="4"/>
      <dgm:spPr/>
      <dgm:t>
        <a:bodyPr/>
        <a:lstStyle/>
        <a:p>
          <a:endParaRPr lang="en-IN"/>
        </a:p>
      </dgm:t>
    </dgm:pt>
    <dgm:pt modelId="{C63CB998-EBD8-4577-B314-66EB5BBEB401}" type="pres">
      <dgm:prSet presAssocID="{334186F8-01B2-4D3C-9573-13FE6CE00E4F}" presName="hierChild6" presStyleCnt="0"/>
      <dgm:spPr/>
    </dgm:pt>
    <dgm:pt modelId="{05C92692-1A44-496C-9F5D-2F70A9138CFF}" type="pres">
      <dgm:prSet presAssocID="{334186F8-01B2-4D3C-9573-13FE6CE00E4F}" presName="hierChild7" presStyleCnt="0"/>
      <dgm:spPr/>
    </dgm:pt>
  </dgm:ptLst>
  <dgm:cxnLst>
    <dgm:cxn modelId="{DAAE1211-DF7B-4B6A-B72D-9D2482FFC39A}" type="presOf" srcId="{429D4CEA-2D23-404C-AFF0-469B159AF4A3}" destId="{A36A2719-E3AB-423C-ADC8-113339D76A8A}" srcOrd="0" destOrd="0" presId="urn:microsoft.com/office/officeart/2005/8/layout/orgChart1"/>
    <dgm:cxn modelId="{BC5329B7-15D2-42A3-A103-1C49263C1E37}" type="presOf" srcId="{F40F761A-B41D-44CF-A773-DD19E864D5CF}" destId="{E16A6635-1BBF-4C48-B7A7-76BFC3FED36F}" srcOrd="1" destOrd="0" presId="urn:microsoft.com/office/officeart/2005/8/layout/orgChart1"/>
    <dgm:cxn modelId="{BA644305-B66A-48EA-9D2A-F373869EA9BA}" type="presOf" srcId="{CB267B0B-9D4E-4BE7-A2A7-50813FB06761}" destId="{3D8A9F9F-F159-4188-A8F5-5EDA9F4235EA}" srcOrd="0" destOrd="0" presId="urn:microsoft.com/office/officeart/2005/8/layout/orgChart1"/>
    <dgm:cxn modelId="{0F461F2B-9CA6-4D19-9A98-78CAB977A401}" type="presOf" srcId="{33D14103-4B5C-4686-881C-D4E4B8068CF9}" destId="{FEDFD331-79C5-40BE-BA9A-066EE1F06AC7}" srcOrd="0" destOrd="0" presId="urn:microsoft.com/office/officeart/2005/8/layout/orgChart1"/>
    <dgm:cxn modelId="{D958E34B-5283-47EB-AC2C-E10F1C2EEC02}" srcId="{37CC07CF-2ECE-4FA1-9AAB-F48B0AEC5493}" destId="{F40F761A-B41D-44CF-A773-DD19E864D5CF}" srcOrd="0" destOrd="0" parTransId="{429D4CEA-2D23-404C-AFF0-469B159AF4A3}" sibTransId="{D91854C3-2D84-4692-8F76-43B9A17C7DFC}"/>
    <dgm:cxn modelId="{40D1A7B9-7258-4DA2-B8EE-170C17BAAE3F}" srcId="{F40F761A-B41D-44CF-A773-DD19E864D5CF}" destId="{05DA2053-1B97-44F3-B76F-6CABD91F6EB9}" srcOrd="1" destOrd="0" parTransId="{FC0F8394-C44F-48AB-A699-05329D9B17E7}" sibTransId="{8DB30A40-AB72-436D-84C7-F75060852172}"/>
    <dgm:cxn modelId="{E78647E3-7E32-48F0-B37F-14391BBEFD5F}" type="presOf" srcId="{05DA2053-1B97-44F3-B76F-6CABD91F6EB9}" destId="{743250E2-34CA-471B-830C-09A22C4EC234}" srcOrd="1" destOrd="0" presId="urn:microsoft.com/office/officeart/2005/8/layout/orgChart1"/>
    <dgm:cxn modelId="{9E6DA66D-0DE8-47CA-9FA3-F8462E421D58}" type="presOf" srcId="{37CC07CF-2ECE-4FA1-9AAB-F48B0AEC5493}" destId="{08826423-3F72-4E57-A1B8-FB87B22440C5}" srcOrd="0" destOrd="0" presId="urn:microsoft.com/office/officeart/2005/8/layout/orgChart1"/>
    <dgm:cxn modelId="{B3F9E299-4C02-479E-9AD3-FDC1D838533F}" type="presOf" srcId="{334186F8-01B2-4D3C-9573-13FE6CE00E4F}" destId="{1C56B7F9-38A2-45C0-8C55-A341D6998BFF}" srcOrd="1" destOrd="0" presId="urn:microsoft.com/office/officeart/2005/8/layout/orgChart1"/>
    <dgm:cxn modelId="{C1CC0116-64E1-4A66-BA29-68EC6380063D}" type="presOf" srcId="{2CA2C326-D3EA-4202-916D-6C94EB2C7355}" destId="{F1BAAE93-6DF0-4D5B-A880-8AE91B5786E3}" srcOrd="0" destOrd="0" presId="urn:microsoft.com/office/officeart/2005/8/layout/orgChart1"/>
    <dgm:cxn modelId="{99695BEC-8EF4-419F-8D8E-F1A4930BFF51}" srcId="{F40F761A-B41D-44CF-A773-DD19E864D5CF}" destId="{33D14103-4B5C-4686-881C-D4E4B8068CF9}" srcOrd="0" destOrd="0" parTransId="{CB267B0B-9D4E-4BE7-A2A7-50813FB06761}" sibTransId="{2A10CD20-8CFD-4DA3-AEA5-AF4756B0F8FF}"/>
    <dgm:cxn modelId="{5345B79B-BCC4-4109-9B01-B2928436A83C}" type="presOf" srcId="{F40F761A-B41D-44CF-A773-DD19E864D5CF}" destId="{C90A00DA-DAC9-4A80-9EC2-3837F602DA78}" srcOrd="0" destOrd="0" presId="urn:microsoft.com/office/officeart/2005/8/layout/orgChart1"/>
    <dgm:cxn modelId="{5A6E390E-D376-458C-B64C-0A8FBF473881}" type="presOf" srcId="{05DA2053-1B97-44F3-B76F-6CABD91F6EB9}" destId="{53C55714-9A61-4A03-9272-8F11702FC0C1}" srcOrd="0" destOrd="0" presId="urn:microsoft.com/office/officeart/2005/8/layout/orgChart1"/>
    <dgm:cxn modelId="{2E661B0E-B7A0-4F6A-83AF-13B1FDA53839}" type="presOf" srcId="{37CC07CF-2ECE-4FA1-9AAB-F48B0AEC5493}" destId="{25B7AE86-08CF-46D1-A76B-30FD8F313979}" srcOrd="1" destOrd="0" presId="urn:microsoft.com/office/officeart/2005/8/layout/orgChart1"/>
    <dgm:cxn modelId="{910405E2-ADCA-43E0-B3FE-9F6234F74812}" srcId="{E2D04583-FED5-4547-850C-74575BDA4525}" destId="{37CC07CF-2ECE-4FA1-9AAB-F48B0AEC5493}" srcOrd="0" destOrd="0" parTransId="{193E82D2-DC96-4CAC-94C4-0DA5C77B4CE3}" sibTransId="{0C8B48E2-1B6B-4F7D-B10C-79185757316E}"/>
    <dgm:cxn modelId="{147E4724-F490-46B6-B994-5FC72428F621}" type="presOf" srcId="{33D14103-4B5C-4686-881C-D4E4B8068CF9}" destId="{249AE0F5-0945-4FCF-8CDD-B5115B498AD4}" srcOrd="1" destOrd="0" presId="urn:microsoft.com/office/officeart/2005/8/layout/orgChart1"/>
    <dgm:cxn modelId="{CF578636-1E3A-4A00-97B9-5538EABE9A6A}" type="presOf" srcId="{FC0F8394-C44F-48AB-A699-05329D9B17E7}" destId="{292C55C7-6E95-4719-AACB-791CB9F36384}" srcOrd="0" destOrd="0" presId="urn:microsoft.com/office/officeart/2005/8/layout/orgChart1"/>
    <dgm:cxn modelId="{19C0A10E-47F2-4C0A-8F16-20EF832B7CE7}" type="presOf" srcId="{E2D04583-FED5-4547-850C-74575BDA4525}" destId="{0DED2B62-C5F8-4672-BC16-E9A50FA61C6A}" srcOrd="0" destOrd="0" presId="urn:microsoft.com/office/officeart/2005/8/layout/orgChart1"/>
    <dgm:cxn modelId="{28C0D971-1F73-4A45-8745-0CFF18AB8056}" type="presOf" srcId="{334186F8-01B2-4D3C-9573-13FE6CE00E4F}" destId="{B4AA07FE-431E-47F9-BE63-6629357FA320}" srcOrd="0" destOrd="0" presId="urn:microsoft.com/office/officeart/2005/8/layout/orgChart1"/>
    <dgm:cxn modelId="{974D35A5-F8B5-4916-A0E5-70E4A0AB16D8}" srcId="{37CC07CF-2ECE-4FA1-9AAB-F48B0AEC5493}" destId="{334186F8-01B2-4D3C-9573-13FE6CE00E4F}" srcOrd="1" destOrd="0" parTransId="{2CA2C326-D3EA-4202-916D-6C94EB2C7355}" sibTransId="{A44BFDEC-8765-4383-BF25-C769B24705D9}"/>
    <dgm:cxn modelId="{7EE9A4AF-D19E-4AC9-AC65-B8F6CEB017E0}" type="presParOf" srcId="{0DED2B62-C5F8-4672-BC16-E9A50FA61C6A}" destId="{32B48AFB-A1AD-4735-A5F2-115DCFCA8B99}" srcOrd="0" destOrd="0" presId="urn:microsoft.com/office/officeart/2005/8/layout/orgChart1"/>
    <dgm:cxn modelId="{8BCB62A0-951F-4E81-9074-FE4AB6486419}" type="presParOf" srcId="{32B48AFB-A1AD-4735-A5F2-115DCFCA8B99}" destId="{306036D7-25D2-46EE-9572-4DEE329DF325}" srcOrd="0" destOrd="0" presId="urn:microsoft.com/office/officeart/2005/8/layout/orgChart1"/>
    <dgm:cxn modelId="{10F04B0F-7647-4E67-9B0E-081124946E7B}" type="presParOf" srcId="{306036D7-25D2-46EE-9572-4DEE329DF325}" destId="{08826423-3F72-4E57-A1B8-FB87B22440C5}" srcOrd="0" destOrd="0" presId="urn:microsoft.com/office/officeart/2005/8/layout/orgChart1"/>
    <dgm:cxn modelId="{5F0B771E-B56C-435C-8D33-77C9AF49B3B0}" type="presParOf" srcId="{306036D7-25D2-46EE-9572-4DEE329DF325}" destId="{25B7AE86-08CF-46D1-A76B-30FD8F313979}" srcOrd="1" destOrd="0" presId="urn:microsoft.com/office/officeart/2005/8/layout/orgChart1"/>
    <dgm:cxn modelId="{6D395D43-5B4F-4018-90A9-A75106811720}" type="presParOf" srcId="{32B48AFB-A1AD-4735-A5F2-115DCFCA8B99}" destId="{C24CBA96-01DB-47E9-BBD1-83CB3F9A75A1}" srcOrd="1" destOrd="0" presId="urn:microsoft.com/office/officeart/2005/8/layout/orgChart1"/>
    <dgm:cxn modelId="{FE33561E-E02E-42F3-B816-A392E3AEB028}" type="presParOf" srcId="{32B48AFB-A1AD-4735-A5F2-115DCFCA8B99}" destId="{99C6697A-CA14-4FF7-9504-B9658A564C5A}" srcOrd="2" destOrd="0" presId="urn:microsoft.com/office/officeart/2005/8/layout/orgChart1"/>
    <dgm:cxn modelId="{9F6005CC-9C01-4EB7-B496-B151CC23CBF4}" type="presParOf" srcId="{99C6697A-CA14-4FF7-9504-B9658A564C5A}" destId="{A36A2719-E3AB-423C-ADC8-113339D76A8A}" srcOrd="0" destOrd="0" presId="urn:microsoft.com/office/officeart/2005/8/layout/orgChart1"/>
    <dgm:cxn modelId="{CC56B38F-DE00-4F51-B141-9AF63B5F5FA8}" type="presParOf" srcId="{99C6697A-CA14-4FF7-9504-B9658A564C5A}" destId="{361E0F22-839D-45DD-B9B2-2562DB8E2F32}" srcOrd="1" destOrd="0" presId="urn:microsoft.com/office/officeart/2005/8/layout/orgChart1"/>
    <dgm:cxn modelId="{A821D255-2D01-427D-B570-DAB1B9C90DDE}" type="presParOf" srcId="{361E0F22-839D-45DD-B9B2-2562DB8E2F32}" destId="{CA72FFCA-4CE6-4F47-BE19-BFADB49F0753}" srcOrd="0" destOrd="0" presId="urn:microsoft.com/office/officeart/2005/8/layout/orgChart1"/>
    <dgm:cxn modelId="{D29B56D7-9F07-450E-ADEF-65F27584CFFE}" type="presParOf" srcId="{CA72FFCA-4CE6-4F47-BE19-BFADB49F0753}" destId="{C90A00DA-DAC9-4A80-9EC2-3837F602DA78}" srcOrd="0" destOrd="0" presId="urn:microsoft.com/office/officeart/2005/8/layout/orgChart1"/>
    <dgm:cxn modelId="{2103703F-C753-4C5F-8BDD-0C175986BFA5}" type="presParOf" srcId="{CA72FFCA-4CE6-4F47-BE19-BFADB49F0753}" destId="{E16A6635-1BBF-4C48-B7A7-76BFC3FED36F}" srcOrd="1" destOrd="0" presId="urn:microsoft.com/office/officeart/2005/8/layout/orgChart1"/>
    <dgm:cxn modelId="{E6BF06F2-3BAD-4F4F-8CF2-65CE19996764}" type="presParOf" srcId="{361E0F22-839D-45DD-B9B2-2562DB8E2F32}" destId="{4A53D280-47EC-43B8-8060-AD29D7034D15}" srcOrd="1" destOrd="0" presId="urn:microsoft.com/office/officeart/2005/8/layout/orgChart1"/>
    <dgm:cxn modelId="{03D6F6AB-8EF6-4CF3-9294-DD4CF4076B21}" type="presParOf" srcId="{361E0F22-839D-45DD-B9B2-2562DB8E2F32}" destId="{26E7DC31-FD56-49DC-9BC6-AC8EEA91CD58}" srcOrd="2" destOrd="0" presId="urn:microsoft.com/office/officeart/2005/8/layout/orgChart1"/>
    <dgm:cxn modelId="{4AEFB2DD-F99E-4438-A226-2E9427C5C919}" type="presParOf" srcId="{26E7DC31-FD56-49DC-9BC6-AC8EEA91CD58}" destId="{3D8A9F9F-F159-4188-A8F5-5EDA9F4235EA}" srcOrd="0" destOrd="0" presId="urn:microsoft.com/office/officeart/2005/8/layout/orgChart1"/>
    <dgm:cxn modelId="{7F22D1C4-9815-4BCF-863A-ECFDCD8B5273}" type="presParOf" srcId="{26E7DC31-FD56-49DC-9BC6-AC8EEA91CD58}" destId="{43E606A1-0D25-4CD6-91F4-D5E0750F4F27}" srcOrd="1" destOrd="0" presId="urn:microsoft.com/office/officeart/2005/8/layout/orgChart1"/>
    <dgm:cxn modelId="{8F482C95-30B0-460F-BB0D-A4B828A1965C}" type="presParOf" srcId="{43E606A1-0D25-4CD6-91F4-D5E0750F4F27}" destId="{8E45A062-1076-4483-A51D-7E12D6B3E441}" srcOrd="0" destOrd="0" presId="urn:microsoft.com/office/officeart/2005/8/layout/orgChart1"/>
    <dgm:cxn modelId="{8278A6BF-0D83-496D-BF98-2681FF13DF66}" type="presParOf" srcId="{8E45A062-1076-4483-A51D-7E12D6B3E441}" destId="{FEDFD331-79C5-40BE-BA9A-066EE1F06AC7}" srcOrd="0" destOrd="0" presId="urn:microsoft.com/office/officeart/2005/8/layout/orgChart1"/>
    <dgm:cxn modelId="{1B817E3B-D520-4A44-9BF1-B09FC5F685CB}" type="presParOf" srcId="{8E45A062-1076-4483-A51D-7E12D6B3E441}" destId="{249AE0F5-0945-4FCF-8CDD-B5115B498AD4}" srcOrd="1" destOrd="0" presId="urn:microsoft.com/office/officeart/2005/8/layout/orgChart1"/>
    <dgm:cxn modelId="{A75ECF73-A628-4038-B49C-A7B9A37DA090}" type="presParOf" srcId="{43E606A1-0D25-4CD6-91F4-D5E0750F4F27}" destId="{09B8DF9E-54CB-4ED0-AD49-E101DAE21C8A}" srcOrd="1" destOrd="0" presId="urn:microsoft.com/office/officeart/2005/8/layout/orgChart1"/>
    <dgm:cxn modelId="{AC61C562-802E-4540-9D64-660E8EE359C7}" type="presParOf" srcId="{43E606A1-0D25-4CD6-91F4-D5E0750F4F27}" destId="{B5AEC021-4670-4546-9B5F-915793F59660}" srcOrd="2" destOrd="0" presId="urn:microsoft.com/office/officeart/2005/8/layout/orgChart1"/>
    <dgm:cxn modelId="{CD919EC4-6968-4E52-B614-2F1D0A090B9C}" type="presParOf" srcId="{26E7DC31-FD56-49DC-9BC6-AC8EEA91CD58}" destId="{292C55C7-6E95-4719-AACB-791CB9F36384}" srcOrd="2" destOrd="0" presId="urn:microsoft.com/office/officeart/2005/8/layout/orgChart1"/>
    <dgm:cxn modelId="{D454E6F7-952B-46E3-BF5C-81B9C7689EF5}" type="presParOf" srcId="{26E7DC31-FD56-49DC-9BC6-AC8EEA91CD58}" destId="{C8A74B37-2091-4005-9924-DFA6880BB1E2}" srcOrd="3" destOrd="0" presId="urn:microsoft.com/office/officeart/2005/8/layout/orgChart1"/>
    <dgm:cxn modelId="{C0D46457-9352-4B51-8F0A-C26AFCD15FC5}" type="presParOf" srcId="{C8A74B37-2091-4005-9924-DFA6880BB1E2}" destId="{FA445B01-5101-488E-9988-B1EC5B030FA4}" srcOrd="0" destOrd="0" presId="urn:microsoft.com/office/officeart/2005/8/layout/orgChart1"/>
    <dgm:cxn modelId="{0929008C-8C8D-4096-A962-BD89B4FE029A}" type="presParOf" srcId="{FA445B01-5101-488E-9988-B1EC5B030FA4}" destId="{53C55714-9A61-4A03-9272-8F11702FC0C1}" srcOrd="0" destOrd="0" presId="urn:microsoft.com/office/officeart/2005/8/layout/orgChart1"/>
    <dgm:cxn modelId="{F9201782-B2CF-4E27-9DBD-3FC21FAD4E54}" type="presParOf" srcId="{FA445B01-5101-488E-9988-B1EC5B030FA4}" destId="{743250E2-34CA-471B-830C-09A22C4EC234}" srcOrd="1" destOrd="0" presId="urn:microsoft.com/office/officeart/2005/8/layout/orgChart1"/>
    <dgm:cxn modelId="{2429716B-EFED-4A34-AEFC-F522A41B8D43}" type="presParOf" srcId="{C8A74B37-2091-4005-9924-DFA6880BB1E2}" destId="{F7CC2BF0-296A-4E62-A617-70E44F8D8BDE}" srcOrd="1" destOrd="0" presId="urn:microsoft.com/office/officeart/2005/8/layout/orgChart1"/>
    <dgm:cxn modelId="{21ABEEF1-AD57-418D-ADF9-FAB1579EADD1}" type="presParOf" srcId="{C8A74B37-2091-4005-9924-DFA6880BB1E2}" destId="{70304558-7BFE-4508-8DCD-3AD706456E3B}" srcOrd="2" destOrd="0" presId="urn:microsoft.com/office/officeart/2005/8/layout/orgChart1"/>
    <dgm:cxn modelId="{64B69631-A063-4063-BE5B-0300F844BE07}" type="presParOf" srcId="{99C6697A-CA14-4FF7-9504-B9658A564C5A}" destId="{F1BAAE93-6DF0-4D5B-A880-8AE91B5786E3}" srcOrd="2" destOrd="0" presId="urn:microsoft.com/office/officeart/2005/8/layout/orgChart1"/>
    <dgm:cxn modelId="{36F0889A-EF6F-4929-99F4-743974E7AD3D}" type="presParOf" srcId="{99C6697A-CA14-4FF7-9504-B9658A564C5A}" destId="{08FAB07E-397B-4A7E-88B6-380F8BAC47F7}" srcOrd="3" destOrd="0" presId="urn:microsoft.com/office/officeart/2005/8/layout/orgChart1"/>
    <dgm:cxn modelId="{E5A9028C-90B1-4C3C-9506-1645264FB9A2}" type="presParOf" srcId="{08FAB07E-397B-4A7E-88B6-380F8BAC47F7}" destId="{1AEE55D4-85B5-42BA-B12B-EA3BB0C58FB8}" srcOrd="0" destOrd="0" presId="urn:microsoft.com/office/officeart/2005/8/layout/orgChart1"/>
    <dgm:cxn modelId="{B62FAA88-A770-45C0-B7AA-4EF311DE9251}" type="presParOf" srcId="{1AEE55D4-85B5-42BA-B12B-EA3BB0C58FB8}" destId="{B4AA07FE-431E-47F9-BE63-6629357FA320}" srcOrd="0" destOrd="0" presId="urn:microsoft.com/office/officeart/2005/8/layout/orgChart1"/>
    <dgm:cxn modelId="{3BF39D3D-47CB-411E-B8AF-11D1CC085C97}" type="presParOf" srcId="{1AEE55D4-85B5-42BA-B12B-EA3BB0C58FB8}" destId="{1C56B7F9-38A2-45C0-8C55-A341D6998BFF}" srcOrd="1" destOrd="0" presId="urn:microsoft.com/office/officeart/2005/8/layout/orgChart1"/>
    <dgm:cxn modelId="{12292D6E-4590-478C-845D-29A45FE2BCCC}" type="presParOf" srcId="{08FAB07E-397B-4A7E-88B6-380F8BAC47F7}" destId="{C63CB998-EBD8-4577-B314-66EB5BBEB401}" srcOrd="1" destOrd="0" presId="urn:microsoft.com/office/officeart/2005/8/layout/orgChart1"/>
    <dgm:cxn modelId="{F44AFAFA-4752-4A7A-9EB5-F2820E87AE5E}" type="presParOf" srcId="{08FAB07E-397B-4A7E-88B6-380F8BAC47F7}" destId="{05C92692-1A44-496C-9F5D-2F70A9138CFF}"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6E2D33-7F82-4CC8-A3C9-AE52635E5DE9}" type="doc">
      <dgm:prSet loTypeId="urn:microsoft.com/office/officeart/2005/8/layout/equation1" loCatId="process" qsTypeId="urn:microsoft.com/office/officeart/2005/8/quickstyle/simple1" qsCatId="simple" csTypeId="urn:microsoft.com/office/officeart/2005/8/colors/accent1_2" csCatId="accent1" phldr="1"/>
      <dgm:spPr/>
    </dgm:pt>
    <dgm:pt modelId="{F982DF47-631B-4C7E-A588-A98A0D810C20}">
      <dgm:prSet phldrT="[Text]"/>
      <dgm:spPr/>
      <dgm:t>
        <a:bodyPr/>
        <a:lstStyle/>
        <a:p>
          <a:r>
            <a:rPr lang="en-US" dirty="0"/>
            <a:t>Revenue</a:t>
          </a:r>
          <a:endParaRPr lang="en-IN" dirty="0"/>
        </a:p>
      </dgm:t>
    </dgm:pt>
    <dgm:pt modelId="{FA4A5F90-28D5-4297-BCCA-007FB3391673}" type="parTrans" cxnId="{A2623A47-6630-450D-AFB1-888166137DDE}">
      <dgm:prSet/>
      <dgm:spPr/>
      <dgm:t>
        <a:bodyPr/>
        <a:lstStyle/>
        <a:p>
          <a:endParaRPr lang="en-IN"/>
        </a:p>
      </dgm:t>
    </dgm:pt>
    <dgm:pt modelId="{6E12B22A-F3EB-479C-B7A5-0ABF74BD86A0}" type="sibTrans" cxnId="{A2623A47-6630-450D-AFB1-888166137DDE}">
      <dgm:prSet/>
      <dgm:spPr/>
      <dgm:t>
        <a:bodyPr/>
        <a:lstStyle/>
        <a:p>
          <a:endParaRPr lang="en-IN"/>
        </a:p>
      </dgm:t>
    </dgm:pt>
    <dgm:pt modelId="{BBF1E062-DD94-40D7-AC6C-5B149E4CEACD}">
      <dgm:prSet phldrT="[Text]"/>
      <dgm:spPr/>
      <dgm:t>
        <a:bodyPr/>
        <a:lstStyle/>
        <a:p>
          <a:r>
            <a:rPr lang="en-US" dirty="0"/>
            <a:t>Other Income</a:t>
          </a:r>
          <a:endParaRPr lang="en-IN" dirty="0"/>
        </a:p>
      </dgm:t>
    </dgm:pt>
    <dgm:pt modelId="{A882BD9D-0DFD-4A41-BF31-C0FF2426F95D}" type="parTrans" cxnId="{64990897-FEB2-40E8-98E9-0959F4D3AB8D}">
      <dgm:prSet/>
      <dgm:spPr/>
      <dgm:t>
        <a:bodyPr/>
        <a:lstStyle/>
        <a:p>
          <a:endParaRPr lang="en-IN"/>
        </a:p>
      </dgm:t>
    </dgm:pt>
    <dgm:pt modelId="{B8A8886F-FB73-49E7-87D0-823A7EF33C61}" type="sibTrans" cxnId="{64990897-FEB2-40E8-98E9-0959F4D3AB8D}">
      <dgm:prSet/>
      <dgm:spPr/>
      <dgm:t>
        <a:bodyPr/>
        <a:lstStyle/>
        <a:p>
          <a:endParaRPr lang="en-IN"/>
        </a:p>
      </dgm:t>
    </dgm:pt>
    <dgm:pt modelId="{38C0549B-252C-425D-BA07-DD32FACD0793}">
      <dgm:prSet phldrT="[Text]"/>
      <dgm:spPr/>
      <dgm:t>
        <a:bodyPr/>
        <a:lstStyle/>
        <a:p>
          <a:r>
            <a:rPr lang="en-US" dirty="0"/>
            <a:t>Income</a:t>
          </a:r>
          <a:endParaRPr lang="en-IN" dirty="0"/>
        </a:p>
      </dgm:t>
    </dgm:pt>
    <dgm:pt modelId="{3C35264C-81A1-402F-A15A-79DBB7235D1E}" type="parTrans" cxnId="{C55090D0-2879-462B-817F-A448DF99825A}">
      <dgm:prSet/>
      <dgm:spPr/>
      <dgm:t>
        <a:bodyPr/>
        <a:lstStyle/>
        <a:p>
          <a:endParaRPr lang="en-IN"/>
        </a:p>
      </dgm:t>
    </dgm:pt>
    <dgm:pt modelId="{4C49C64C-59E2-411E-9B89-40C010BC35CC}" type="sibTrans" cxnId="{C55090D0-2879-462B-817F-A448DF99825A}">
      <dgm:prSet/>
      <dgm:spPr/>
      <dgm:t>
        <a:bodyPr/>
        <a:lstStyle/>
        <a:p>
          <a:endParaRPr lang="en-IN"/>
        </a:p>
      </dgm:t>
    </dgm:pt>
    <dgm:pt modelId="{04BF07B7-A5C3-4AB1-B541-D4B9655CD991}" type="pres">
      <dgm:prSet presAssocID="{456E2D33-7F82-4CC8-A3C9-AE52635E5DE9}" presName="linearFlow" presStyleCnt="0">
        <dgm:presLayoutVars>
          <dgm:dir/>
          <dgm:resizeHandles val="exact"/>
        </dgm:presLayoutVars>
      </dgm:prSet>
      <dgm:spPr/>
    </dgm:pt>
    <dgm:pt modelId="{7876362E-EA05-450D-8F01-CCEE932C9A1E}" type="pres">
      <dgm:prSet presAssocID="{F982DF47-631B-4C7E-A588-A98A0D810C20}" presName="node" presStyleLbl="node1" presStyleIdx="0" presStyleCnt="3">
        <dgm:presLayoutVars>
          <dgm:bulletEnabled val="1"/>
        </dgm:presLayoutVars>
      </dgm:prSet>
      <dgm:spPr/>
      <dgm:t>
        <a:bodyPr/>
        <a:lstStyle/>
        <a:p>
          <a:endParaRPr lang="en-IN"/>
        </a:p>
      </dgm:t>
    </dgm:pt>
    <dgm:pt modelId="{E8A9F2A8-0656-4E9C-A73C-0471F77174D6}" type="pres">
      <dgm:prSet presAssocID="{6E12B22A-F3EB-479C-B7A5-0ABF74BD86A0}" presName="spacerL" presStyleCnt="0"/>
      <dgm:spPr/>
    </dgm:pt>
    <dgm:pt modelId="{7FA60C27-F677-49D7-999E-31339E8BE845}" type="pres">
      <dgm:prSet presAssocID="{6E12B22A-F3EB-479C-B7A5-0ABF74BD86A0}" presName="sibTrans" presStyleLbl="sibTrans2D1" presStyleIdx="0" presStyleCnt="2"/>
      <dgm:spPr/>
      <dgm:t>
        <a:bodyPr/>
        <a:lstStyle/>
        <a:p>
          <a:endParaRPr lang="en-IN"/>
        </a:p>
      </dgm:t>
    </dgm:pt>
    <dgm:pt modelId="{272FB5E7-6384-4081-BA0D-5AE23D681A09}" type="pres">
      <dgm:prSet presAssocID="{6E12B22A-F3EB-479C-B7A5-0ABF74BD86A0}" presName="spacerR" presStyleCnt="0"/>
      <dgm:spPr/>
    </dgm:pt>
    <dgm:pt modelId="{65A0F9D7-E52F-4534-B23B-A47390FA75B5}" type="pres">
      <dgm:prSet presAssocID="{BBF1E062-DD94-40D7-AC6C-5B149E4CEACD}" presName="node" presStyleLbl="node1" presStyleIdx="1" presStyleCnt="3">
        <dgm:presLayoutVars>
          <dgm:bulletEnabled val="1"/>
        </dgm:presLayoutVars>
      </dgm:prSet>
      <dgm:spPr/>
      <dgm:t>
        <a:bodyPr/>
        <a:lstStyle/>
        <a:p>
          <a:endParaRPr lang="en-IN"/>
        </a:p>
      </dgm:t>
    </dgm:pt>
    <dgm:pt modelId="{D63E8221-5C7F-4DB5-987C-39461FC95A97}" type="pres">
      <dgm:prSet presAssocID="{B8A8886F-FB73-49E7-87D0-823A7EF33C61}" presName="spacerL" presStyleCnt="0"/>
      <dgm:spPr/>
    </dgm:pt>
    <dgm:pt modelId="{BB57762E-BA92-41C7-82F6-9AD4A74975E4}" type="pres">
      <dgm:prSet presAssocID="{B8A8886F-FB73-49E7-87D0-823A7EF33C61}" presName="sibTrans" presStyleLbl="sibTrans2D1" presStyleIdx="1" presStyleCnt="2"/>
      <dgm:spPr/>
      <dgm:t>
        <a:bodyPr/>
        <a:lstStyle/>
        <a:p>
          <a:endParaRPr lang="en-IN"/>
        </a:p>
      </dgm:t>
    </dgm:pt>
    <dgm:pt modelId="{B5EF09F7-DD18-476D-B43A-FB0A3F51EEED}" type="pres">
      <dgm:prSet presAssocID="{B8A8886F-FB73-49E7-87D0-823A7EF33C61}" presName="spacerR" presStyleCnt="0"/>
      <dgm:spPr/>
    </dgm:pt>
    <dgm:pt modelId="{AE2662BA-4F1D-4E71-A03D-6AB332680C53}" type="pres">
      <dgm:prSet presAssocID="{38C0549B-252C-425D-BA07-DD32FACD0793}" presName="node" presStyleLbl="node1" presStyleIdx="2" presStyleCnt="3">
        <dgm:presLayoutVars>
          <dgm:bulletEnabled val="1"/>
        </dgm:presLayoutVars>
      </dgm:prSet>
      <dgm:spPr/>
      <dgm:t>
        <a:bodyPr/>
        <a:lstStyle/>
        <a:p>
          <a:endParaRPr lang="en-IN"/>
        </a:p>
      </dgm:t>
    </dgm:pt>
  </dgm:ptLst>
  <dgm:cxnLst>
    <dgm:cxn modelId="{C55090D0-2879-462B-817F-A448DF99825A}" srcId="{456E2D33-7F82-4CC8-A3C9-AE52635E5DE9}" destId="{38C0549B-252C-425D-BA07-DD32FACD0793}" srcOrd="2" destOrd="0" parTransId="{3C35264C-81A1-402F-A15A-79DBB7235D1E}" sibTransId="{4C49C64C-59E2-411E-9B89-40C010BC35CC}"/>
    <dgm:cxn modelId="{C08367C3-F135-4955-8860-CDA2C5B0442A}" type="presOf" srcId="{38C0549B-252C-425D-BA07-DD32FACD0793}" destId="{AE2662BA-4F1D-4E71-A03D-6AB332680C53}" srcOrd="0" destOrd="0" presId="urn:microsoft.com/office/officeart/2005/8/layout/equation1"/>
    <dgm:cxn modelId="{A4EEB838-F289-4309-9F94-53FAE92933B6}" type="presOf" srcId="{6E12B22A-F3EB-479C-B7A5-0ABF74BD86A0}" destId="{7FA60C27-F677-49D7-999E-31339E8BE845}" srcOrd="0" destOrd="0" presId="urn:microsoft.com/office/officeart/2005/8/layout/equation1"/>
    <dgm:cxn modelId="{AF2BE8FE-4B5B-4E68-9DAA-073BDCBD50D8}" type="presOf" srcId="{456E2D33-7F82-4CC8-A3C9-AE52635E5DE9}" destId="{04BF07B7-A5C3-4AB1-B541-D4B9655CD991}" srcOrd="0" destOrd="0" presId="urn:microsoft.com/office/officeart/2005/8/layout/equation1"/>
    <dgm:cxn modelId="{E1058B76-7624-4ADF-8C3A-ACEC9316BA4F}" type="presOf" srcId="{F982DF47-631B-4C7E-A588-A98A0D810C20}" destId="{7876362E-EA05-450D-8F01-CCEE932C9A1E}" srcOrd="0" destOrd="0" presId="urn:microsoft.com/office/officeart/2005/8/layout/equation1"/>
    <dgm:cxn modelId="{A2623A47-6630-450D-AFB1-888166137DDE}" srcId="{456E2D33-7F82-4CC8-A3C9-AE52635E5DE9}" destId="{F982DF47-631B-4C7E-A588-A98A0D810C20}" srcOrd="0" destOrd="0" parTransId="{FA4A5F90-28D5-4297-BCCA-007FB3391673}" sibTransId="{6E12B22A-F3EB-479C-B7A5-0ABF74BD86A0}"/>
    <dgm:cxn modelId="{64990897-FEB2-40E8-98E9-0959F4D3AB8D}" srcId="{456E2D33-7F82-4CC8-A3C9-AE52635E5DE9}" destId="{BBF1E062-DD94-40D7-AC6C-5B149E4CEACD}" srcOrd="1" destOrd="0" parTransId="{A882BD9D-0DFD-4A41-BF31-C0FF2426F95D}" sibTransId="{B8A8886F-FB73-49E7-87D0-823A7EF33C61}"/>
    <dgm:cxn modelId="{FD927775-6575-4028-8FA3-7B6942E6297F}" type="presOf" srcId="{BBF1E062-DD94-40D7-AC6C-5B149E4CEACD}" destId="{65A0F9D7-E52F-4534-B23B-A47390FA75B5}" srcOrd="0" destOrd="0" presId="urn:microsoft.com/office/officeart/2005/8/layout/equation1"/>
    <dgm:cxn modelId="{E091D936-14A6-454F-BBF7-A3BBB38CD064}" type="presOf" srcId="{B8A8886F-FB73-49E7-87D0-823A7EF33C61}" destId="{BB57762E-BA92-41C7-82F6-9AD4A74975E4}" srcOrd="0" destOrd="0" presId="urn:microsoft.com/office/officeart/2005/8/layout/equation1"/>
    <dgm:cxn modelId="{00DEC509-A69D-4C77-9C6A-799F31A51187}" type="presParOf" srcId="{04BF07B7-A5C3-4AB1-B541-D4B9655CD991}" destId="{7876362E-EA05-450D-8F01-CCEE932C9A1E}" srcOrd="0" destOrd="0" presId="urn:microsoft.com/office/officeart/2005/8/layout/equation1"/>
    <dgm:cxn modelId="{CCF283B9-64F4-490F-BB87-07C1647EF7C7}" type="presParOf" srcId="{04BF07B7-A5C3-4AB1-B541-D4B9655CD991}" destId="{E8A9F2A8-0656-4E9C-A73C-0471F77174D6}" srcOrd="1" destOrd="0" presId="urn:microsoft.com/office/officeart/2005/8/layout/equation1"/>
    <dgm:cxn modelId="{290027D9-1551-490F-8454-1A029AD12211}" type="presParOf" srcId="{04BF07B7-A5C3-4AB1-B541-D4B9655CD991}" destId="{7FA60C27-F677-49D7-999E-31339E8BE845}" srcOrd="2" destOrd="0" presId="urn:microsoft.com/office/officeart/2005/8/layout/equation1"/>
    <dgm:cxn modelId="{CC05400E-F15F-4984-BD86-CEFD1773F59D}" type="presParOf" srcId="{04BF07B7-A5C3-4AB1-B541-D4B9655CD991}" destId="{272FB5E7-6384-4081-BA0D-5AE23D681A09}" srcOrd="3" destOrd="0" presId="urn:microsoft.com/office/officeart/2005/8/layout/equation1"/>
    <dgm:cxn modelId="{AC47AB27-A4EB-451B-B137-B3F1263A1597}" type="presParOf" srcId="{04BF07B7-A5C3-4AB1-B541-D4B9655CD991}" destId="{65A0F9D7-E52F-4534-B23B-A47390FA75B5}" srcOrd="4" destOrd="0" presId="urn:microsoft.com/office/officeart/2005/8/layout/equation1"/>
    <dgm:cxn modelId="{54220529-B345-42FC-841B-6F34E71AD456}" type="presParOf" srcId="{04BF07B7-A5C3-4AB1-B541-D4B9655CD991}" destId="{D63E8221-5C7F-4DB5-987C-39461FC95A97}" srcOrd="5" destOrd="0" presId="urn:microsoft.com/office/officeart/2005/8/layout/equation1"/>
    <dgm:cxn modelId="{8AAA4555-CAE4-4B1D-9965-361CBDF02D97}" type="presParOf" srcId="{04BF07B7-A5C3-4AB1-B541-D4B9655CD991}" destId="{BB57762E-BA92-41C7-82F6-9AD4A74975E4}" srcOrd="6" destOrd="0" presId="urn:microsoft.com/office/officeart/2005/8/layout/equation1"/>
    <dgm:cxn modelId="{82D67D1E-57C0-4590-A7B3-159B08BABEEE}" type="presParOf" srcId="{04BF07B7-A5C3-4AB1-B541-D4B9655CD991}" destId="{B5EF09F7-DD18-476D-B43A-FB0A3F51EEED}" srcOrd="7" destOrd="0" presId="urn:microsoft.com/office/officeart/2005/8/layout/equation1"/>
    <dgm:cxn modelId="{D565A331-AFED-445F-BD42-CCFC0D796DE8}" type="presParOf" srcId="{04BF07B7-A5C3-4AB1-B541-D4B9655CD991}" destId="{AE2662BA-4F1D-4E71-A03D-6AB332680C53}"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B83E1FA-A8AE-4FD7-AB45-FA4BBAC98894}"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en-IN"/>
        </a:p>
      </dgm:t>
    </dgm:pt>
    <dgm:pt modelId="{AD5AE982-B704-4D10-AF46-23D5A5B6F29B}">
      <dgm:prSet/>
      <dgm:spPr/>
      <dgm:t>
        <a:bodyPr/>
        <a:lstStyle/>
        <a:p>
          <a:r>
            <a:rPr lang="en-IN" dirty="0"/>
            <a:t>Profit and Loss Accounts</a:t>
          </a:r>
        </a:p>
      </dgm:t>
    </dgm:pt>
    <dgm:pt modelId="{02E641E6-A355-49ED-AC56-9FEAB2CFC89E}" type="parTrans" cxnId="{551ADE69-EF26-4ECD-8B2E-E8BCBAC39D6C}">
      <dgm:prSet/>
      <dgm:spPr/>
      <dgm:t>
        <a:bodyPr/>
        <a:lstStyle/>
        <a:p>
          <a:endParaRPr lang="en-IN"/>
        </a:p>
      </dgm:t>
    </dgm:pt>
    <dgm:pt modelId="{C2640383-348F-4DDE-BECE-C1F298304DAD}" type="sibTrans" cxnId="{551ADE69-EF26-4ECD-8B2E-E8BCBAC39D6C}">
      <dgm:prSet/>
      <dgm:spPr/>
      <dgm:t>
        <a:bodyPr/>
        <a:lstStyle/>
        <a:p>
          <a:endParaRPr lang="en-IN"/>
        </a:p>
      </dgm:t>
    </dgm:pt>
    <dgm:pt modelId="{AA4910A6-E2FA-4EC5-8ED3-4AA8F2D50025}">
      <dgm:prSet/>
      <dgm:spPr/>
      <dgm:t>
        <a:bodyPr/>
        <a:lstStyle/>
        <a:p>
          <a:r>
            <a:rPr lang="en-IN" dirty="0"/>
            <a:t>Cost of Power Purchased</a:t>
          </a:r>
        </a:p>
      </dgm:t>
    </dgm:pt>
    <dgm:pt modelId="{32A4F806-4D8D-4CBD-86D4-28DB0587B4AD}" type="parTrans" cxnId="{F05C72AC-38CA-48C6-97B5-981B3190071A}">
      <dgm:prSet/>
      <dgm:spPr/>
      <dgm:t>
        <a:bodyPr/>
        <a:lstStyle/>
        <a:p>
          <a:endParaRPr lang="en-IN"/>
        </a:p>
      </dgm:t>
    </dgm:pt>
    <dgm:pt modelId="{C275E68C-69BC-4FB9-A843-47D0671DDE82}" type="sibTrans" cxnId="{F05C72AC-38CA-48C6-97B5-981B3190071A}">
      <dgm:prSet/>
      <dgm:spPr/>
      <dgm:t>
        <a:bodyPr/>
        <a:lstStyle/>
        <a:p>
          <a:endParaRPr lang="en-IN"/>
        </a:p>
      </dgm:t>
    </dgm:pt>
    <dgm:pt modelId="{14DDDB46-9FBD-416C-AFDB-E2083EBA616D}">
      <dgm:prSet/>
      <dgm:spPr/>
      <dgm:t>
        <a:bodyPr/>
        <a:lstStyle/>
        <a:p>
          <a:r>
            <a:rPr lang="en-IN" dirty="0"/>
            <a:t>Cost of Fuel Consumed</a:t>
          </a:r>
        </a:p>
      </dgm:t>
    </dgm:pt>
    <dgm:pt modelId="{A3950D13-B78D-4907-81A9-BCC4C1E6D991}" type="parTrans" cxnId="{C413EFBA-5BD5-43D0-8031-17C1184E44E1}">
      <dgm:prSet/>
      <dgm:spPr/>
      <dgm:t>
        <a:bodyPr/>
        <a:lstStyle/>
        <a:p>
          <a:endParaRPr lang="en-IN"/>
        </a:p>
      </dgm:t>
    </dgm:pt>
    <dgm:pt modelId="{1F386FA0-3A38-445A-80BC-87590D7D6E63}" type="sibTrans" cxnId="{C413EFBA-5BD5-43D0-8031-17C1184E44E1}">
      <dgm:prSet/>
      <dgm:spPr/>
      <dgm:t>
        <a:bodyPr/>
        <a:lstStyle/>
        <a:p>
          <a:endParaRPr lang="en-IN"/>
        </a:p>
      </dgm:t>
    </dgm:pt>
    <dgm:pt modelId="{4026CAB6-AC02-4ACA-8009-5837063318ED}">
      <dgm:prSet/>
      <dgm:spPr/>
      <dgm:t>
        <a:bodyPr/>
        <a:lstStyle/>
        <a:p>
          <a:r>
            <a:rPr lang="en-IN"/>
            <a:t>Employee Benefits Expense</a:t>
          </a:r>
          <a:endParaRPr lang="en-IN" dirty="0"/>
        </a:p>
      </dgm:t>
    </dgm:pt>
    <dgm:pt modelId="{9139A73C-BD99-41B6-9C41-6452648BA2FB}" type="parTrans" cxnId="{5AC3C814-F027-4994-9A39-4B6B3B6D88BA}">
      <dgm:prSet/>
      <dgm:spPr/>
      <dgm:t>
        <a:bodyPr/>
        <a:lstStyle/>
        <a:p>
          <a:endParaRPr lang="en-IN"/>
        </a:p>
      </dgm:t>
    </dgm:pt>
    <dgm:pt modelId="{6893418D-6B21-4056-BDF8-4E8BF5416355}" type="sibTrans" cxnId="{5AC3C814-F027-4994-9A39-4B6B3B6D88BA}">
      <dgm:prSet/>
      <dgm:spPr/>
      <dgm:t>
        <a:bodyPr/>
        <a:lstStyle/>
        <a:p>
          <a:endParaRPr lang="en-IN"/>
        </a:p>
      </dgm:t>
    </dgm:pt>
    <dgm:pt modelId="{EF48D19D-6A6A-4F3E-8D34-2DC551974379}">
      <dgm:prSet/>
      <dgm:spPr/>
      <dgm:t>
        <a:bodyPr/>
        <a:lstStyle/>
        <a:p>
          <a:r>
            <a:rPr lang="en-IN"/>
            <a:t>Depreciation and Amortisation Expense</a:t>
          </a:r>
          <a:endParaRPr lang="en-IN" dirty="0"/>
        </a:p>
      </dgm:t>
    </dgm:pt>
    <dgm:pt modelId="{F808E366-782A-4035-AD14-8F02B25E2D11}" type="parTrans" cxnId="{E486B675-C98D-4072-8784-D728DE784AF1}">
      <dgm:prSet/>
      <dgm:spPr/>
      <dgm:t>
        <a:bodyPr/>
        <a:lstStyle/>
        <a:p>
          <a:endParaRPr lang="en-IN"/>
        </a:p>
      </dgm:t>
    </dgm:pt>
    <dgm:pt modelId="{09B476B2-2244-4832-9DDC-531951F63431}" type="sibTrans" cxnId="{E486B675-C98D-4072-8784-D728DE784AF1}">
      <dgm:prSet/>
      <dgm:spPr/>
      <dgm:t>
        <a:bodyPr/>
        <a:lstStyle/>
        <a:p>
          <a:endParaRPr lang="en-IN"/>
        </a:p>
      </dgm:t>
    </dgm:pt>
    <dgm:pt modelId="{378C986B-B094-400D-B973-7DEC773C037A}">
      <dgm:prSet/>
      <dgm:spPr/>
      <dgm:t>
        <a:bodyPr/>
        <a:lstStyle/>
        <a:p>
          <a:r>
            <a:rPr lang="en-IN"/>
            <a:t>Finance Costs</a:t>
          </a:r>
          <a:endParaRPr lang="en-IN" dirty="0"/>
        </a:p>
      </dgm:t>
    </dgm:pt>
    <dgm:pt modelId="{BC769858-E885-4100-9F5A-41571678E3F9}" type="parTrans" cxnId="{3B725EC9-358B-488F-A4ED-E6DEC4F2CAA3}">
      <dgm:prSet/>
      <dgm:spPr/>
      <dgm:t>
        <a:bodyPr/>
        <a:lstStyle/>
        <a:p>
          <a:endParaRPr lang="en-IN"/>
        </a:p>
      </dgm:t>
    </dgm:pt>
    <dgm:pt modelId="{06861219-E51D-448D-9123-D6B3F7C1F5C9}" type="sibTrans" cxnId="{3B725EC9-358B-488F-A4ED-E6DEC4F2CAA3}">
      <dgm:prSet/>
      <dgm:spPr/>
      <dgm:t>
        <a:bodyPr/>
        <a:lstStyle/>
        <a:p>
          <a:endParaRPr lang="en-IN"/>
        </a:p>
      </dgm:t>
    </dgm:pt>
    <dgm:pt modelId="{783B784D-3D1D-419A-8E1F-6F3F18FDE906}">
      <dgm:prSet/>
      <dgm:spPr/>
      <dgm:t>
        <a:bodyPr/>
        <a:lstStyle/>
        <a:p>
          <a:r>
            <a:rPr lang="en-IN"/>
            <a:t>Other Expenses</a:t>
          </a:r>
          <a:endParaRPr lang="en-IN" dirty="0"/>
        </a:p>
      </dgm:t>
    </dgm:pt>
    <dgm:pt modelId="{33E96E6E-7A42-4F55-A2A1-E2BEEDBB6D93}" type="parTrans" cxnId="{B90ABDC0-2412-4D86-96CE-09D520637273}">
      <dgm:prSet/>
      <dgm:spPr/>
      <dgm:t>
        <a:bodyPr/>
        <a:lstStyle/>
        <a:p>
          <a:endParaRPr lang="en-IN"/>
        </a:p>
      </dgm:t>
    </dgm:pt>
    <dgm:pt modelId="{6FA0B113-0A6B-4671-BF0D-C13462B04C68}" type="sibTrans" cxnId="{B90ABDC0-2412-4D86-96CE-09D520637273}">
      <dgm:prSet/>
      <dgm:spPr/>
      <dgm:t>
        <a:bodyPr/>
        <a:lstStyle/>
        <a:p>
          <a:endParaRPr lang="en-IN"/>
        </a:p>
      </dgm:t>
    </dgm:pt>
    <dgm:pt modelId="{8ACA85D5-C9C0-43DC-ABA0-7D6424880E49}" type="pres">
      <dgm:prSet presAssocID="{EB83E1FA-A8AE-4FD7-AB45-FA4BBAC98894}" presName="linear" presStyleCnt="0">
        <dgm:presLayoutVars>
          <dgm:dir/>
          <dgm:animLvl val="lvl"/>
          <dgm:resizeHandles val="exact"/>
        </dgm:presLayoutVars>
      </dgm:prSet>
      <dgm:spPr/>
      <dgm:t>
        <a:bodyPr/>
        <a:lstStyle/>
        <a:p>
          <a:endParaRPr lang="en-IN"/>
        </a:p>
      </dgm:t>
    </dgm:pt>
    <dgm:pt modelId="{C31ABDA5-FB16-4D2C-8881-A9001E7D868E}" type="pres">
      <dgm:prSet presAssocID="{AD5AE982-B704-4D10-AF46-23D5A5B6F29B}" presName="parentLin" presStyleCnt="0"/>
      <dgm:spPr/>
    </dgm:pt>
    <dgm:pt modelId="{3AF1EEDC-2DD5-429C-AE02-7EC03091644B}" type="pres">
      <dgm:prSet presAssocID="{AD5AE982-B704-4D10-AF46-23D5A5B6F29B}" presName="parentLeftMargin" presStyleLbl="node1" presStyleIdx="0" presStyleCnt="1"/>
      <dgm:spPr/>
      <dgm:t>
        <a:bodyPr/>
        <a:lstStyle/>
        <a:p>
          <a:endParaRPr lang="en-IN"/>
        </a:p>
      </dgm:t>
    </dgm:pt>
    <dgm:pt modelId="{DD861905-3039-4919-BD66-A564D8F0878D}" type="pres">
      <dgm:prSet presAssocID="{AD5AE982-B704-4D10-AF46-23D5A5B6F29B}" presName="parentText" presStyleLbl="node1" presStyleIdx="0" presStyleCnt="1">
        <dgm:presLayoutVars>
          <dgm:chMax val="0"/>
          <dgm:bulletEnabled val="1"/>
        </dgm:presLayoutVars>
      </dgm:prSet>
      <dgm:spPr/>
      <dgm:t>
        <a:bodyPr/>
        <a:lstStyle/>
        <a:p>
          <a:endParaRPr lang="en-IN"/>
        </a:p>
      </dgm:t>
    </dgm:pt>
    <dgm:pt modelId="{EA275E20-28FD-4364-ABD1-5BCC821562BA}" type="pres">
      <dgm:prSet presAssocID="{AD5AE982-B704-4D10-AF46-23D5A5B6F29B}" presName="negativeSpace" presStyleCnt="0"/>
      <dgm:spPr/>
    </dgm:pt>
    <dgm:pt modelId="{B0533909-2E6A-4D25-B29A-5E642028C686}" type="pres">
      <dgm:prSet presAssocID="{AD5AE982-B704-4D10-AF46-23D5A5B6F29B}" presName="childText" presStyleLbl="conFgAcc1" presStyleIdx="0" presStyleCnt="1">
        <dgm:presLayoutVars>
          <dgm:bulletEnabled val="1"/>
        </dgm:presLayoutVars>
      </dgm:prSet>
      <dgm:spPr/>
      <dgm:t>
        <a:bodyPr/>
        <a:lstStyle/>
        <a:p>
          <a:endParaRPr lang="en-IN"/>
        </a:p>
      </dgm:t>
    </dgm:pt>
  </dgm:ptLst>
  <dgm:cxnLst>
    <dgm:cxn modelId="{BB9C14B5-94A7-4925-87D4-4F8B65596BEA}" type="presOf" srcId="{14DDDB46-9FBD-416C-AFDB-E2083EBA616D}" destId="{B0533909-2E6A-4D25-B29A-5E642028C686}" srcOrd="0" destOrd="1" presId="urn:microsoft.com/office/officeart/2005/8/layout/list1"/>
    <dgm:cxn modelId="{5E289D85-E81C-4D1E-9FA4-5CFAD0015675}" type="presOf" srcId="{EF48D19D-6A6A-4F3E-8D34-2DC551974379}" destId="{B0533909-2E6A-4D25-B29A-5E642028C686}" srcOrd="0" destOrd="3" presId="urn:microsoft.com/office/officeart/2005/8/layout/list1"/>
    <dgm:cxn modelId="{8D689D29-2A97-4D80-8AB9-7F45D56A5DA6}" type="presOf" srcId="{378C986B-B094-400D-B973-7DEC773C037A}" destId="{B0533909-2E6A-4D25-B29A-5E642028C686}" srcOrd="0" destOrd="4" presId="urn:microsoft.com/office/officeart/2005/8/layout/list1"/>
    <dgm:cxn modelId="{F318FE54-5202-45DC-B353-9C3F2605D804}" type="presOf" srcId="{4026CAB6-AC02-4ACA-8009-5837063318ED}" destId="{B0533909-2E6A-4D25-B29A-5E642028C686}" srcOrd="0" destOrd="2" presId="urn:microsoft.com/office/officeart/2005/8/layout/list1"/>
    <dgm:cxn modelId="{B90ABDC0-2412-4D86-96CE-09D520637273}" srcId="{AD5AE982-B704-4D10-AF46-23D5A5B6F29B}" destId="{783B784D-3D1D-419A-8E1F-6F3F18FDE906}" srcOrd="5" destOrd="0" parTransId="{33E96E6E-7A42-4F55-A2A1-E2BEEDBB6D93}" sibTransId="{6FA0B113-0A6B-4671-BF0D-C13462B04C68}"/>
    <dgm:cxn modelId="{DAA4D1E0-7AE6-49BC-86F2-67D0CB9024A6}" type="presOf" srcId="{AA4910A6-E2FA-4EC5-8ED3-4AA8F2D50025}" destId="{B0533909-2E6A-4D25-B29A-5E642028C686}" srcOrd="0" destOrd="0" presId="urn:microsoft.com/office/officeart/2005/8/layout/list1"/>
    <dgm:cxn modelId="{E486B675-C98D-4072-8784-D728DE784AF1}" srcId="{AD5AE982-B704-4D10-AF46-23D5A5B6F29B}" destId="{EF48D19D-6A6A-4F3E-8D34-2DC551974379}" srcOrd="3" destOrd="0" parTransId="{F808E366-782A-4035-AD14-8F02B25E2D11}" sibTransId="{09B476B2-2244-4832-9DDC-531951F63431}"/>
    <dgm:cxn modelId="{C413EFBA-5BD5-43D0-8031-17C1184E44E1}" srcId="{AD5AE982-B704-4D10-AF46-23D5A5B6F29B}" destId="{14DDDB46-9FBD-416C-AFDB-E2083EBA616D}" srcOrd="1" destOrd="0" parTransId="{A3950D13-B78D-4907-81A9-BCC4C1E6D991}" sibTransId="{1F386FA0-3A38-445A-80BC-87590D7D6E63}"/>
    <dgm:cxn modelId="{5AC3C814-F027-4994-9A39-4B6B3B6D88BA}" srcId="{AD5AE982-B704-4D10-AF46-23D5A5B6F29B}" destId="{4026CAB6-AC02-4ACA-8009-5837063318ED}" srcOrd="2" destOrd="0" parTransId="{9139A73C-BD99-41B6-9C41-6452648BA2FB}" sibTransId="{6893418D-6B21-4056-BDF8-4E8BF5416355}"/>
    <dgm:cxn modelId="{F05C72AC-38CA-48C6-97B5-981B3190071A}" srcId="{AD5AE982-B704-4D10-AF46-23D5A5B6F29B}" destId="{AA4910A6-E2FA-4EC5-8ED3-4AA8F2D50025}" srcOrd="0" destOrd="0" parTransId="{32A4F806-4D8D-4CBD-86D4-28DB0587B4AD}" sibTransId="{C275E68C-69BC-4FB9-A843-47D0671DDE82}"/>
    <dgm:cxn modelId="{0A914156-8803-4206-8378-B7208C9879AD}" type="presOf" srcId="{AD5AE982-B704-4D10-AF46-23D5A5B6F29B}" destId="{3AF1EEDC-2DD5-429C-AE02-7EC03091644B}" srcOrd="0" destOrd="0" presId="urn:microsoft.com/office/officeart/2005/8/layout/list1"/>
    <dgm:cxn modelId="{18390E40-408A-49D7-9F6F-485CE1A657E1}" type="presOf" srcId="{783B784D-3D1D-419A-8E1F-6F3F18FDE906}" destId="{B0533909-2E6A-4D25-B29A-5E642028C686}" srcOrd="0" destOrd="5" presId="urn:microsoft.com/office/officeart/2005/8/layout/list1"/>
    <dgm:cxn modelId="{4DEE488A-AC6C-47F8-89A0-2F517E8DDCD1}" type="presOf" srcId="{EB83E1FA-A8AE-4FD7-AB45-FA4BBAC98894}" destId="{8ACA85D5-C9C0-43DC-ABA0-7D6424880E49}" srcOrd="0" destOrd="0" presId="urn:microsoft.com/office/officeart/2005/8/layout/list1"/>
    <dgm:cxn modelId="{551ADE69-EF26-4ECD-8B2E-E8BCBAC39D6C}" srcId="{EB83E1FA-A8AE-4FD7-AB45-FA4BBAC98894}" destId="{AD5AE982-B704-4D10-AF46-23D5A5B6F29B}" srcOrd="0" destOrd="0" parTransId="{02E641E6-A355-49ED-AC56-9FEAB2CFC89E}" sibTransId="{C2640383-348F-4DDE-BECE-C1F298304DAD}"/>
    <dgm:cxn modelId="{3B725EC9-358B-488F-A4ED-E6DEC4F2CAA3}" srcId="{AD5AE982-B704-4D10-AF46-23D5A5B6F29B}" destId="{378C986B-B094-400D-B973-7DEC773C037A}" srcOrd="4" destOrd="0" parTransId="{BC769858-E885-4100-9F5A-41571678E3F9}" sibTransId="{06861219-E51D-448D-9123-D6B3F7C1F5C9}"/>
    <dgm:cxn modelId="{4611F3CB-4121-4B28-A53D-6E346EF1BF5F}" type="presOf" srcId="{AD5AE982-B704-4D10-AF46-23D5A5B6F29B}" destId="{DD861905-3039-4919-BD66-A564D8F0878D}" srcOrd="1" destOrd="0" presId="urn:microsoft.com/office/officeart/2005/8/layout/list1"/>
    <dgm:cxn modelId="{6D6EE8CD-6649-4EA7-BAE2-0364FE5F1A25}" type="presParOf" srcId="{8ACA85D5-C9C0-43DC-ABA0-7D6424880E49}" destId="{C31ABDA5-FB16-4D2C-8881-A9001E7D868E}" srcOrd="0" destOrd="0" presId="urn:microsoft.com/office/officeart/2005/8/layout/list1"/>
    <dgm:cxn modelId="{E416A8F8-98A4-4A1D-87A8-AEB9BE847C3D}" type="presParOf" srcId="{C31ABDA5-FB16-4D2C-8881-A9001E7D868E}" destId="{3AF1EEDC-2DD5-429C-AE02-7EC03091644B}" srcOrd="0" destOrd="0" presId="urn:microsoft.com/office/officeart/2005/8/layout/list1"/>
    <dgm:cxn modelId="{D603FE73-CB2C-4D3B-8AF7-4D353D96967F}" type="presParOf" srcId="{C31ABDA5-FB16-4D2C-8881-A9001E7D868E}" destId="{DD861905-3039-4919-BD66-A564D8F0878D}" srcOrd="1" destOrd="0" presId="urn:microsoft.com/office/officeart/2005/8/layout/list1"/>
    <dgm:cxn modelId="{45C021BE-847E-4EDC-84E2-F42E270B835B}" type="presParOf" srcId="{8ACA85D5-C9C0-43DC-ABA0-7D6424880E49}" destId="{EA275E20-28FD-4364-ABD1-5BCC821562BA}" srcOrd="1" destOrd="0" presId="urn:microsoft.com/office/officeart/2005/8/layout/list1"/>
    <dgm:cxn modelId="{9E28FE06-AEED-41EE-8940-1BC4C2428380}" type="presParOf" srcId="{8ACA85D5-C9C0-43DC-ABA0-7D6424880E49}" destId="{B0533909-2E6A-4D25-B29A-5E642028C686}" srcOrd="2"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5458080-F7D2-45AC-8E83-CC3031136DC2}" type="doc">
      <dgm:prSet loTypeId="urn:microsoft.com/office/officeart/2005/8/layout/hList3" loCatId="list" qsTypeId="urn:microsoft.com/office/officeart/2005/8/quickstyle/simple1" qsCatId="simple" csTypeId="urn:microsoft.com/office/officeart/2005/8/colors/accent3_1" csCatId="accent3" phldr="1"/>
      <dgm:spPr/>
      <dgm:t>
        <a:bodyPr/>
        <a:lstStyle/>
        <a:p>
          <a:endParaRPr lang="en-IN"/>
        </a:p>
      </dgm:t>
    </dgm:pt>
    <dgm:pt modelId="{A9E94A34-0E0D-4426-9C0E-58FE0401267F}">
      <dgm:prSet phldrT="[Text]">
        <dgm:style>
          <a:lnRef idx="2">
            <a:schemeClr val="accent2"/>
          </a:lnRef>
          <a:fillRef idx="1">
            <a:schemeClr val="lt1"/>
          </a:fillRef>
          <a:effectRef idx="0">
            <a:schemeClr val="accent2"/>
          </a:effectRef>
          <a:fontRef idx="minor">
            <a:schemeClr val="dk1"/>
          </a:fontRef>
        </dgm:style>
      </dgm:prSet>
      <dgm:spPr/>
      <dgm:t>
        <a:bodyPr/>
        <a:lstStyle/>
        <a:p>
          <a:r>
            <a:rPr lang="en-US" b="0" cap="none" spc="0" dirty="0">
              <a:ln w="0"/>
              <a:solidFill>
                <a:schemeClr val="accent1"/>
              </a:solidFill>
              <a:effectLst>
                <a:outerShdw blurRad="38100" dist="25400" dir="5400000" algn="ctr" rotWithShape="0">
                  <a:srgbClr val="6E747A">
                    <a:alpha val="43000"/>
                  </a:srgbClr>
                </a:outerShdw>
              </a:effectLst>
            </a:rPr>
            <a:t>CASH FLOW during a year comprises of the following activities.</a:t>
          </a:r>
          <a:endParaRPr lang="en-IN" b="0" cap="none" spc="0" dirty="0">
            <a:ln w="0"/>
            <a:solidFill>
              <a:schemeClr val="accent1"/>
            </a:solidFill>
            <a:effectLst>
              <a:outerShdw blurRad="38100" dist="25400" dir="5400000" algn="ctr" rotWithShape="0">
                <a:srgbClr val="6E747A">
                  <a:alpha val="43000"/>
                </a:srgbClr>
              </a:outerShdw>
            </a:effectLst>
          </a:endParaRPr>
        </a:p>
      </dgm:t>
    </dgm:pt>
    <dgm:pt modelId="{0503815B-2419-451E-B99A-886C39A5F86A}" type="parTrans" cxnId="{E6A62E41-BC14-4807-9F79-83BB15A8C042}">
      <dgm:prSet/>
      <dgm:spPr/>
      <dgm:t>
        <a:bodyPr/>
        <a:lstStyle/>
        <a:p>
          <a:endParaRPr lang="en-IN"/>
        </a:p>
      </dgm:t>
    </dgm:pt>
    <dgm:pt modelId="{32142BD1-358E-49C6-9FA4-1B8F56722CDF}" type="sibTrans" cxnId="{E6A62E41-BC14-4807-9F79-83BB15A8C042}">
      <dgm:prSet/>
      <dgm:spPr/>
      <dgm:t>
        <a:bodyPr/>
        <a:lstStyle/>
        <a:p>
          <a:endParaRPr lang="en-IN"/>
        </a:p>
      </dgm:t>
    </dgm:pt>
    <dgm:pt modelId="{062C1CD6-7915-4C6E-8910-9E7B8C9A0D0F}">
      <dgm:prSet phldrT="[Text]" custT="1"/>
      <dgm:spPr/>
      <dgm:t>
        <a:bodyPr anchor="t"/>
        <a:lstStyle/>
        <a:p>
          <a:pPr algn="ctr">
            <a:lnSpc>
              <a:spcPct val="90000"/>
            </a:lnSpc>
          </a:pPr>
          <a:r>
            <a:rPr lang="en-US" sz="2800" u="sng" dirty="0"/>
            <a:t>Operating Activities</a:t>
          </a:r>
          <a:endParaRPr lang="en-US" sz="2000" u="sng" dirty="0"/>
        </a:p>
        <a:p>
          <a:pPr algn="l">
            <a:lnSpc>
              <a:spcPct val="100000"/>
            </a:lnSpc>
          </a:pPr>
          <a:r>
            <a:rPr lang="en-US" sz="2000" dirty="0"/>
            <a:t>1.Sales of good</a:t>
          </a:r>
        </a:p>
        <a:p>
          <a:pPr algn="l">
            <a:lnSpc>
              <a:spcPct val="90000"/>
            </a:lnSpc>
          </a:pPr>
          <a:r>
            <a:rPr lang="en-US" sz="2000" dirty="0"/>
            <a:t>2.Fees</a:t>
          </a:r>
        </a:p>
        <a:p>
          <a:pPr algn="l">
            <a:lnSpc>
              <a:spcPct val="90000"/>
            </a:lnSpc>
          </a:pPr>
          <a:r>
            <a:rPr lang="en-US" sz="2000" dirty="0"/>
            <a:t>3.Commissions</a:t>
          </a:r>
          <a:endParaRPr lang="en-IN" sz="2000" dirty="0"/>
        </a:p>
      </dgm:t>
    </dgm:pt>
    <dgm:pt modelId="{78D9C5B1-EAE0-4EAF-94F1-3A561ED174A6}" type="parTrans" cxnId="{812A234C-CE39-481B-B3EA-328853709425}">
      <dgm:prSet/>
      <dgm:spPr/>
      <dgm:t>
        <a:bodyPr/>
        <a:lstStyle/>
        <a:p>
          <a:endParaRPr lang="en-IN"/>
        </a:p>
      </dgm:t>
    </dgm:pt>
    <dgm:pt modelId="{D0156653-3CFD-4073-9CC5-6E9E9C4FCD59}" type="sibTrans" cxnId="{812A234C-CE39-481B-B3EA-328853709425}">
      <dgm:prSet/>
      <dgm:spPr/>
      <dgm:t>
        <a:bodyPr/>
        <a:lstStyle/>
        <a:p>
          <a:endParaRPr lang="en-IN"/>
        </a:p>
      </dgm:t>
    </dgm:pt>
    <dgm:pt modelId="{E60FFA73-850E-43AF-A07F-B52E3B076210}">
      <dgm:prSet phldrT="[Text]" custT="1"/>
      <dgm:spPr/>
      <dgm:t>
        <a:bodyPr anchor="t"/>
        <a:lstStyle/>
        <a:p>
          <a:pPr algn="ctr">
            <a:lnSpc>
              <a:spcPct val="90000"/>
            </a:lnSpc>
          </a:pPr>
          <a:r>
            <a:rPr lang="en-US" sz="3000" u="sng" dirty="0"/>
            <a:t>Investing Activities</a:t>
          </a:r>
        </a:p>
        <a:p>
          <a:pPr algn="l">
            <a:lnSpc>
              <a:spcPct val="100000"/>
            </a:lnSpc>
          </a:pPr>
          <a:r>
            <a:rPr lang="en-US" sz="2000" dirty="0"/>
            <a:t>1.Fixed  assets</a:t>
          </a:r>
        </a:p>
        <a:p>
          <a:pPr algn="l">
            <a:lnSpc>
              <a:spcPct val="90000"/>
            </a:lnSpc>
          </a:pPr>
          <a:r>
            <a:rPr lang="en-US" sz="2000" dirty="0"/>
            <a:t>2.R&amp;D </a:t>
          </a:r>
        </a:p>
        <a:p>
          <a:pPr algn="l">
            <a:lnSpc>
              <a:spcPct val="90000"/>
            </a:lnSpc>
          </a:pPr>
          <a:r>
            <a:rPr lang="en-US" sz="2000" dirty="0"/>
            <a:t>3.Loans</a:t>
          </a:r>
          <a:endParaRPr lang="en-IN" sz="2000" dirty="0"/>
        </a:p>
      </dgm:t>
    </dgm:pt>
    <dgm:pt modelId="{FCE41C2D-C687-4C98-B33A-8B91E27FB6CD}" type="parTrans" cxnId="{08180B76-F27C-4679-8D19-8ACEABE427F0}">
      <dgm:prSet/>
      <dgm:spPr/>
      <dgm:t>
        <a:bodyPr/>
        <a:lstStyle/>
        <a:p>
          <a:endParaRPr lang="en-IN"/>
        </a:p>
      </dgm:t>
    </dgm:pt>
    <dgm:pt modelId="{874A3416-0AEF-4D78-AB0A-9D28E885EAA2}" type="sibTrans" cxnId="{08180B76-F27C-4679-8D19-8ACEABE427F0}">
      <dgm:prSet/>
      <dgm:spPr/>
      <dgm:t>
        <a:bodyPr/>
        <a:lstStyle/>
        <a:p>
          <a:endParaRPr lang="en-IN"/>
        </a:p>
      </dgm:t>
    </dgm:pt>
    <dgm:pt modelId="{269A75AF-93CD-4FCC-8034-93220A5CE4FA}">
      <dgm:prSet phldrT="[Text]" custT="1"/>
      <dgm:spPr/>
      <dgm:t>
        <a:bodyPr anchor="t"/>
        <a:lstStyle/>
        <a:p>
          <a:pPr algn="ctr">
            <a:lnSpc>
              <a:spcPct val="90000"/>
            </a:lnSpc>
          </a:pPr>
          <a:r>
            <a:rPr lang="en-US" sz="3000" u="sng" dirty="0"/>
            <a:t>Financing Activities</a:t>
          </a:r>
        </a:p>
        <a:p>
          <a:pPr algn="l">
            <a:lnSpc>
              <a:spcPct val="100000"/>
            </a:lnSpc>
          </a:pPr>
          <a:r>
            <a:rPr lang="en-US" sz="2000" dirty="0"/>
            <a:t>1.Issue of shares </a:t>
          </a:r>
        </a:p>
        <a:p>
          <a:pPr algn="l">
            <a:lnSpc>
              <a:spcPct val="100000"/>
            </a:lnSpc>
          </a:pPr>
          <a:r>
            <a:rPr lang="en-US" sz="2000" dirty="0"/>
            <a:t>2.Debentures </a:t>
          </a:r>
          <a:endParaRPr lang="en-IN" sz="2000" dirty="0"/>
        </a:p>
      </dgm:t>
    </dgm:pt>
    <dgm:pt modelId="{BBBA19D0-8475-4D5F-8913-CE79B8666122}" type="parTrans" cxnId="{9EEE04A9-CFA5-4701-B626-7469A17DDBC7}">
      <dgm:prSet/>
      <dgm:spPr/>
      <dgm:t>
        <a:bodyPr/>
        <a:lstStyle/>
        <a:p>
          <a:endParaRPr lang="en-IN"/>
        </a:p>
      </dgm:t>
    </dgm:pt>
    <dgm:pt modelId="{112A09BF-89FC-493B-8F1A-8FA5E99E5340}" type="sibTrans" cxnId="{9EEE04A9-CFA5-4701-B626-7469A17DDBC7}">
      <dgm:prSet/>
      <dgm:spPr/>
      <dgm:t>
        <a:bodyPr/>
        <a:lstStyle/>
        <a:p>
          <a:endParaRPr lang="en-IN"/>
        </a:p>
      </dgm:t>
    </dgm:pt>
    <dgm:pt modelId="{EE1BFAA6-3F12-425A-85E2-DB8E1653C1C0}" type="pres">
      <dgm:prSet presAssocID="{85458080-F7D2-45AC-8E83-CC3031136DC2}" presName="composite" presStyleCnt="0">
        <dgm:presLayoutVars>
          <dgm:chMax val="1"/>
          <dgm:dir/>
          <dgm:resizeHandles val="exact"/>
        </dgm:presLayoutVars>
      </dgm:prSet>
      <dgm:spPr/>
      <dgm:t>
        <a:bodyPr/>
        <a:lstStyle/>
        <a:p>
          <a:endParaRPr lang="en-IN"/>
        </a:p>
      </dgm:t>
    </dgm:pt>
    <dgm:pt modelId="{1649F250-69E9-4ADB-B00A-991ACB11033E}" type="pres">
      <dgm:prSet presAssocID="{A9E94A34-0E0D-4426-9C0E-58FE0401267F}" presName="roof" presStyleLbl="dkBgShp" presStyleIdx="0" presStyleCnt="2" custScaleY="63890" custLinFactNeighborY="5808"/>
      <dgm:spPr/>
      <dgm:t>
        <a:bodyPr/>
        <a:lstStyle/>
        <a:p>
          <a:endParaRPr lang="en-IN"/>
        </a:p>
      </dgm:t>
    </dgm:pt>
    <dgm:pt modelId="{870B8F77-A7F0-4E2B-84B6-2437B412CC97}" type="pres">
      <dgm:prSet presAssocID="{A9E94A34-0E0D-4426-9C0E-58FE0401267F}" presName="pillars" presStyleCnt="0"/>
      <dgm:spPr/>
    </dgm:pt>
    <dgm:pt modelId="{1B6E08D3-8C62-4FBA-89F8-05E7A01BDD83}" type="pres">
      <dgm:prSet presAssocID="{A9E94A34-0E0D-4426-9C0E-58FE0401267F}" presName="pillar1" presStyleLbl="node1" presStyleIdx="0" presStyleCnt="3">
        <dgm:presLayoutVars>
          <dgm:bulletEnabled val="1"/>
        </dgm:presLayoutVars>
      </dgm:prSet>
      <dgm:spPr/>
      <dgm:t>
        <a:bodyPr/>
        <a:lstStyle/>
        <a:p>
          <a:endParaRPr lang="en-IN"/>
        </a:p>
      </dgm:t>
    </dgm:pt>
    <dgm:pt modelId="{D488A1A3-4E10-4EA1-ACB5-384B49EAACE2}" type="pres">
      <dgm:prSet presAssocID="{E60FFA73-850E-43AF-A07F-B52E3B076210}" presName="pillarX" presStyleLbl="node1" presStyleIdx="1" presStyleCnt="3">
        <dgm:presLayoutVars>
          <dgm:bulletEnabled val="1"/>
        </dgm:presLayoutVars>
      </dgm:prSet>
      <dgm:spPr/>
      <dgm:t>
        <a:bodyPr/>
        <a:lstStyle/>
        <a:p>
          <a:endParaRPr lang="en-IN"/>
        </a:p>
      </dgm:t>
    </dgm:pt>
    <dgm:pt modelId="{24B68D06-3610-4200-A650-FC72E12EDEFB}" type="pres">
      <dgm:prSet presAssocID="{269A75AF-93CD-4FCC-8034-93220A5CE4FA}" presName="pillarX" presStyleLbl="node1" presStyleIdx="2" presStyleCnt="3">
        <dgm:presLayoutVars>
          <dgm:bulletEnabled val="1"/>
        </dgm:presLayoutVars>
      </dgm:prSet>
      <dgm:spPr/>
      <dgm:t>
        <a:bodyPr/>
        <a:lstStyle/>
        <a:p>
          <a:endParaRPr lang="en-IN"/>
        </a:p>
      </dgm:t>
    </dgm:pt>
    <dgm:pt modelId="{3EA451CE-B888-4174-BFB4-5BB552060D2D}" type="pres">
      <dgm:prSet presAssocID="{A9E94A34-0E0D-4426-9C0E-58FE0401267F}" presName="base" presStyleLbl="dkBgShp" presStyleIdx="1" presStyleCnt="2" custLinFactY="39549" custLinFactNeighborX="1724" custLinFactNeighborY="100000"/>
      <dgm:spPr/>
    </dgm:pt>
  </dgm:ptLst>
  <dgm:cxnLst>
    <dgm:cxn modelId="{E6A62E41-BC14-4807-9F79-83BB15A8C042}" srcId="{85458080-F7D2-45AC-8E83-CC3031136DC2}" destId="{A9E94A34-0E0D-4426-9C0E-58FE0401267F}" srcOrd="0" destOrd="0" parTransId="{0503815B-2419-451E-B99A-886C39A5F86A}" sibTransId="{32142BD1-358E-49C6-9FA4-1B8F56722CDF}"/>
    <dgm:cxn modelId="{F134AD1C-18C3-4C92-BF62-D71B6CE9257A}" type="presOf" srcId="{A9E94A34-0E0D-4426-9C0E-58FE0401267F}" destId="{1649F250-69E9-4ADB-B00A-991ACB11033E}" srcOrd="0" destOrd="0" presId="urn:microsoft.com/office/officeart/2005/8/layout/hList3"/>
    <dgm:cxn modelId="{8EA92A8B-0A50-465E-B448-A7207F14CBEC}" type="presOf" srcId="{062C1CD6-7915-4C6E-8910-9E7B8C9A0D0F}" destId="{1B6E08D3-8C62-4FBA-89F8-05E7A01BDD83}" srcOrd="0" destOrd="0" presId="urn:microsoft.com/office/officeart/2005/8/layout/hList3"/>
    <dgm:cxn modelId="{9EEE04A9-CFA5-4701-B626-7469A17DDBC7}" srcId="{A9E94A34-0E0D-4426-9C0E-58FE0401267F}" destId="{269A75AF-93CD-4FCC-8034-93220A5CE4FA}" srcOrd="2" destOrd="0" parTransId="{BBBA19D0-8475-4D5F-8913-CE79B8666122}" sibTransId="{112A09BF-89FC-493B-8F1A-8FA5E99E5340}"/>
    <dgm:cxn modelId="{08180B76-F27C-4679-8D19-8ACEABE427F0}" srcId="{A9E94A34-0E0D-4426-9C0E-58FE0401267F}" destId="{E60FFA73-850E-43AF-A07F-B52E3B076210}" srcOrd="1" destOrd="0" parTransId="{FCE41C2D-C687-4C98-B33A-8B91E27FB6CD}" sibTransId="{874A3416-0AEF-4D78-AB0A-9D28E885EAA2}"/>
    <dgm:cxn modelId="{2FC7D6A3-1ECF-4990-B40C-500153BEFD66}" type="presOf" srcId="{E60FFA73-850E-43AF-A07F-B52E3B076210}" destId="{D488A1A3-4E10-4EA1-ACB5-384B49EAACE2}" srcOrd="0" destOrd="0" presId="urn:microsoft.com/office/officeart/2005/8/layout/hList3"/>
    <dgm:cxn modelId="{BF782847-ED17-4854-9D54-E67BD46C6E9C}" type="presOf" srcId="{85458080-F7D2-45AC-8E83-CC3031136DC2}" destId="{EE1BFAA6-3F12-425A-85E2-DB8E1653C1C0}" srcOrd="0" destOrd="0" presId="urn:microsoft.com/office/officeart/2005/8/layout/hList3"/>
    <dgm:cxn modelId="{812A234C-CE39-481B-B3EA-328853709425}" srcId="{A9E94A34-0E0D-4426-9C0E-58FE0401267F}" destId="{062C1CD6-7915-4C6E-8910-9E7B8C9A0D0F}" srcOrd="0" destOrd="0" parTransId="{78D9C5B1-EAE0-4EAF-94F1-3A561ED174A6}" sibTransId="{D0156653-3CFD-4073-9CC5-6E9E9C4FCD59}"/>
    <dgm:cxn modelId="{B62C7464-1F77-4554-A7C6-2A4DD774C907}" type="presOf" srcId="{269A75AF-93CD-4FCC-8034-93220A5CE4FA}" destId="{24B68D06-3610-4200-A650-FC72E12EDEFB}" srcOrd="0" destOrd="0" presId="urn:microsoft.com/office/officeart/2005/8/layout/hList3"/>
    <dgm:cxn modelId="{63FD379E-4CB3-4F16-963B-9C5D47B6D49C}" type="presParOf" srcId="{EE1BFAA6-3F12-425A-85E2-DB8E1653C1C0}" destId="{1649F250-69E9-4ADB-B00A-991ACB11033E}" srcOrd="0" destOrd="0" presId="urn:microsoft.com/office/officeart/2005/8/layout/hList3"/>
    <dgm:cxn modelId="{A5647DF3-6338-4F2A-9008-13A851DE180A}" type="presParOf" srcId="{EE1BFAA6-3F12-425A-85E2-DB8E1653C1C0}" destId="{870B8F77-A7F0-4E2B-84B6-2437B412CC97}" srcOrd="1" destOrd="0" presId="urn:microsoft.com/office/officeart/2005/8/layout/hList3"/>
    <dgm:cxn modelId="{4F727016-045A-4D6B-AF9F-CA75DD6ADD7A}" type="presParOf" srcId="{870B8F77-A7F0-4E2B-84B6-2437B412CC97}" destId="{1B6E08D3-8C62-4FBA-89F8-05E7A01BDD83}" srcOrd="0" destOrd="0" presId="urn:microsoft.com/office/officeart/2005/8/layout/hList3"/>
    <dgm:cxn modelId="{C2EEB55C-E560-49FA-9728-B3C1EFF5055E}" type="presParOf" srcId="{870B8F77-A7F0-4E2B-84B6-2437B412CC97}" destId="{D488A1A3-4E10-4EA1-ACB5-384B49EAACE2}" srcOrd="1" destOrd="0" presId="urn:microsoft.com/office/officeart/2005/8/layout/hList3"/>
    <dgm:cxn modelId="{5CAA084C-0A0A-4529-A5CC-27E6BA1D7D3C}" type="presParOf" srcId="{870B8F77-A7F0-4E2B-84B6-2437B412CC97}" destId="{24B68D06-3610-4200-A650-FC72E12EDEFB}" srcOrd="2" destOrd="0" presId="urn:microsoft.com/office/officeart/2005/8/layout/hList3"/>
    <dgm:cxn modelId="{FCB0C524-459B-4963-90EE-34EF81E1D98E}" type="presParOf" srcId="{EE1BFAA6-3F12-425A-85E2-DB8E1653C1C0}" destId="{3EA451CE-B888-4174-BFB4-5BB552060D2D}"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C98F77-64CB-4D84-8AA4-64E97724254A}">
      <dsp:nvSpPr>
        <dsp:cNvPr id="0" name=""/>
        <dsp:cNvSpPr/>
      </dsp:nvSpPr>
      <dsp:spPr>
        <a:xfrm>
          <a:off x="0" y="341838"/>
          <a:ext cx="8128000" cy="17356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395732" rIns="630823" bIns="135128" numCol="1" spcCol="1270" anchor="t" anchorCtr="0">
          <a:noAutofit/>
        </a:bodyPr>
        <a:lstStyle/>
        <a:p>
          <a:pPr marL="171450" lvl="1" indent="-171450" algn="l" defTabSz="844550">
            <a:lnSpc>
              <a:spcPct val="90000"/>
            </a:lnSpc>
            <a:spcBef>
              <a:spcPct val="0"/>
            </a:spcBef>
            <a:spcAft>
              <a:spcPct val="15000"/>
            </a:spcAft>
            <a:buChar char="••"/>
          </a:pPr>
          <a:r>
            <a:rPr lang="en-IN" sz="1900" b="0" i="0" kern="1200" dirty="0"/>
            <a:t>Comparative Statements</a:t>
          </a:r>
          <a:endParaRPr lang="en-IN" sz="1900" b="0" kern="1200" dirty="0"/>
        </a:p>
        <a:p>
          <a:pPr marL="171450" lvl="1" indent="-171450" algn="l" defTabSz="844550">
            <a:lnSpc>
              <a:spcPct val="90000"/>
            </a:lnSpc>
            <a:spcBef>
              <a:spcPct val="0"/>
            </a:spcBef>
            <a:spcAft>
              <a:spcPct val="15000"/>
            </a:spcAft>
            <a:buChar char="••"/>
          </a:pPr>
          <a:r>
            <a:rPr lang="en-IN" sz="1900" kern="1200" dirty="0"/>
            <a:t>Common Size Statements</a:t>
          </a:r>
        </a:p>
        <a:p>
          <a:pPr marL="171450" lvl="1" indent="-171450" algn="l" defTabSz="844550">
            <a:lnSpc>
              <a:spcPct val="90000"/>
            </a:lnSpc>
            <a:spcBef>
              <a:spcPct val="0"/>
            </a:spcBef>
            <a:spcAft>
              <a:spcPct val="15000"/>
            </a:spcAft>
            <a:buChar char="••"/>
          </a:pPr>
          <a:r>
            <a:rPr lang="en-IN" sz="1900" kern="1200" dirty="0"/>
            <a:t>User</a:t>
          </a:r>
        </a:p>
        <a:p>
          <a:pPr marL="171450" lvl="1" indent="-171450" algn="l" defTabSz="844550">
            <a:lnSpc>
              <a:spcPct val="90000"/>
            </a:lnSpc>
            <a:spcBef>
              <a:spcPct val="0"/>
            </a:spcBef>
            <a:spcAft>
              <a:spcPct val="15000"/>
            </a:spcAft>
            <a:buChar char="••"/>
          </a:pPr>
          <a:r>
            <a:rPr lang="en-IN" sz="1900" kern="1200" dirty="0"/>
            <a:t>Limitation</a:t>
          </a:r>
        </a:p>
      </dsp:txBody>
      <dsp:txXfrm>
        <a:off x="0" y="341838"/>
        <a:ext cx="8128000" cy="1735650"/>
      </dsp:txXfrm>
    </dsp:sp>
    <dsp:sp modelId="{3F06D6F0-323E-4275-A404-0A9B6D444F50}">
      <dsp:nvSpPr>
        <dsp:cNvPr id="0" name=""/>
        <dsp:cNvSpPr/>
      </dsp:nvSpPr>
      <dsp:spPr>
        <a:xfrm>
          <a:off x="406400" y="61398"/>
          <a:ext cx="568960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844550">
            <a:lnSpc>
              <a:spcPct val="90000"/>
            </a:lnSpc>
            <a:spcBef>
              <a:spcPct val="0"/>
            </a:spcBef>
            <a:spcAft>
              <a:spcPct val="35000"/>
            </a:spcAft>
          </a:pPr>
          <a:r>
            <a:rPr lang="en-IN" sz="1900" kern="1200" dirty="0"/>
            <a:t>Analysis of Financial Statements </a:t>
          </a:r>
        </a:p>
      </dsp:txBody>
      <dsp:txXfrm>
        <a:off x="433780" y="88778"/>
        <a:ext cx="5634840" cy="506120"/>
      </dsp:txXfrm>
    </dsp:sp>
    <dsp:sp modelId="{EE58FEC2-B169-4055-A961-A42F780CD08D}">
      <dsp:nvSpPr>
        <dsp:cNvPr id="0" name=""/>
        <dsp:cNvSpPr/>
      </dsp:nvSpPr>
      <dsp:spPr>
        <a:xfrm>
          <a:off x="0" y="2460528"/>
          <a:ext cx="8128000" cy="20349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395732" rIns="630823" bIns="135128" numCol="1" spcCol="1270" anchor="t" anchorCtr="0">
          <a:noAutofit/>
        </a:bodyPr>
        <a:lstStyle/>
        <a:p>
          <a:pPr marL="171450" lvl="1" indent="-171450" algn="l" defTabSz="844550">
            <a:lnSpc>
              <a:spcPct val="90000"/>
            </a:lnSpc>
            <a:spcBef>
              <a:spcPct val="0"/>
            </a:spcBef>
            <a:spcAft>
              <a:spcPct val="15000"/>
            </a:spcAft>
            <a:buChar char="••"/>
          </a:pPr>
          <a:r>
            <a:rPr lang="en-IN" sz="1900" kern="1200" dirty="0"/>
            <a:t>Liquidity</a:t>
          </a:r>
        </a:p>
        <a:p>
          <a:pPr marL="171450" lvl="1" indent="-171450" algn="l" defTabSz="844550">
            <a:lnSpc>
              <a:spcPct val="90000"/>
            </a:lnSpc>
            <a:spcBef>
              <a:spcPct val="0"/>
            </a:spcBef>
            <a:spcAft>
              <a:spcPct val="15000"/>
            </a:spcAft>
            <a:buChar char="••"/>
          </a:pPr>
          <a:r>
            <a:rPr lang="en-IN" sz="1900" kern="1200" dirty="0"/>
            <a:t>Activity</a:t>
          </a:r>
        </a:p>
        <a:p>
          <a:pPr marL="171450" lvl="1" indent="-171450" algn="l" defTabSz="844550">
            <a:lnSpc>
              <a:spcPct val="90000"/>
            </a:lnSpc>
            <a:spcBef>
              <a:spcPct val="0"/>
            </a:spcBef>
            <a:spcAft>
              <a:spcPct val="15000"/>
            </a:spcAft>
            <a:buChar char="••"/>
          </a:pPr>
          <a:r>
            <a:rPr lang="en-IN" sz="1900" kern="1200" dirty="0"/>
            <a:t>Profitability</a:t>
          </a:r>
        </a:p>
        <a:p>
          <a:pPr marL="171450" lvl="1" indent="-171450" algn="l" defTabSz="844550">
            <a:lnSpc>
              <a:spcPct val="90000"/>
            </a:lnSpc>
            <a:spcBef>
              <a:spcPct val="0"/>
            </a:spcBef>
            <a:spcAft>
              <a:spcPct val="15000"/>
            </a:spcAft>
            <a:buChar char="••"/>
          </a:pPr>
          <a:r>
            <a:rPr lang="en-IN" sz="1900" kern="1200" dirty="0"/>
            <a:t>Solvency</a:t>
          </a:r>
        </a:p>
        <a:p>
          <a:pPr marL="171450" lvl="1" indent="-171450" algn="l" defTabSz="844550">
            <a:lnSpc>
              <a:spcPct val="90000"/>
            </a:lnSpc>
            <a:spcBef>
              <a:spcPct val="0"/>
            </a:spcBef>
            <a:spcAft>
              <a:spcPct val="15000"/>
            </a:spcAft>
            <a:buChar char="••"/>
          </a:pPr>
          <a:r>
            <a:rPr lang="en-IN" sz="1900" kern="1200" dirty="0"/>
            <a:t>Market Evaluating Ratios</a:t>
          </a:r>
        </a:p>
      </dsp:txBody>
      <dsp:txXfrm>
        <a:off x="0" y="2460528"/>
        <a:ext cx="8128000" cy="2034900"/>
      </dsp:txXfrm>
    </dsp:sp>
    <dsp:sp modelId="{0ABAF30E-8674-4C1D-B75A-7E8BD96E9A7C}">
      <dsp:nvSpPr>
        <dsp:cNvPr id="0" name=""/>
        <dsp:cNvSpPr/>
      </dsp:nvSpPr>
      <dsp:spPr>
        <a:xfrm>
          <a:off x="406400" y="2180088"/>
          <a:ext cx="568960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844550">
            <a:lnSpc>
              <a:spcPct val="90000"/>
            </a:lnSpc>
            <a:spcBef>
              <a:spcPct val="0"/>
            </a:spcBef>
            <a:spcAft>
              <a:spcPct val="35000"/>
            </a:spcAft>
          </a:pPr>
          <a:r>
            <a:rPr lang="en-IN" sz="1900" kern="1200" dirty="0"/>
            <a:t>Ratio Analysis </a:t>
          </a:r>
        </a:p>
      </dsp:txBody>
      <dsp:txXfrm>
        <a:off x="433780" y="2207468"/>
        <a:ext cx="5634840" cy="506120"/>
      </dsp:txXfrm>
    </dsp:sp>
    <dsp:sp modelId="{6C253376-9CFE-4240-817D-1E3126F5EC13}">
      <dsp:nvSpPr>
        <dsp:cNvPr id="0" name=""/>
        <dsp:cNvSpPr/>
      </dsp:nvSpPr>
      <dsp:spPr>
        <a:xfrm>
          <a:off x="0" y="4878468"/>
          <a:ext cx="8128000"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916AD6-1A94-40CE-AEEB-4F8324D60AF9}">
      <dsp:nvSpPr>
        <dsp:cNvPr id="0" name=""/>
        <dsp:cNvSpPr/>
      </dsp:nvSpPr>
      <dsp:spPr>
        <a:xfrm>
          <a:off x="406400" y="4598028"/>
          <a:ext cx="5689600"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lvl="0" algn="l" defTabSz="844550">
            <a:lnSpc>
              <a:spcPct val="90000"/>
            </a:lnSpc>
            <a:spcBef>
              <a:spcPct val="0"/>
            </a:spcBef>
            <a:spcAft>
              <a:spcPct val="35000"/>
            </a:spcAft>
          </a:pPr>
          <a:r>
            <a:rPr lang="en-IN" sz="1900" kern="1200"/>
            <a:t>Du-Pont Analysis</a:t>
          </a:r>
          <a:endParaRPr lang="en-IN" sz="1900" kern="1200" dirty="0"/>
        </a:p>
      </dsp:txBody>
      <dsp:txXfrm>
        <a:off x="433780" y="4625408"/>
        <a:ext cx="5634840"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359B00-6401-49D9-90D6-E1DA83CDF3F1}">
      <dsp:nvSpPr>
        <dsp:cNvPr id="0" name=""/>
        <dsp:cNvSpPr/>
      </dsp:nvSpPr>
      <dsp:spPr>
        <a:xfrm>
          <a:off x="0" y="406773"/>
          <a:ext cx="8128000" cy="6048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4F8A83E-4A15-4CEA-BD0C-C253556E0508}">
      <dsp:nvSpPr>
        <dsp:cNvPr id="0" name=""/>
        <dsp:cNvSpPr/>
      </dsp:nvSpPr>
      <dsp:spPr>
        <a:xfrm>
          <a:off x="406400" y="52533"/>
          <a:ext cx="5689600" cy="708480"/>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053" tIns="0" rIns="215053" bIns="0" numCol="1" spcCol="1270" anchor="ctr" anchorCtr="0">
          <a:noAutofit/>
        </a:bodyPr>
        <a:lstStyle/>
        <a:p>
          <a:pPr lvl="0" algn="l" defTabSz="1066800">
            <a:lnSpc>
              <a:spcPct val="90000"/>
            </a:lnSpc>
            <a:spcBef>
              <a:spcPct val="0"/>
            </a:spcBef>
            <a:spcAft>
              <a:spcPct val="35000"/>
            </a:spcAft>
          </a:pPr>
          <a:r>
            <a:rPr lang="en-IN" sz="2400" kern="1200" dirty="0"/>
            <a:t>Balance Sheet</a:t>
          </a:r>
        </a:p>
      </dsp:txBody>
      <dsp:txXfrm>
        <a:off x="440985" y="87118"/>
        <a:ext cx="5620430" cy="639310"/>
      </dsp:txXfrm>
    </dsp:sp>
    <dsp:sp modelId="{B0533909-2E6A-4D25-B29A-5E642028C686}">
      <dsp:nvSpPr>
        <dsp:cNvPr id="0" name=""/>
        <dsp:cNvSpPr/>
      </dsp:nvSpPr>
      <dsp:spPr>
        <a:xfrm>
          <a:off x="0" y="1495413"/>
          <a:ext cx="8128000" cy="604800"/>
        </a:xfrm>
        <a:prstGeom prst="rect">
          <a:avLst/>
        </a:prstGeom>
        <a:solidFill>
          <a:schemeClr val="lt1">
            <a:alpha val="90000"/>
            <a:hueOff val="0"/>
            <a:satOff val="0"/>
            <a:lumOff val="0"/>
            <a:alphaOff val="0"/>
          </a:schemeClr>
        </a:solidFill>
        <a:ln w="6350" cap="flat" cmpd="sng" algn="ctr">
          <a:solidFill>
            <a:schemeClr val="accent5">
              <a:hueOff val="-1689636"/>
              <a:satOff val="-4355"/>
              <a:lumOff val="-2941"/>
              <a:alphaOff val="0"/>
            </a:schemeClr>
          </a:solidFill>
          <a:prstDash val="solid"/>
          <a:miter lim="800000"/>
        </a:ln>
        <a:effectLst/>
      </dsp:spPr>
      <dsp:style>
        <a:lnRef idx="1">
          <a:scrgbClr r="0" g="0" b="0"/>
        </a:lnRef>
        <a:fillRef idx="1">
          <a:scrgbClr r="0" g="0" b="0"/>
        </a:fillRef>
        <a:effectRef idx="0">
          <a:scrgbClr r="0" g="0" b="0"/>
        </a:effectRef>
        <a:fontRef idx="minor"/>
      </dsp:style>
    </dsp:sp>
    <dsp:sp modelId="{DD861905-3039-4919-BD66-A564D8F0878D}">
      <dsp:nvSpPr>
        <dsp:cNvPr id="0" name=""/>
        <dsp:cNvSpPr/>
      </dsp:nvSpPr>
      <dsp:spPr>
        <a:xfrm>
          <a:off x="406400" y="1141173"/>
          <a:ext cx="5689600" cy="708480"/>
        </a:xfrm>
        <a:prstGeom prst="roundRect">
          <a:avLst/>
        </a:prstGeom>
        <a:gradFill rotWithShape="0">
          <a:gsLst>
            <a:gs pos="0">
              <a:schemeClr val="accent5">
                <a:hueOff val="-1689636"/>
                <a:satOff val="-4355"/>
                <a:lumOff val="-2941"/>
                <a:alphaOff val="0"/>
                <a:lumMod val="110000"/>
                <a:satMod val="105000"/>
                <a:tint val="67000"/>
              </a:schemeClr>
            </a:gs>
            <a:gs pos="50000">
              <a:schemeClr val="accent5">
                <a:hueOff val="-1689636"/>
                <a:satOff val="-4355"/>
                <a:lumOff val="-2941"/>
                <a:alphaOff val="0"/>
                <a:lumMod val="105000"/>
                <a:satMod val="103000"/>
                <a:tint val="73000"/>
              </a:schemeClr>
            </a:gs>
            <a:gs pos="100000">
              <a:schemeClr val="accent5">
                <a:hueOff val="-1689636"/>
                <a:satOff val="-4355"/>
                <a:lumOff val="-294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053" tIns="0" rIns="215053" bIns="0" numCol="1" spcCol="1270" anchor="ctr" anchorCtr="0">
          <a:noAutofit/>
        </a:bodyPr>
        <a:lstStyle/>
        <a:p>
          <a:pPr lvl="0" algn="l" defTabSz="1066800">
            <a:lnSpc>
              <a:spcPct val="90000"/>
            </a:lnSpc>
            <a:spcBef>
              <a:spcPct val="0"/>
            </a:spcBef>
            <a:spcAft>
              <a:spcPct val="35000"/>
            </a:spcAft>
          </a:pPr>
          <a:r>
            <a:rPr lang="en-IN" sz="2400" kern="1200"/>
            <a:t>Profit and Loss Accounts</a:t>
          </a:r>
          <a:endParaRPr lang="en-IN" sz="2400" kern="1200" dirty="0"/>
        </a:p>
      </dsp:txBody>
      <dsp:txXfrm>
        <a:off x="440985" y="1175758"/>
        <a:ext cx="5620430" cy="639310"/>
      </dsp:txXfrm>
    </dsp:sp>
    <dsp:sp modelId="{4DE49FE5-E1E9-484B-88BD-06B80FE2D673}">
      <dsp:nvSpPr>
        <dsp:cNvPr id="0" name=""/>
        <dsp:cNvSpPr/>
      </dsp:nvSpPr>
      <dsp:spPr>
        <a:xfrm>
          <a:off x="0" y="2584053"/>
          <a:ext cx="8128000" cy="604800"/>
        </a:xfrm>
        <a:prstGeom prst="rect">
          <a:avLst/>
        </a:prstGeom>
        <a:solidFill>
          <a:schemeClr val="lt1">
            <a:alpha val="90000"/>
            <a:hueOff val="0"/>
            <a:satOff val="0"/>
            <a:lumOff val="0"/>
            <a:alphaOff val="0"/>
          </a:schemeClr>
        </a:solidFill>
        <a:ln w="6350" cap="flat" cmpd="sng" algn="ctr">
          <a:solidFill>
            <a:schemeClr val="accent5">
              <a:hueOff val="-3379271"/>
              <a:satOff val="-8710"/>
              <a:lumOff val="-5883"/>
              <a:alphaOff val="0"/>
            </a:schemeClr>
          </a:solidFill>
          <a:prstDash val="solid"/>
          <a:miter lim="800000"/>
        </a:ln>
        <a:effectLst/>
      </dsp:spPr>
      <dsp:style>
        <a:lnRef idx="1">
          <a:scrgbClr r="0" g="0" b="0"/>
        </a:lnRef>
        <a:fillRef idx="1">
          <a:scrgbClr r="0" g="0" b="0"/>
        </a:fillRef>
        <a:effectRef idx="0">
          <a:scrgbClr r="0" g="0" b="0"/>
        </a:effectRef>
        <a:fontRef idx="minor"/>
      </dsp:style>
    </dsp:sp>
    <dsp:sp modelId="{2624F3F1-0A6B-427F-B531-1C63245356E4}">
      <dsp:nvSpPr>
        <dsp:cNvPr id="0" name=""/>
        <dsp:cNvSpPr/>
      </dsp:nvSpPr>
      <dsp:spPr>
        <a:xfrm>
          <a:off x="406400" y="2229813"/>
          <a:ext cx="5689600" cy="708480"/>
        </a:xfrm>
        <a:prstGeom prst="roundRect">
          <a:avLst/>
        </a:prstGeom>
        <a:gradFill rotWithShape="0">
          <a:gsLst>
            <a:gs pos="0">
              <a:schemeClr val="accent5">
                <a:hueOff val="-3379271"/>
                <a:satOff val="-8710"/>
                <a:lumOff val="-5883"/>
                <a:alphaOff val="0"/>
                <a:lumMod val="110000"/>
                <a:satMod val="105000"/>
                <a:tint val="67000"/>
              </a:schemeClr>
            </a:gs>
            <a:gs pos="50000">
              <a:schemeClr val="accent5">
                <a:hueOff val="-3379271"/>
                <a:satOff val="-8710"/>
                <a:lumOff val="-5883"/>
                <a:alphaOff val="0"/>
                <a:lumMod val="105000"/>
                <a:satMod val="103000"/>
                <a:tint val="73000"/>
              </a:schemeClr>
            </a:gs>
            <a:gs pos="100000">
              <a:schemeClr val="accent5">
                <a:hueOff val="-3379271"/>
                <a:satOff val="-8710"/>
                <a:lumOff val="-588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053" tIns="0" rIns="215053" bIns="0" numCol="1" spcCol="1270" anchor="ctr" anchorCtr="0">
          <a:noAutofit/>
        </a:bodyPr>
        <a:lstStyle/>
        <a:p>
          <a:pPr lvl="0" algn="l" defTabSz="1066800">
            <a:lnSpc>
              <a:spcPct val="90000"/>
            </a:lnSpc>
            <a:spcBef>
              <a:spcPct val="0"/>
            </a:spcBef>
            <a:spcAft>
              <a:spcPct val="35000"/>
            </a:spcAft>
          </a:pPr>
          <a:r>
            <a:rPr lang="en-IN" sz="2400" kern="1200"/>
            <a:t>Cash Flow Statement</a:t>
          </a:r>
          <a:endParaRPr lang="en-IN" sz="2400" kern="1200" dirty="0"/>
        </a:p>
      </dsp:txBody>
      <dsp:txXfrm>
        <a:off x="440985" y="2264398"/>
        <a:ext cx="5620430" cy="639310"/>
      </dsp:txXfrm>
    </dsp:sp>
    <dsp:sp modelId="{8FF7F57D-8DD9-42DA-ABCB-669CC88B87D5}">
      <dsp:nvSpPr>
        <dsp:cNvPr id="0" name=""/>
        <dsp:cNvSpPr/>
      </dsp:nvSpPr>
      <dsp:spPr>
        <a:xfrm>
          <a:off x="0" y="3672693"/>
          <a:ext cx="8128000" cy="604800"/>
        </a:xfrm>
        <a:prstGeom prst="rect">
          <a:avLst/>
        </a:prstGeom>
        <a:solidFill>
          <a:schemeClr val="lt1">
            <a:alpha val="90000"/>
            <a:hueOff val="0"/>
            <a:satOff val="0"/>
            <a:lumOff val="0"/>
            <a:alphaOff val="0"/>
          </a:schemeClr>
        </a:solidFill>
        <a:ln w="6350" cap="flat" cmpd="sng" algn="ctr">
          <a:solidFill>
            <a:schemeClr val="accent5">
              <a:hueOff val="-5068907"/>
              <a:satOff val="-13064"/>
              <a:lumOff val="-8824"/>
              <a:alphaOff val="0"/>
            </a:schemeClr>
          </a:solidFill>
          <a:prstDash val="solid"/>
          <a:miter lim="800000"/>
        </a:ln>
        <a:effectLst/>
      </dsp:spPr>
      <dsp:style>
        <a:lnRef idx="1">
          <a:scrgbClr r="0" g="0" b="0"/>
        </a:lnRef>
        <a:fillRef idx="1">
          <a:scrgbClr r="0" g="0" b="0"/>
        </a:fillRef>
        <a:effectRef idx="0">
          <a:scrgbClr r="0" g="0" b="0"/>
        </a:effectRef>
        <a:fontRef idx="minor"/>
      </dsp:style>
    </dsp:sp>
    <dsp:sp modelId="{B3537303-DA4E-4171-8C10-CB61D3BC9AB5}">
      <dsp:nvSpPr>
        <dsp:cNvPr id="0" name=""/>
        <dsp:cNvSpPr/>
      </dsp:nvSpPr>
      <dsp:spPr>
        <a:xfrm>
          <a:off x="406400" y="3318453"/>
          <a:ext cx="5689600" cy="708480"/>
        </a:xfrm>
        <a:prstGeom prst="roundRect">
          <a:avLst/>
        </a:prstGeom>
        <a:gradFill rotWithShape="0">
          <a:gsLst>
            <a:gs pos="0">
              <a:schemeClr val="accent5">
                <a:hueOff val="-5068907"/>
                <a:satOff val="-13064"/>
                <a:lumOff val="-8824"/>
                <a:alphaOff val="0"/>
                <a:lumMod val="110000"/>
                <a:satMod val="105000"/>
                <a:tint val="67000"/>
              </a:schemeClr>
            </a:gs>
            <a:gs pos="50000">
              <a:schemeClr val="accent5">
                <a:hueOff val="-5068907"/>
                <a:satOff val="-13064"/>
                <a:lumOff val="-8824"/>
                <a:alphaOff val="0"/>
                <a:lumMod val="105000"/>
                <a:satMod val="103000"/>
                <a:tint val="73000"/>
              </a:schemeClr>
            </a:gs>
            <a:gs pos="100000">
              <a:schemeClr val="accent5">
                <a:hueOff val="-5068907"/>
                <a:satOff val="-13064"/>
                <a:lumOff val="-882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053" tIns="0" rIns="215053" bIns="0" numCol="1" spcCol="1270" anchor="ctr" anchorCtr="0">
          <a:noAutofit/>
        </a:bodyPr>
        <a:lstStyle/>
        <a:p>
          <a:pPr lvl="0" algn="l" defTabSz="1066800">
            <a:lnSpc>
              <a:spcPct val="90000"/>
            </a:lnSpc>
            <a:spcBef>
              <a:spcPct val="0"/>
            </a:spcBef>
            <a:spcAft>
              <a:spcPct val="35000"/>
            </a:spcAft>
          </a:pPr>
          <a:r>
            <a:rPr lang="en-IN" sz="2400" kern="1200"/>
            <a:t>Equity Change</a:t>
          </a:r>
          <a:endParaRPr lang="en-IN" sz="2400" kern="1200" dirty="0"/>
        </a:p>
      </dsp:txBody>
      <dsp:txXfrm>
        <a:off x="440985" y="3353038"/>
        <a:ext cx="5620430" cy="639310"/>
      </dsp:txXfrm>
    </dsp:sp>
    <dsp:sp modelId="{C6493B52-71ED-4040-82A6-A4140CEE0BA6}">
      <dsp:nvSpPr>
        <dsp:cNvPr id="0" name=""/>
        <dsp:cNvSpPr/>
      </dsp:nvSpPr>
      <dsp:spPr>
        <a:xfrm>
          <a:off x="0" y="4761333"/>
          <a:ext cx="8128000" cy="604800"/>
        </a:xfrm>
        <a:prstGeom prst="rect">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1">
          <a:scrgbClr r="0" g="0" b="0"/>
        </a:fillRef>
        <a:effectRef idx="0">
          <a:scrgbClr r="0" g="0" b="0"/>
        </a:effectRef>
        <a:fontRef idx="minor"/>
      </dsp:style>
    </dsp:sp>
    <dsp:sp modelId="{24BB5648-4031-45F4-A57B-8DE0CDC5804B}">
      <dsp:nvSpPr>
        <dsp:cNvPr id="0" name=""/>
        <dsp:cNvSpPr/>
      </dsp:nvSpPr>
      <dsp:spPr>
        <a:xfrm>
          <a:off x="406400" y="4407093"/>
          <a:ext cx="5689600" cy="708480"/>
        </a:xfrm>
        <a:prstGeom prst="roundRect">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053" tIns="0" rIns="215053" bIns="0" numCol="1" spcCol="1270" anchor="ctr" anchorCtr="0">
          <a:noAutofit/>
        </a:bodyPr>
        <a:lstStyle/>
        <a:p>
          <a:pPr lvl="0" algn="l" defTabSz="1066800">
            <a:lnSpc>
              <a:spcPct val="90000"/>
            </a:lnSpc>
            <a:spcBef>
              <a:spcPct val="0"/>
            </a:spcBef>
            <a:spcAft>
              <a:spcPct val="35000"/>
            </a:spcAft>
          </a:pPr>
          <a:r>
            <a:rPr lang="en-IN" sz="2400" kern="1200"/>
            <a:t>Notes to Accounts</a:t>
          </a:r>
        </a:p>
      </dsp:txBody>
      <dsp:txXfrm>
        <a:off x="440985" y="4441678"/>
        <a:ext cx="5620430" cy="639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AAE93-6DF0-4D5B-A880-8AE91B5786E3}">
      <dsp:nvSpPr>
        <dsp:cNvPr id="0" name=""/>
        <dsp:cNvSpPr/>
      </dsp:nvSpPr>
      <dsp:spPr>
        <a:xfrm>
          <a:off x="5829371" y="647240"/>
          <a:ext cx="187329" cy="590125"/>
        </a:xfrm>
        <a:custGeom>
          <a:avLst/>
          <a:gdLst/>
          <a:ahLst/>
          <a:cxnLst/>
          <a:rect l="0" t="0" r="0" b="0"/>
          <a:pathLst>
            <a:path>
              <a:moveTo>
                <a:pt x="0" y="0"/>
              </a:moveTo>
              <a:lnTo>
                <a:pt x="0" y="590125"/>
              </a:lnTo>
              <a:lnTo>
                <a:pt x="187329" y="59012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2C55C7-6E95-4719-AACB-791CB9F36384}">
      <dsp:nvSpPr>
        <dsp:cNvPr id="0" name=""/>
        <dsp:cNvSpPr/>
      </dsp:nvSpPr>
      <dsp:spPr>
        <a:xfrm>
          <a:off x="3049845" y="1565331"/>
          <a:ext cx="1583331" cy="595517"/>
        </a:xfrm>
        <a:custGeom>
          <a:avLst/>
          <a:gdLst/>
          <a:ahLst/>
          <a:cxnLst/>
          <a:rect l="0" t="0" r="0" b="0"/>
          <a:pathLst>
            <a:path>
              <a:moveTo>
                <a:pt x="0" y="0"/>
              </a:moveTo>
              <a:lnTo>
                <a:pt x="0" y="595517"/>
              </a:lnTo>
              <a:lnTo>
                <a:pt x="1583331" y="59551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8A9F9F-F159-4188-A8F5-5EDA9F4235EA}">
      <dsp:nvSpPr>
        <dsp:cNvPr id="0" name=""/>
        <dsp:cNvSpPr/>
      </dsp:nvSpPr>
      <dsp:spPr>
        <a:xfrm>
          <a:off x="2914071" y="1565331"/>
          <a:ext cx="135773" cy="594819"/>
        </a:xfrm>
        <a:custGeom>
          <a:avLst/>
          <a:gdLst/>
          <a:ahLst/>
          <a:cxnLst/>
          <a:rect l="0" t="0" r="0" b="0"/>
          <a:pathLst>
            <a:path>
              <a:moveTo>
                <a:pt x="135773" y="0"/>
              </a:moveTo>
              <a:lnTo>
                <a:pt x="135773" y="594819"/>
              </a:lnTo>
              <a:lnTo>
                <a:pt x="0" y="59481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6A2719-E3AB-423C-ADC8-113339D76A8A}">
      <dsp:nvSpPr>
        <dsp:cNvPr id="0" name=""/>
        <dsp:cNvSpPr/>
      </dsp:nvSpPr>
      <dsp:spPr>
        <a:xfrm>
          <a:off x="3958483" y="647240"/>
          <a:ext cx="1870887" cy="594819"/>
        </a:xfrm>
        <a:custGeom>
          <a:avLst/>
          <a:gdLst/>
          <a:ahLst/>
          <a:cxnLst/>
          <a:rect l="0" t="0" r="0" b="0"/>
          <a:pathLst>
            <a:path>
              <a:moveTo>
                <a:pt x="1870887" y="0"/>
              </a:moveTo>
              <a:lnTo>
                <a:pt x="1870887" y="594819"/>
              </a:lnTo>
              <a:lnTo>
                <a:pt x="0" y="59481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826423-3F72-4E57-A1B8-FB87B22440C5}">
      <dsp:nvSpPr>
        <dsp:cNvPr id="0" name=""/>
        <dsp:cNvSpPr/>
      </dsp:nvSpPr>
      <dsp:spPr>
        <a:xfrm>
          <a:off x="4515040" y="697"/>
          <a:ext cx="2628662" cy="646542"/>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kern="1200" dirty="0"/>
            <a:t>Authorised Capital  </a:t>
          </a:r>
        </a:p>
      </dsp:txBody>
      <dsp:txXfrm>
        <a:off x="4515040" y="697"/>
        <a:ext cx="2628662" cy="646542"/>
      </dsp:txXfrm>
    </dsp:sp>
    <dsp:sp modelId="{C90A00DA-DAC9-4A80-9EC2-3837F602DA78}">
      <dsp:nvSpPr>
        <dsp:cNvPr id="0" name=""/>
        <dsp:cNvSpPr/>
      </dsp:nvSpPr>
      <dsp:spPr>
        <a:xfrm>
          <a:off x="2141206" y="918788"/>
          <a:ext cx="1817276" cy="646542"/>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kern="1200" dirty="0"/>
            <a:t>Issued Capital</a:t>
          </a:r>
        </a:p>
      </dsp:txBody>
      <dsp:txXfrm>
        <a:off x="2141206" y="918788"/>
        <a:ext cx="1817276" cy="646542"/>
      </dsp:txXfrm>
    </dsp:sp>
    <dsp:sp modelId="{FEDFD331-79C5-40BE-BA9A-066EE1F06AC7}">
      <dsp:nvSpPr>
        <dsp:cNvPr id="0" name=""/>
        <dsp:cNvSpPr/>
      </dsp:nvSpPr>
      <dsp:spPr>
        <a:xfrm>
          <a:off x="455449" y="1836879"/>
          <a:ext cx="2458621" cy="646542"/>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kern="1200" dirty="0"/>
            <a:t>Subscribed Capital</a:t>
          </a:r>
        </a:p>
      </dsp:txBody>
      <dsp:txXfrm>
        <a:off x="455449" y="1836879"/>
        <a:ext cx="2458621" cy="646542"/>
      </dsp:txXfrm>
    </dsp:sp>
    <dsp:sp modelId="{53C55714-9A61-4A03-9272-8F11702FC0C1}">
      <dsp:nvSpPr>
        <dsp:cNvPr id="0" name=""/>
        <dsp:cNvSpPr/>
      </dsp:nvSpPr>
      <dsp:spPr>
        <a:xfrm>
          <a:off x="4633176" y="1837577"/>
          <a:ext cx="3039992" cy="646542"/>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kern="1200" dirty="0"/>
            <a:t>Unsubscribed Capital</a:t>
          </a:r>
          <a:endParaRPr lang="en-IN" sz="2500" kern="1200" dirty="0"/>
        </a:p>
      </dsp:txBody>
      <dsp:txXfrm>
        <a:off x="4633176" y="1837577"/>
        <a:ext cx="3039992" cy="646542"/>
      </dsp:txXfrm>
    </dsp:sp>
    <dsp:sp modelId="{B4AA07FE-431E-47F9-BE63-6629357FA320}">
      <dsp:nvSpPr>
        <dsp:cNvPr id="0" name=""/>
        <dsp:cNvSpPr/>
      </dsp:nvSpPr>
      <dsp:spPr>
        <a:xfrm>
          <a:off x="6016700" y="914094"/>
          <a:ext cx="2390682" cy="646542"/>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kern="1200" dirty="0"/>
            <a:t>Unissued Capital</a:t>
          </a:r>
          <a:endParaRPr lang="en-IN" sz="2500" kern="1200" dirty="0"/>
        </a:p>
      </dsp:txBody>
      <dsp:txXfrm>
        <a:off x="6016700" y="914094"/>
        <a:ext cx="2390682" cy="6465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76362E-EA05-450D-8F01-CCEE932C9A1E}">
      <dsp:nvSpPr>
        <dsp:cNvPr id="0" name=""/>
        <dsp:cNvSpPr/>
      </dsp:nvSpPr>
      <dsp:spPr>
        <a:xfrm>
          <a:off x="1007" y="70885"/>
          <a:ext cx="1335023" cy="13350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Revenue</a:t>
          </a:r>
          <a:endParaRPr lang="en-IN" sz="2000" kern="1200" dirty="0"/>
        </a:p>
      </dsp:txBody>
      <dsp:txXfrm>
        <a:off x="196517" y="266395"/>
        <a:ext cx="944003" cy="944003"/>
      </dsp:txXfrm>
    </dsp:sp>
    <dsp:sp modelId="{7FA60C27-F677-49D7-999E-31339E8BE845}">
      <dsp:nvSpPr>
        <dsp:cNvPr id="0" name=""/>
        <dsp:cNvSpPr/>
      </dsp:nvSpPr>
      <dsp:spPr>
        <a:xfrm>
          <a:off x="1444435" y="351240"/>
          <a:ext cx="774313" cy="774313"/>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IN" sz="1300" kern="1200"/>
        </a:p>
      </dsp:txBody>
      <dsp:txXfrm>
        <a:off x="1547070" y="647337"/>
        <a:ext cx="569043" cy="182119"/>
      </dsp:txXfrm>
    </dsp:sp>
    <dsp:sp modelId="{65A0F9D7-E52F-4534-B23B-A47390FA75B5}">
      <dsp:nvSpPr>
        <dsp:cNvPr id="0" name=""/>
        <dsp:cNvSpPr/>
      </dsp:nvSpPr>
      <dsp:spPr>
        <a:xfrm>
          <a:off x="2327153" y="70885"/>
          <a:ext cx="1335023" cy="13350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Other Income</a:t>
          </a:r>
          <a:endParaRPr lang="en-IN" sz="2000" kern="1200" dirty="0"/>
        </a:p>
      </dsp:txBody>
      <dsp:txXfrm>
        <a:off x="2522663" y="266395"/>
        <a:ext cx="944003" cy="944003"/>
      </dsp:txXfrm>
    </dsp:sp>
    <dsp:sp modelId="{BB57762E-BA92-41C7-82F6-9AD4A74975E4}">
      <dsp:nvSpPr>
        <dsp:cNvPr id="0" name=""/>
        <dsp:cNvSpPr/>
      </dsp:nvSpPr>
      <dsp:spPr>
        <a:xfrm>
          <a:off x="3770580" y="351240"/>
          <a:ext cx="774313" cy="774313"/>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p>
      </dsp:txBody>
      <dsp:txXfrm>
        <a:off x="3873215" y="510748"/>
        <a:ext cx="569043" cy="455297"/>
      </dsp:txXfrm>
    </dsp:sp>
    <dsp:sp modelId="{AE2662BA-4F1D-4E71-A03D-6AB332680C53}">
      <dsp:nvSpPr>
        <dsp:cNvPr id="0" name=""/>
        <dsp:cNvSpPr/>
      </dsp:nvSpPr>
      <dsp:spPr>
        <a:xfrm>
          <a:off x="4653298" y="70885"/>
          <a:ext cx="1335023" cy="13350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t>Income</a:t>
          </a:r>
          <a:endParaRPr lang="en-IN" sz="2000" kern="1200" dirty="0"/>
        </a:p>
      </dsp:txBody>
      <dsp:txXfrm>
        <a:off x="4848808" y="266395"/>
        <a:ext cx="944003" cy="9440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533909-2E6A-4D25-B29A-5E642028C686}">
      <dsp:nvSpPr>
        <dsp:cNvPr id="0" name=""/>
        <dsp:cNvSpPr/>
      </dsp:nvSpPr>
      <dsp:spPr>
        <a:xfrm>
          <a:off x="0" y="510173"/>
          <a:ext cx="5514546" cy="37422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27990" tIns="562356" rIns="427990" bIns="192024" numCol="1" spcCol="1270" anchor="t" anchorCtr="0">
          <a:noAutofit/>
        </a:bodyPr>
        <a:lstStyle/>
        <a:p>
          <a:pPr marL="228600" lvl="1" indent="-228600" algn="l" defTabSz="1200150">
            <a:lnSpc>
              <a:spcPct val="90000"/>
            </a:lnSpc>
            <a:spcBef>
              <a:spcPct val="0"/>
            </a:spcBef>
            <a:spcAft>
              <a:spcPct val="15000"/>
            </a:spcAft>
            <a:buChar char="••"/>
          </a:pPr>
          <a:r>
            <a:rPr lang="en-IN" sz="2700" kern="1200" dirty="0"/>
            <a:t>Cost of Power Purchased</a:t>
          </a:r>
        </a:p>
        <a:p>
          <a:pPr marL="228600" lvl="1" indent="-228600" algn="l" defTabSz="1200150">
            <a:lnSpc>
              <a:spcPct val="90000"/>
            </a:lnSpc>
            <a:spcBef>
              <a:spcPct val="0"/>
            </a:spcBef>
            <a:spcAft>
              <a:spcPct val="15000"/>
            </a:spcAft>
            <a:buChar char="••"/>
          </a:pPr>
          <a:r>
            <a:rPr lang="en-IN" sz="2700" kern="1200" dirty="0"/>
            <a:t>Cost of Fuel Consumed</a:t>
          </a:r>
        </a:p>
        <a:p>
          <a:pPr marL="228600" lvl="1" indent="-228600" algn="l" defTabSz="1200150">
            <a:lnSpc>
              <a:spcPct val="90000"/>
            </a:lnSpc>
            <a:spcBef>
              <a:spcPct val="0"/>
            </a:spcBef>
            <a:spcAft>
              <a:spcPct val="15000"/>
            </a:spcAft>
            <a:buChar char="••"/>
          </a:pPr>
          <a:r>
            <a:rPr lang="en-IN" sz="2700" kern="1200"/>
            <a:t>Employee Benefits Expense</a:t>
          </a:r>
          <a:endParaRPr lang="en-IN" sz="2700" kern="1200" dirty="0"/>
        </a:p>
        <a:p>
          <a:pPr marL="228600" lvl="1" indent="-228600" algn="l" defTabSz="1200150">
            <a:lnSpc>
              <a:spcPct val="90000"/>
            </a:lnSpc>
            <a:spcBef>
              <a:spcPct val="0"/>
            </a:spcBef>
            <a:spcAft>
              <a:spcPct val="15000"/>
            </a:spcAft>
            <a:buChar char="••"/>
          </a:pPr>
          <a:r>
            <a:rPr lang="en-IN" sz="2700" kern="1200"/>
            <a:t>Depreciation and Amortisation Expense</a:t>
          </a:r>
          <a:endParaRPr lang="en-IN" sz="2700" kern="1200" dirty="0"/>
        </a:p>
        <a:p>
          <a:pPr marL="228600" lvl="1" indent="-228600" algn="l" defTabSz="1200150">
            <a:lnSpc>
              <a:spcPct val="90000"/>
            </a:lnSpc>
            <a:spcBef>
              <a:spcPct val="0"/>
            </a:spcBef>
            <a:spcAft>
              <a:spcPct val="15000"/>
            </a:spcAft>
            <a:buChar char="••"/>
          </a:pPr>
          <a:r>
            <a:rPr lang="en-IN" sz="2700" kern="1200"/>
            <a:t>Finance Costs</a:t>
          </a:r>
          <a:endParaRPr lang="en-IN" sz="2700" kern="1200" dirty="0"/>
        </a:p>
        <a:p>
          <a:pPr marL="228600" lvl="1" indent="-228600" algn="l" defTabSz="1200150">
            <a:lnSpc>
              <a:spcPct val="90000"/>
            </a:lnSpc>
            <a:spcBef>
              <a:spcPct val="0"/>
            </a:spcBef>
            <a:spcAft>
              <a:spcPct val="15000"/>
            </a:spcAft>
            <a:buChar char="••"/>
          </a:pPr>
          <a:r>
            <a:rPr lang="en-IN" sz="2700" kern="1200"/>
            <a:t>Other Expenses</a:t>
          </a:r>
          <a:endParaRPr lang="en-IN" sz="2700" kern="1200" dirty="0"/>
        </a:p>
      </dsp:txBody>
      <dsp:txXfrm>
        <a:off x="0" y="510173"/>
        <a:ext cx="5514546" cy="3742200"/>
      </dsp:txXfrm>
    </dsp:sp>
    <dsp:sp modelId="{DD861905-3039-4919-BD66-A564D8F0878D}">
      <dsp:nvSpPr>
        <dsp:cNvPr id="0" name=""/>
        <dsp:cNvSpPr/>
      </dsp:nvSpPr>
      <dsp:spPr>
        <a:xfrm>
          <a:off x="275727" y="111653"/>
          <a:ext cx="3860182" cy="797040"/>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5906" tIns="0" rIns="145906" bIns="0" numCol="1" spcCol="1270" anchor="ctr" anchorCtr="0">
          <a:noAutofit/>
        </a:bodyPr>
        <a:lstStyle/>
        <a:p>
          <a:pPr lvl="0" algn="l" defTabSz="1200150">
            <a:lnSpc>
              <a:spcPct val="90000"/>
            </a:lnSpc>
            <a:spcBef>
              <a:spcPct val="0"/>
            </a:spcBef>
            <a:spcAft>
              <a:spcPct val="35000"/>
            </a:spcAft>
          </a:pPr>
          <a:r>
            <a:rPr lang="en-IN" sz="2700" kern="1200" dirty="0"/>
            <a:t>Profit and Loss Accounts</a:t>
          </a:r>
        </a:p>
      </dsp:txBody>
      <dsp:txXfrm>
        <a:off x="314635" y="150561"/>
        <a:ext cx="3782366" cy="7192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F250-69E9-4ADB-B00A-991ACB11033E}">
      <dsp:nvSpPr>
        <dsp:cNvPr id="0" name=""/>
        <dsp:cNvSpPr/>
      </dsp:nvSpPr>
      <dsp:spPr>
        <a:xfrm>
          <a:off x="0" y="183135"/>
          <a:ext cx="11049000" cy="788683"/>
        </a:xfrm>
        <a:prstGeom prst="rect">
          <a:avLst/>
        </a:prstGeom>
        <a:solidFill>
          <a:schemeClr val="lt1"/>
        </a:solidFill>
        <a:ln w="12700" cap="flat" cmpd="sng" algn="ctr">
          <a:solidFill>
            <a:schemeClr val="accent2"/>
          </a:solidFill>
          <a:prstDash val="solid"/>
          <a:miter lim="800000"/>
        </a:ln>
        <a:effectLst/>
      </dsp:spPr>
      <dsp:style>
        <a:lnRef idx="2">
          <a:schemeClr val="accent2"/>
        </a:lnRef>
        <a:fillRef idx="1">
          <a:schemeClr val="lt1"/>
        </a:fillRef>
        <a:effectRef idx="0">
          <a:schemeClr val="accent2"/>
        </a:effectRef>
        <a:fontRef idx="minor">
          <a:schemeClr val="dk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b="0" kern="1200" cap="none" spc="0" dirty="0">
              <a:ln w="0"/>
              <a:solidFill>
                <a:schemeClr val="accent1"/>
              </a:solidFill>
              <a:effectLst>
                <a:outerShdw blurRad="38100" dist="25400" dir="5400000" algn="ctr" rotWithShape="0">
                  <a:srgbClr val="6E747A">
                    <a:alpha val="43000"/>
                  </a:srgbClr>
                </a:outerShdw>
              </a:effectLst>
            </a:rPr>
            <a:t>CASH FLOW during a year comprises of the following activities.</a:t>
          </a:r>
          <a:endParaRPr lang="en-IN" sz="3300" b="0" kern="1200" cap="none" spc="0" dirty="0">
            <a:ln w="0"/>
            <a:solidFill>
              <a:schemeClr val="accent1"/>
            </a:solidFill>
            <a:effectLst>
              <a:outerShdw blurRad="38100" dist="25400" dir="5400000" algn="ctr" rotWithShape="0">
                <a:srgbClr val="6E747A">
                  <a:alpha val="43000"/>
                </a:srgbClr>
              </a:outerShdw>
            </a:effectLst>
          </a:endParaRPr>
        </a:p>
      </dsp:txBody>
      <dsp:txXfrm>
        <a:off x="0" y="183135"/>
        <a:ext cx="11049000" cy="788683"/>
      </dsp:txXfrm>
    </dsp:sp>
    <dsp:sp modelId="{1B6E08D3-8C62-4FBA-89F8-05E7A01BDD83}">
      <dsp:nvSpPr>
        <dsp:cNvPr id="0" name=""/>
        <dsp:cNvSpPr/>
      </dsp:nvSpPr>
      <dsp:spPr>
        <a:xfrm>
          <a:off x="5395" y="1123000"/>
          <a:ext cx="3679403" cy="2592324"/>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lvl="0" algn="ctr" defTabSz="1244600">
            <a:lnSpc>
              <a:spcPct val="90000"/>
            </a:lnSpc>
            <a:spcBef>
              <a:spcPct val="0"/>
            </a:spcBef>
            <a:spcAft>
              <a:spcPct val="35000"/>
            </a:spcAft>
          </a:pPr>
          <a:r>
            <a:rPr lang="en-US" sz="2800" u="sng" kern="1200" dirty="0"/>
            <a:t>Operating Activities</a:t>
          </a:r>
          <a:endParaRPr lang="en-US" sz="2000" u="sng" kern="1200" dirty="0"/>
        </a:p>
        <a:p>
          <a:pPr lvl="0" algn="l" defTabSz="1244600">
            <a:lnSpc>
              <a:spcPct val="100000"/>
            </a:lnSpc>
            <a:spcBef>
              <a:spcPct val="0"/>
            </a:spcBef>
            <a:spcAft>
              <a:spcPct val="35000"/>
            </a:spcAft>
          </a:pPr>
          <a:r>
            <a:rPr lang="en-US" sz="2000" kern="1200" dirty="0"/>
            <a:t>1.Sales of good</a:t>
          </a:r>
        </a:p>
        <a:p>
          <a:pPr lvl="0" algn="l" defTabSz="1244600">
            <a:lnSpc>
              <a:spcPct val="90000"/>
            </a:lnSpc>
            <a:spcBef>
              <a:spcPct val="0"/>
            </a:spcBef>
            <a:spcAft>
              <a:spcPct val="35000"/>
            </a:spcAft>
          </a:pPr>
          <a:r>
            <a:rPr lang="en-US" sz="2000" kern="1200" dirty="0"/>
            <a:t>2.Fees</a:t>
          </a:r>
        </a:p>
        <a:p>
          <a:pPr lvl="0" algn="l" defTabSz="1244600">
            <a:lnSpc>
              <a:spcPct val="90000"/>
            </a:lnSpc>
            <a:spcBef>
              <a:spcPct val="0"/>
            </a:spcBef>
            <a:spcAft>
              <a:spcPct val="35000"/>
            </a:spcAft>
          </a:pPr>
          <a:r>
            <a:rPr lang="en-US" sz="2000" kern="1200" dirty="0"/>
            <a:t>3.Commissions</a:t>
          </a:r>
          <a:endParaRPr lang="en-IN" sz="2000" kern="1200" dirty="0"/>
        </a:p>
      </dsp:txBody>
      <dsp:txXfrm>
        <a:off x="5395" y="1123000"/>
        <a:ext cx="3679403" cy="2592324"/>
      </dsp:txXfrm>
    </dsp:sp>
    <dsp:sp modelId="{D488A1A3-4E10-4EA1-ACB5-384B49EAACE2}">
      <dsp:nvSpPr>
        <dsp:cNvPr id="0" name=""/>
        <dsp:cNvSpPr/>
      </dsp:nvSpPr>
      <dsp:spPr>
        <a:xfrm>
          <a:off x="3684798" y="1123000"/>
          <a:ext cx="3679403" cy="2592324"/>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t" anchorCtr="0">
          <a:noAutofit/>
        </a:bodyPr>
        <a:lstStyle/>
        <a:p>
          <a:pPr lvl="0" algn="ctr" defTabSz="1333500">
            <a:lnSpc>
              <a:spcPct val="90000"/>
            </a:lnSpc>
            <a:spcBef>
              <a:spcPct val="0"/>
            </a:spcBef>
            <a:spcAft>
              <a:spcPct val="35000"/>
            </a:spcAft>
          </a:pPr>
          <a:r>
            <a:rPr lang="en-US" sz="3000" u="sng" kern="1200" dirty="0"/>
            <a:t>Investing Activities</a:t>
          </a:r>
        </a:p>
        <a:p>
          <a:pPr lvl="0" algn="l" defTabSz="1333500">
            <a:lnSpc>
              <a:spcPct val="100000"/>
            </a:lnSpc>
            <a:spcBef>
              <a:spcPct val="0"/>
            </a:spcBef>
            <a:spcAft>
              <a:spcPct val="35000"/>
            </a:spcAft>
          </a:pPr>
          <a:r>
            <a:rPr lang="en-US" sz="2000" kern="1200" dirty="0"/>
            <a:t>1.Fixed  assets</a:t>
          </a:r>
        </a:p>
        <a:p>
          <a:pPr lvl="0" algn="l" defTabSz="1333500">
            <a:lnSpc>
              <a:spcPct val="90000"/>
            </a:lnSpc>
            <a:spcBef>
              <a:spcPct val="0"/>
            </a:spcBef>
            <a:spcAft>
              <a:spcPct val="35000"/>
            </a:spcAft>
          </a:pPr>
          <a:r>
            <a:rPr lang="en-US" sz="2000" kern="1200" dirty="0"/>
            <a:t>2.R&amp;D </a:t>
          </a:r>
        </a:p>
        <a:p>
          <a:pPr lvl="0" algn="l" defTabSz="1333500">
            <a:lnSpc>
              <a:spcPct val="90000"/>
            </a:lnSpc>
            <a:spcBef>
              <a:spcPct val="0"/>
            </a:spcBef>
            <a:spcAft>
              <a:spcPct val="35000"/>
            </a:spcAft>
          </a:pPr>
          <a:r>
            <a:rPr lang="en-US" sz="2000" kern="1200" dirty="0"/>
            <a:t>3.Loans</a:t>
          </a:r>
          <a:endParaRPr lang="en-IN" sz="2000" kern="1200" dirty="0"/>
        </a:p>
      </dsp:txBody>
      <dsp:txXfrm>
        <a:off x="3684798" y="1123000"/>
        <a:ext cx="3679403" cy="2592324"/>
      </dsp:txXfrm>
    </dsp:sp>
    <dsp:sp modelId="{24B68D06-3610-4200-A650-FC72E12EDEFB}">
      <dsp:nvSpPr>
        <dsp:cNvPr id="0" name=""/>
        <dsp:cNvSpPr/>
      </dsp:nvSpPr>
      <dsp:spPr>
        <a:xfrm>
          <a:off x="7364201" y="1123000"/>
          <a:ext cx="3679403" cy="2592324"/>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t" anchorCtr="0">
          <a:noAutofit/>
        </a:bodyPr>
        <a:lstStyle/>
        <a:p>
          <a:pPr lvl="0" algn="ctr" defTabSz="1333500">
            <a:lnSpc>
              <a:spcPct val="90000"/>
            </a:lnSpc>
            <a:spcBef>
              <a:spcPct val="0"/>
            </a:spcBef>
            <a:spcAft>
              <a:spcPct val="35000"/>
            </a:spcAft>
          </a:pPr>
          <a:r>
            <a:rPr lang="en-US" sz="3000" u="sng" kern="1200" dirty="0"/>
            <a:t>Financing Activities</a:t>
          </a:r>
        </a:p>
        <a:p>
          <a:pPr lvl="0" algn="l" defTabSz="1333500">
            <a:lnSpc>
              <a:spcPct val="100000"/>
            </a:lnSpc>
            <a:spcBef>
              <a:spcPct val="0"/>
            </a:spcBef>
            <a:spcAft>
              <a:spcPct val="35000"/>
            </a:spcAft>
          </a:pPr>
          <a:r>
            <a:rPr lang="en-US" sz="2000" kern="1200" dirty="0"/>
            <a:t>1.Issue of shares </a:t>
          </a:r>
        </a:p>
        <a:p>
          <a:pPr lvl="0" algn="l" defTabSz="1333500">
            <a:lnSpc>
              <a:spcPct val="100000"/>
            </a:lnSpc>
            <a:spcBef>
              <a:spcPct val="0"/>
            </a:spcBef>
            <a:spcAft>
              <a:spcPct val="35000"/>
            </a:spcAft>
          </a:pPr>
          <a:r>
            <a:rPr lang="en-US" sz="2000" kern="1200" dirty="0"/>
            <a:t>2.Debentures </a:t>
          </a:r>
          <a:endParaRPr lang="en-IN" sz="2000" kern="1200" dirty="0"/>
        </a:p>
      </dsp:txBody>
      <dsp:txXfrm>
        <a:off x="7364201" y="1123000"/>
        <a:ext cx="3679403" cy="2592324"/>
      </dsp:txXfrm>
    </dsp:sp>
    <dsp:sp modelId="{3EA451CE-B888-4174-BFB4-5BB552060D2D}">
      <dsp:nvSpPr>
        <dsp:cNvPr id="0" name=""/>
        <dsp:cNvSpPr/>
      </dsp:nvSpPr>
      <dsp:spPr>
        <a:xfrm>
          <a:off x="0" y="3826764"/>
          <a:ext cx="11049000" cy="288036"/>
        </a:xfrm>
        <a:prstGeom prst="rect">
          <a:avLst/>
        </a:prstGeom>
        <a:solidFill>
          <a:schemeClr val="accent3">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IN"/>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10EA598-172C-4796-944B-168CD03081E2}" type="datetimeFigureOut">
              <a:rPr lang="en-IN" smtClean="0"/>
              <a:t>20-09-2022</a:t>
            </a:fld>
            <a:endParaRPr lang="en-IN"/>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IN"/>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DBDF578E-D34D-42FD-B3CB-F13BFA7E934D}" type="slidenum">
              <a:rPr lang="en-IN" smtClean="0"/>
              <a:t>‹#›</a:t>
            </a:fld>
            <a:endParaRPr lang="en-IN"/>
          </a:p>
        </p:txBody>
      </p:sp>
    </p:spTree>
    <p:extLst>
      <p:ext uri="{BB962C8B-B14F-4D97-AF65-F5344CB8AC3E}">
        <p14:creationId xmlns:p14="http://schemas.microsoft.com/office/powerpoint/2010/main" val="34886892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7" tIns="46589" rIns="93177" bIns="46589" rtlCol="0"/>
          <a:lstStyle>
            <a:lvl1pPr algn="l">
              <a:defRPr sz="1200"/>
            </a:lvl1pPr>
          </a:lstStyle>
          <a:p>
            <a:endParaRPr lang="en-IN"/>
          </a:p>
        </p:txBody>
      </p:sp>
      <p:sp>
        <p:nvSpPr>
          <p:cNvPr id="3" name="Date Placeholder 2"/>
          <p:cNvSpPr>
            <a:spLocks noGrp="1"/>
          </p:cNvSpPr>
          <p:nvPr>
            <p:ph type="dt" idx="1"/>
          </p:nvPr>
        </p:nvSpPr>
        <p:spPr>
          <a:xfrm>
            <a:off x="3970938" y="1"/>
            <a:ext cx="3037840" cy="466434"/>
          </a:xfrm>
          <a:prstGeom prst="rect">
            <a:avLst/>
          </a:prstGeom>
        </p:spPr>
        <p:txBody>
          <a:bodyPr vert="horz" lIns="93177" tIns="46589" rIns="93177" bIns="46589" rtlCol="0"/>
          <a:lstStyle>
            <a:lvl1pPr algn="r">
              <a:defRPr sz="1200"/>
            </a:lvl1pPr>
          </a:lstStyle>
          <a:p>
            <a:fld id="{CE3F3C58-A1BF-4CA0-8938-604C0758BD2C}" type="datetimeFigureOut">
              <a:rPr lang="en-IN" smtClean="0"/>
              <a:t>20-09-2022</a:t>
            </a:fld>
            <a:endParaRPr lang="en-IN"/>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IN"/>
          </a:p>
        </p:txBody>
      </p:sp>
      <p:sp>
        <p:nvSpPr>
          <p:cNvPr id="5" name="Notes Placeholder 4"/>
          <p:cNvSpPr>
            <a:spLocks noGrp="1"/>
          </p:cNvSpPr>
          <p:nvPr>
            <p:ph type="body" sz="quarter" idx="3"/>
          </p:nvPr>
        </p:nvSpPr>
        <p:spPr>
          <a:xfrm>
            <a:off x="701040" y="4473892"/>
            <a:ext cx="5608320" cy="3660459"/>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IN"/>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C8885A7-7090-4117-99C0-EBCB4C2AE42A}" type="slidenum">
              <a:rPr lang="en-IN" smtClean="0"/>
              <a:t>‹#›</a:t>
            </a:fld>
            <a:endParaRPr lang="en-IN"/>
          </a:p>
        </p:txBody>
      </p:sp>
    </p:spTree>
    <p:extLst>
      <p:ext uri="{BB962C8B-B14F-4D97-AF65-F5344CB8AC3E}">
        <p14:creationId xmlns:p14="http://schemas.microsoft.com/office/powerpoint/2010/main" val="2881240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Comparative- Horizontal &amp; Vertical </a:t>
            </a:r>
          </a:p>
        </p:txBody>
      </p:sp>
      <p:sp>
        <p:nvSpPr>
          <p:cNvPr id="4" name="Slide Number Placeholder 3"/>
          <p:cNvSpPr>
            <a:spLocks noGrp="1"/>
          </p:cNvSpPr>
          <p:nvPr>
            <p:ph type="sldNum" sz="quarter" idx="5"/>
          </p:nvPr>
        </p:nvSpPr>
        <p:spPr/>
        <p:txBody>
          <a:bodyPr/>
          <a:lstStyle/>
          <a:p>
            <a:fld id="{BC8885A7-7090-4117-99C0-EBCB4C2AE42A}" type="slidenum">
              <a:rPr lang="en-IN" smtClean="0"/>
              <a:t>2</a:t>
            </a:fld>
            <a:endParaRPr lang="en-IN"/>
          </a:p>
        </p:txBody>
      </p:sp>
    </p:spTree>
    <p:extLst>
      <p:ext uri="{BB962C8B-B14F-4D97-AF65-F5344CB8AC3E}">
        <p14:creationId xmlns:p14="http://schemas.microsoft.com/office/powerpoint/2010/main" val="1663729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8885A7-7090-4117-99C0-EBCB4C2AE42A}" type="slidenum">
              <a:rPr lang="en-IN" smtClean="0"/>
              <a:t>6</a:t>
            </a:fld>
            <a:endParaRPr lang="en-IN"/>
          </a:p>
        </p:txBody>
      </p:sp>
    </p:spTree>
    <p:extLst>
      <p:ext uri="{BB962C8B-B14F-4D97-AF65-F5344CB8AC3E}">
        <p14:creationId xmlns:p14="http://schemas.microsoft.com/office/powerpoint/2010/main" val="1395278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Stat Appro: NBFC, Reserve </a:t>
            </a:r>
          </a:p>
        </p:txBody>
      </p:sp>
      <p:sp>
        <p:nvSpPr>
          <p:cNvPr id="4" name="Slide Number Placeholder 3"/>
          <p:cNvSpPr>
            <a:spLocks noGrp="1"/>
          </p:cNvSpPr>
          <p:nvPr>
            <p:ph type="sldNum" sz="quarter" idx="5"/>
          </p:nvPr>
        </p:nvSpPr>
        <p:spPr/>
        <p:txBody>
          <a:bodyPr/>
          <a:lstStyle/>
          <a:p>
            <a:fld id="{BC8885A7-7090-4117-99C0-EBCB4C2AE42A}" type="slidenum">
              <a:rPr lang="en-IN" smtClean="0"/>
              <a:t>9</a:t>
            </a:fld>
            <a:endParaRPr lang="en-IN"/>
          </a:p>
        </p:txBody>
      </p:sp>
    </p:spTree>
    <p:extLst>
      <p:ext uri="{BB962C8B-B14F-4D97-AF65-F5344CB8AC3E}">
        <p14:creationId xmlns:p14="http://schemas.microsoft.com/office/powerpoint/2010/main" val="2287498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0B8FDB-D370-43E4-95EA-BBF96E9DEF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C7A3DD5-B1DC-4CCC-B6CC-6EB5F915BA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07D14CD4-464C-447C-BD92-787E5E7D31DB}"/>
              </a:ext>
            </a:extLst>
          </p:cNvPr>
          <p:cNvSpPr>
            <a:spLocks noGrp="1"/>
          </p:cNvSpPr>
          <p:nvPr>
            <p:ph type="dt" sz="half" idx="10"/>
          </p:nvPr>
        </p:nvSpPr>
        <p:spPr/>
        <p:txBody>
          <a:bodyPr/>
          <a:lstStyle/>
          <a:p>
            <a:fld id="{C4751DB2-6D5D-4C85-82F1-CB9CCD80BF1D}" type="datetime1">
              <a:rPr lang="en-IN" smtClean="0"/>
              <a:t>20-09-2022</a:t>
            </a:fld>
            <a:endParaRPr lang="en-IN"/>
          </a:p>
        </p:txBody>
      </p:sp>
      <p:sp>
        <p:nvSpPr>
          <p:cNvPr id="5" name="Footer Placeholder 4">
            <a:extLst>
              <a:ext uri="{FF2B5EF4-FFF2-40B4-BE49-F238E27FC236}">
                <a16:creationId xmlns:a16="http://schemas.microsoft.com/office/drawing/2014/main" xmlns="" id="{F411EB03-61F3-46A2-855C-B784CDD70A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4F7B3B2-B312-45BB-8F65-B3EDAC8821CD}"/>
              </a:ext>
            </a:extLst>
          </p:cNvPr>
          <p:cNvSpPr>
            <a:spLocks noGrp="1"/>
          </p:cNvSpPr>
          <p:nvPr>
            <p:ph type="sldNum" sz="quarter" idx="12"/>
          </p:nvPr>
        </p:nvSpPr>
        <p:spPr/>
        <p:txBody>
          <a:bodyPr/>
          <a:lstStyle/>
          <a:p>
            <a:fld id="{AB10B312-7F03-4289-A19D-013D3C7D2F8F}" type="slidenum">
              <a:rPr lang="en-IN" smtClean="0"/>
              <a:t>‹#›</a:t>
            </a:fld>
            <a:endParaRPr lang="en-IN"/>
          </a:p>
        </p:txBody>
      </p:sp>
    </p:spTree>
    <p:extLst>
      <p:ext uri="{BB962C8B-B14F-4D97-AF65-F5344CB8AC3E}">
        <p14:creationId xmlns:p14="http://schemas.microsoft.com/office/powerpoint/2010/main" val="64180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C79E64-1572-44A9-866A-38BB172F89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F9971E2-0874-4875-8F4C-E7D8069D31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B531DB1-BFA1-4CB9-8997-03AA614D4748}"/>
              </a:ext>
            </a:extLst>
          </p:cNvPr>
          <p:cNvSpPr>
            <a:spLocks noGrp="1"/>
          </p:cNvSpPr>
          <p:nvPr>
            <p:ph type="dt" sz="half" idx="10"/>
          </p:nvPr>
        </p:nvSpPr>
        <p:spPr/>
        <p:txBody>
          <a:bodyPr/>
          <a:lstStyle/>
          <a:p>
            <a:fld id="{9F258B0D-9FE2-4CC1-84B3-0B92DC817789}" type="datetime1">
              <a:rPr lang="en-IN" smtClean="0"/>
              <a:t>20-09-2022</a:t>
            </a:fld>
            <a:endParaRPr lang="en-IN"/>
          </a:p>
        </p:txBody>
      </p:sp>
      <p:sp>
        <p:nvSpPr>
          <p:cNvPr id="5" name="Footer Placeholder 4">
            <a:extLst>
              <a:ext uri="{FF2B5EF4-FFF2-40B4-BE49-F238E27FC236}">
                <a16:creationId xmlns:a16="http://schemas.microsoft.com/office/drawing/2014/main" xmlns="" id="{ECAB4B81-44C0-4EB6-AA86-A476DAB900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F37E87B-EF77-4779-A80B-50A9E1744E8F}"/>
              </a:ext>
            </a:extLst>
          </p:cNvPr>
          <p:cNvSpPr>
            <a:spLocks noGrp="1"/>
          </p:cNvSpPr>
          <p:nvPr>
            <p:ph type="sldNum" sz="quarter" idx="12"/>
          </p:nvPr>
        </p:nvSpPr>
        <p:spPr/>
        <p:txBody>
          <a:bodyPr/>
          <a:lstStyle/>
          <a:p>
            <a:fld id="{AB10B312-7F03-4289-A19D-013D3C7D2F8F}" type="slidenum">
              <a:rPr lang="en-IN" smtClean="0"/>
              <a:t>‹#›</a:t>
            </a:fld>
            <a:endParaRPr lang="en-IN"/>
          </a:p>
        </p:txBody>
      </p:sp>
    </p:spTree>
    <p:extLst>
      <p:ext uri="{BB962C8B-B14F-4D97-AF65-F5344CB8AC3E}">
        <p14:creationId xmlns:p14="http://schemas.microsoft.com/office/powerpoint/2010/main" val="2000213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06BC0C1-1DA6-4D8C-9B2D-FF035EBECB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C3AC568-DDC1-4B68-A5C8-05760D283D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1BC9B84-A08C-4F2E-82D8-41147467A7F4}"/>
              </a:ext>
            </a:extLst>
          </p:cNvPr>
          <p:cNvSpPr>
            <a:spLocks noGrp="1"/>
          </p:cNvSpPr>
          <p:nvPr>
            <p:ph type="dt" sz="half" idx="10"/>
          </p:nvPr>
        </p:nvSpPr>
        <p:spPr/>
        <p:txBody>
          <a:bodyPr/>
          <a:lstStyle/>
          <a:p>
            <a:fld id="{44CC999F-6332-4208-9B39-851A4FEB0850}" type="datetime1">
              <a:rPr lang="en-IN" smtClean="0"/>
              <a:t>20-09-2022</a:t>
            </a:fld>
            <a:endParaRPr lang="en-IN"/>
          </a:p>
        </p:txBody>
      </p:sp>
      <p:sp>
        <p:nvSpPr>
          <p:cNvPr id="5" name="Footer Placeholder 4">
            <a:extLst>
              <a:ext uri="{FF2B5EF4-FFF2-40B4-BE49-F238E27FC236}">
                <a16:creationId xmlns:a16="http://schemas.microsoft.com/office/drawing/2014/main" xmlns="" id="{875EF3CC-0D15-4C26-A062-805D8C129E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579791C-C5AD-45A2-AD47-4698F944A2B7}"/>
              </a:ext>
            </a:extLst>
          </p:cNvPr>
          <p:cNvSpPr>
            <a:spLocks noGrp="1"/>
          </p:cNvSpPr>
          <p:nvPr>
            <p:ph type="sldNum" sz="quarter" idx="12"/>
          </p:nvPr>
        </p:nvSpPr>
        <p:spPr/>
        <p:txBody>
          <a:bodyPr/>
          <a:lstStyle/>
          <a:p>
            <a:fld id="{AB10B312-7F03-4289-A19D-013D3C7D2F8F}" type="slidenum">
              <a:rPr lang="en-IN" smtClean="0"/>
              <a:t>‹#›</a:t>
            </a:fld>
            <a:endParaRPr lang="en-IN"/>
          </a:p>
        </p:txBody>
      </p:sp>
    </p:spTree>
    <p:extLst>
      <p:ext uri="{BB962C8B-B14F-4D97-AF65-F5344CB8AC3E}">
        <p14:creationId xmlns:p14="http://schemas.microsoft.com/office/powerpoint/2010/main" val="2816423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2447595" y="164637"/>
            <a:ext cx="6240693" cy="576064"/>
          </a:xfrm>
          <a:prstGeom prst="rect">
            <a:avLst/>
          </a:prstGeom>
        </p:spPr>
        <p:txBody>
          <a:bodyPr/>
          <a:lstStyle>
            <a:lvl1pPr algn="ctr">
              <a:defRPr sz="3200">
                <a:solidFill>
                  <a:srgbClr val="0070C0"/>
                </a:solidFill>
                <a:latin typeface="Myriad Pro" pitchFamily="34" charset="0"/>
              </a:defRPr>
            </a:lvl1pPr>
          </a:lstStyle>
          <a:p>
            <a:r>
              <a:rPr lang="en-US" dirty="0"/>
              <a:t>Title (Myriad Pro, Font size 24)</a:t>
            </a:r>
            <a:endParaRPr lang="en-GB" dirty="0"/>
          </a:p>
        </p:txBody>
      </p:sp>
      <p:sp>
        <p:nvSpPr>
          <p:cNvPr id="12" name="Subtitle 2">
            <a:extLst>
              <a:ext uri="{FF2B5EF4-FFF2-40B4-BE49-F238E27FC236}">
                <a16:creationId xmlns:a16="http://schemas.microsoft.com/office/drawing/2014/main" xmlns="" id="{6061C22B-B800-4EFF-95B8-E07F703AD5E6}"/>
              </a:ext>
            </a:extLst>
          </p:cNvPr>
          <p:cNvSpPr>
            <a:spLocks noGrp="1"/>
          </p:cNvSpPr>
          <p:nvPr>
            <p:ph type="subTitle" idx="1" hasCustomPrompt="1"/>
          </p:nvPr>
        </p:nvSpPr>
        <p:spPr>
          <a:xfrm>
            <a:off x="250276" y="1796818"/>
            <a:ext cx="4213920" cy="384043"/>
          </a:xfrm>
          <a:prstGeom prst="rect">
            <a:avLst/>
          </a:prstGeom>
        </p:spPr>
        <p:txBody>
          <a:bodyPr/>
          <a:lstStyle>
            <a:lvl1pPr marL="0" indent="0" algn="l">
              <a:buNone/>
              <a:defRPr sz="1600">
                <a:solidFill>
                  <a:schemeClr val="tx1"/>
                </a:solidFill>
                <a:latin typeface="Myriad Pro" pitchFamily="34" charset="0"/>
              </a:defRPr>
            </a:lvl1pPr>
            <a:lvl2pPr marL="609585" indent="0" algn="l">
              <a:lnSpc>
                <a:spcPct val="150000"/>
              </a:lnSpc>
              <a:buFont typeface="Arial" pitchFamily="34" charset="0"/>
              <a:buChar char="•"/>
              <a:defRPr>
                <a:solidFill>
                  <a:schemeClr val="tx1"/>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a:lnSpc>
                <a:spcPct val="150000"/>
              </a:lnSpc>
            </a:pPr>
            <a:r>
              <a:rPr lang="en-IN" altLang="en-US" sz="1600" dirty="0">
                <a:latin typeface="Myriad Pro" pitchFamily="34" charset="0"/>
                <a:cs typeface="Arial" charset="0"/>
              </a:rPr>
              <a:t>Body Copy (Myriad Pro, Font size </a:t>
            </a:r>
            <a:r>
              <a:rPr lang="en-US" altLang="en-US" sz="1600" dirty="0">
                <a:cs typeface="Arial" charset="0"/>
              </a:rPr>
              <a:t>12&lt;14</a:t>
            </a:r>
            <a:r>
              <a:rPr lang="en-IN" altLang="en-US" sz="1600" dirty="0">
                <a:latin typeface="Myriad Pro" pitchFamily="34" charset="0"/>
                <a:cs typeface="Arial" charset="0"/>
              </a:rPr>
              <a:t>)</a:t>
            </a:r>
          </a:p>
        </p:txBody>
      </p:sp>
      <p:sp>
        <p:nvSpPr>
          <p:cNvPr id="13" name="Text Placeholder 2">
            <a:extLst>
              <a:ext uri="{FF2B5EF4-FFF2-40B4-BE49-F238E27FC236}">
                <a16:creationId xmlns:a16="http://schemas.microsoft.com/office/drawing/2014/main" xmlns="" id="{B38F38E2-5D24-4174-B64C-E1F153DC8E2B}"/>
              </a:ext>
            </a:extLst>
          </p:cNvPr>
          <p:cNvSpPr>
            <a:spLocks noGrp="1"/>
          </p:cNvSpPr>
          <p:nvPr>
            <p:ph type="body" idx="10" hasCustomPrompt="1"/>
          </p:nvPr>
        </p:nvSpPr>
        <p:spPr>
          <a:xfrm>
            <a:off x="250277" y="1316765"/>
            <a:ext cx="4213543" cy="384043"/>
          </a:xfrm>
          <a:prstGeom prst="rect">
            <a:avLst/>
          </a:prstGeom>
        </p:spPr>
        <p:txBody>
          <a:bodyPr anchor="b"/>
          <a:lstStyle>
            <a:lvl1pPr marL="0" indent="0">
              <a:buNone/>
              <a:defRPr sz="1600" b="1">
                <a:solidFill>
                  <a:srgbClr val="0070C0"/>
                </a:solidFill>
                <a:latin typeface="Myriad Pro"/>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a:lnSpc>
                <a:spcPct val="150000"/>
              </a:lnSpc>
            </a:pPr>
            <a:r>
              <a:rPr lang="en-IN" altLang="en-US" b="1" dirty="0">
                <a:solidFill>
                  <a:srgbClr val="0070C0"/>
                </a:solidFill>
                <a:cs typeface="Arial" charset="0"/>
              </a:rPr>
              <a:t>Sub Title </a:t>
            </a:r>
            <a:r>
              <a:rPr lang="en-IN" altLang="en-US" dirty="0">
                <a:solidFill>
                  <a:srgbClr val="0070C0"/>
                </a:solidFill>
                <a:cs typeface="Arial" charset="0"/>
              </a:rPr>
              <a:t>(Myriad Pro, Font size </a:t>
            </a:r>
            <a:r>
              <a:rPr lang="en-US" altLang="en-US" dirty="0">
                <a:solidFill>
                  <a:srgbClr val="0070C0"/>
                </a:solidFill>
                <a:cs typeface="Arial" charset="0"/>
              </a:rPr>
              <a:t>12&lt;14</a:t>
            </a:r>
            <a:r>
              <a:rPr lang="en-IN" altLang="en-US" dirty="0">
                <a:solidFill>
                  <a:srgbClr val="0070C0"/>
                </a:solidFill>
                <a:cs typeface="Arial" charset="0"/>
              </a:rPr>
              <a:t>)</a:t>
            </a:r>
          </a:p>
        </p:txBody>
      </p:sp>
      <p:sp>
        <p:nvSpPr>
          <p:cNvPr id="8" name="Slide Number Placeholder 5">
            <a:extLst>
              <a:ext uri="{FF2B5EF4-FFF2-40B4-BE49-F238E27FC236}">
                <a16:creationId xmlns:a16="http://schemas.microsoft.com/office/drawing/2014/main" xmlns="" id="{BAA0431B-9E27-4FCC-8DBC-675C4B1C8959}"/>
              </a:ext>
            </a:extLst>
          </p:cNvPr>
          <p:cNvSpPr>
            <a:spLocks noGrp="1"/>
          </p:cNvSpPr>
          <p:nvPr>
            <p:ph type="sldNum" sz="quarter" idx="12"/>
          </p:nvPr>
        </p:nvSpPr>
        <p:spPr>
          <a:xfrm>
            <a:off x="8610600" y="6356350"/>
            <a:ext cx="2743200" cy="365125"/>
          </a:xfrm>
        </p:spPr>
        <p:txBody>
          <a:bodyPr/>
          <a:lstStyle/>
          <a:p>
            <a:fld id="{AB10B312-7F03-4289-A19D-013D3C7D2F8F}" type="slidenum">
              <a:rPr lang="en-IN" smtClean="0"/>
              <a:t>‹#›</a:t>
            </a:fld>
            <a:endParaRPr lang="en-IN"/>
          </a:p>
        </p:txBody>
      </p:sp>
    </p:spTree>
    <p:extLst>
      <p:ext uri="{BB962C8B-B14F-4D97-AF65-F5344CB8AC3E}">
        <p14:creationId xmlns:p14="http://schemas.microsoft.com/office/powerpoint/2010/main" val="2241207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2447595" y="164637"/>
            <a:ext cx="6240693" cy="576064"/>
          </a:xfrm>
          <a:prstGeom prst="rect">
            <a:avLst/>
          </a:prstGeom>
        </p:spPr>
        <p:txBody>
          <a:bodyPr/>
          <a:lstStyle>
            <a:lvl1pPr algn="ctr">
              <a:defRPr sz="3200">
                <a:solidFill>
                  <a:srgbClr val="0070C0"/>
                </a:solidFill>
                <a:latin typeface="Myriad Pro" pitchFamily="34" charset="0"/>
              </a:defRPr>
            </a:lvl1pPr>
          </a:lstStyle>
          <a:p>
            <a:r>
              <a:rPr lang="en-US" dirty="0"/>
              <a:t>Title (Myriad Pro, Font size 24)</a:t>
            </a:r>
            <a:endParaRPr lang="en-GB" dirty="0"/>
          </a:p>
        </p:txBody>
      </p:sp>
      <p:sp>
        <p:nvSpPr>
          <p:cNvPr id="12" name="Subtitle 2">
            <a:extLst>
              <a:ext uri="{FF2B5EF4-FFF2-40B4-BE49-F238E27FC236}">
                <a16:creationId xmlns:a16="http://schemas.microsoft.com/office/drawing/2014/main" xmlns="" id="{6061C22B-B800-4EFF-95B8-E07F703AD5E6}"/>
              </a:ext>
            </a:extLst>
          </p:cNvPr>
          <p:cNvSpPr>
            <a:spLocks noGrp="1"/>
          </p:cNvSpPr>
          <p:nvPr>
            <p:ph type="subTitle" idx="1" hasCustomPrompt="1"/>
          </p:nvPr>
        </p:nvSpPr>
        <p:spPr>
          <a:xfrm>
            <a:off x="250276" y="1796818"/>
            <a:ext cx="4213920" cy="384043"/>
          </a:xfrm>
          <a:prstGeom prst="rect">
            <a:avLst/>
          </a:prstGeom>
        </p:spPr>
        <p:txBody>
          <a:bodyPr/>
          <a:lstStyle>
            <a:lvl1pPr marL="0" indent="0" algn="l">
              <a:buNone/>
              <a:defRPr sz="1600">
                <a:solidFill>
                  <a:schemeClr val="tx1"/>
                </a:solidFill>
                <a:latin typeface="Myriad Pro" pitchFamily="34" charset="0"/>
              </a:defRPr>
            </a:lvl1pPr>
            <a:lvl2pPr marL="609585" indent="0" algn="l">
              <a:lnSpc>
                <a:spcPct val="150000"/>
              </a:lnSpc>
              <a:buFont typeface="Arial" pitchFamily="34" charset="0"/>
              <a:buChar char="•"/>
              <a:defRPr>
                <a:solidFill>
                  <a:schemeClr val="tx1"/>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a:lnSpc>
                <a:spcPct val="150000"/>
              </a:lnSpc>
            </a:pPr>
            <a:r>
              <a:rPr lang="en-IN" altLang="en-US" sz="1600" dirty="0">
                <a:latin typeface="Myriad Pro" pitchFamily="34" charset="0"/>
                <a:cs typeface="Arial" charset="0"/>
              </a:rPr>
              <a:t>Body Copy (Myriad Pro, Font size </a:t>
            </a:r>
            <a:r>
              <a:rPr lang="en-US" altLang="en-US" sz="1600" dirty="0">
                <a:cs typeface="Arial" charset="0"/>
              </a:rPr>
              <a:t>12&lt;14</a:t>
            </a:r>
            <a:r>
              <a:rPr lang="en-IN" altLang="en-US" sz="1600" dirty="0">
                <a:latin typeface="Myriad Pro" pitchFamily="34" charset="0"/>
                <a:cs typeface="Arial" charset="0"/>
              </a:rPr>
              <a:t>)</a:t>
            </a:r>
          </a:p>
        </p:txBody>
      </p:sp>
      <p:sp>
        <p:nvSpPr>
          <p:cNvPr id="13" name="Text Placeholder 2">
            <a:extLst>
              <a:ext uri="{FF2B5EF4-FFF2-40B4-BE49-F238E27FC236}">
                <a16:creationId xmlns:a16="http://schemas.microsoft.com/office/drawing/2014/main" xmlns="" id="{B38F38E2-5D24-4174-B64C-E1F153DC8E2B}"/>
              </a:ext>
            </a:extLst>
          </p:cNvPr>
          <p:cNvSpPr>
            <a:spLocks noGrp="1"/>
          </p:cNvSpPr>
          <p:nvPr>
            <p:ph type="body" idx="10" hasCustomPrompt="1"/>
          </p:nvPr>
        </p:nvSpPr>
        <p:spPr>
          <a:xfrm>
            <a:off x="250277" y="1316765"/>
            <a:ext cx="4213543" cy="384043"/>
          </a:xfrm>
          <a:prstGeom prst="rect">
            <a:avLst/>
          </a:prstGeom>
        </p:spPr>
        <p:txBody>
          <a:bodyPr anchor="b"/>
          <a:lstStyle>
            <a:lvl1pPr marL="0" indent="0">
              <a:buNone/>
              <a:defRPr sz="1600" b="1">
                <a:solidFill>
                  <a:srgbClr val="0070C0"/>
                </a:solidFill>
                <a:latin typeface="Myriad Pro"/>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a:lnSpc>
                <a:spcPct val="150000"/>
              </a:lnSpc>
            </a:pPr>
            <a:r>
              <a:rPr lang="en-IN" altLang="en-US" b="1" dirty="0">
                <a:solidFill>
                  <a:srgbClr val="0070C0"/>
                </a:solidFill>
                <a:cs typeface="Arial" charset="0"/>
              </a:rPr>
              <a:t>Sub Title </a:t>
            </a:r>
            <a:r>
              <a:rPr lang="en-IN" altLang="en-US" dirty="0">
                <a:solidFill>
                  <a:srgbClr val="0070C0"/>
                </a:solidFill>
                <a:cs typeface="Arial" charset="0"/>
              </a:rPr>
              <a:t>(Myriad Pro, Font size </a:t>
            </a:r>
            <a:r>
              <a:rPr lang="en-US" altLang="en-US" dirty="0">
                <a:solidFill>
                  <a:srgbClr val="0070C0"/>
                </a:solidFill>
                <a:cs typeface="Arial" charset="0"/>
              </a:rPr>
              <a:t>12&lt;14</a:t>
            </a:r>
            <a:r>
              <a:rPr lang="en-IN" altLang="en-US" dirty="0">
                <a:solidFill>
                  <a:srgbClr val="0070C0"/>
                </a:solidFill>
                <a:cs typeface="Arial" charset="0"/>
              </a:rPr>
              <a:t>)</a:t>
            </a:r>
          </a:p>
        </p:txBody>
      </p:sp>
      <p:sp>
        <p:nvSpPr>
          <p:cNvPr id="8" name="Slide Number Placeholder 5">
            <a:extLst>
              <a:ext uri="{FF2B5EF4-FFF2-40B4-BE49-F238E27FC236}">
                <a16:creationId xmlns:a16="http://schemas.microsoft.com/office/drawing/2014/main" xmlns="" id="{FB4C91D0-A1D4-44F1-A15C-C75172DCF2E1}"/>
              </a:ext>
            </a:extLst>
          </p:cNvPr>
          <p:cNvSpPr>
            <a:spLocks noGrp="1"/>
          </p:cNvSpPr>
          <p:nvPr>
            <p:ph type="sldNum" sz="quarter" idx="12"/>
          </p:nvPr>
        </p:nvSpPr>
        <p:spPr>
          <a:xfrm>
            <a:off x="8610600" y="6356350"/>
            <a:ext cx="2743200" cy="365125"/>
          </a:xfrm>
        </p:spPr>
        <p:txBody>
          <a:bodyPr/>
          <a:lstStyle/>
          <a:p>
            <a:fld id="{AB10B312-7F03-4289-A19D-013D3C7D2F8F}" type="slidenum">
              <a:rPr lang="en-IN" smtClean="0"/>
              <a:t>‹#›</a:t>
            </a:fld>
            <a:endParaRPr lang="en-IN"/>
          </a:p>
        </p:txBody>
      </p:sp>
    </p:spTree>
    <p:extLst>
      <p:ext uri="{BB962C8B-B14F-4D97-AF65-F5344CB8AC3E}">
        <p14:creationId xmlns:p14="http://schemas.microsoft.com/office/powerpoint/2010/main" val="2728711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2447595" y="164637"/>
            <a:ext cx="6240693" cy="576064"/>
          </a:xfrm>
          <a:prstGeom prst="rect">
            <a:avLst/>
          </a:prstGeom>
        </p:spPr>
        <p:txBody>
          <a:bodyPr/>
          <a:lstStyle>
            <a:lvl1pPr algn="ctr">
              <a:defRPr sz="3200">
                <a:solidFill>
                  <a:srgbClr val="0070C0"/>
                </a:solidFill>
                <a:latin typeface="Myriad Pro" pitchFamily="34" charset="0"/>
              </a:defRPr>
            </a:lvl1pPr>
          </a:lstStyle>
          <a:p>
            <a:r>
              <a:rPr lang="en-US" dirty="0"/>
              <a:t>Title (Myriad Pro, Font size 24)</a:t>
            </a:r>
            <a:endParaRPr lang="en-GB" dirty="0"/>
          </a:p>
        </p:txBody>
      </p:sp>
      <p:sp>
        <p:nvSpPr>
          <p:cNvPr id="12" name="Subtitle 2">
            <a:extLst>
              <a:ext uri="{FF2B5EF4-FFF2-40B4-BE49-F238E27FC236}">
                <a16:creationId xmlns:a16="http://schemas.microsoft.com/office/drawing/2014/main" xmlns="" id="{6061C22B-B800-4EFF-95B8-E07F703AD5E6}"/>
              </a:ext>
            </a:extLst>
          </p:cNvPr>
          <p:cNvSpPr>
            <a:spLocks noGrp="1"/>
          </p:cNvSpPr>
          <p:nvPr>
            <p:ph type="subTitle" idx="1" hasCustomPrompt="1"/>
          </p:nvPr>
        </p:nvSpPr>
        <p:spPr>
          <a:xfrm>
            <a:off x="250276" y="1796818"/>
            <a:ext cx="4213920" cy="384043"/>
          </a:xfrm>
          <a:prstGeom prst="rect">
            <a:avLst/>
          </a:prstGeom>
        </p:spPr>
        <p:txBody>
          <a:bodyPr/>
          <a:lstStyle>
            <a:lvl1pPr marL="0" indent="0" algn="l">
              <a:buNone/>
              <a:defRPr sz="1600">
                <a:solidFill>
                  <a:schemeClr val="tx1"/>
                </a:solidFill>
                <a:latin typeface="Myriad Pro" pitchFamily="34" charset="0"/>
              </a:defRPr>
            </a:lvl1pPr>
            <a:lvl2pPr marL="609585" indent="0" algn="l">
              <a:lnSpc>
                <a:spcPct val="150000"/>
              </a:lnSpc>
              <a:buFont typeface="Arial" pitchFamily="34" charset="0"/>
              <a:buChar char="•"/>
              <a:defRPr>
                <a:solidFill>
                  <a:schemeClr val="tx1"/>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a:lnSpc>
                <a:spcPct val="150000"/>
              </a:lnSpc>
            </a:pPr>
            <a:r>
              <a:rPr lang="en-IN" altLang="en-US" sz="1600" dirty="0">
                <a:latin typeface="Myriad Pro" pitchFamily="34" charset="0"/>
                <a:cs typeface="Arial" charset="0"/>
              </a:rPr>
              <a:t>Body Copy (Myriad Pro, Font size </a:t>
            </a:r>
            <a:r>
              <a:rPr lang="en-US" altLang="en-US" sz="1600" dirty="0">
                <a:cs typeface="Arial" charset="0"/>
              </a:rPr>
              <a:t>12&lt;14</a:t>
            </a:r>
            <a:r>
              <a:rPr lang="en-IN" altLang="en-US" sz="1600" dirty="0">
                <a:latin typeface="Myriad Pro" pitchFamily="34" charset="0"/>
                <a:cs typeface="Arial" charset="0"/>
              </a:rPr>
              <a:t>)</a:t>
            </a:r>
          </a:p>
        </p:txBody>
      </p:sp>
      <p:sp>
        <p:nvSpPr>
          <p:cNvPr id="13" name="Text Placeholder 2">
            <a:extLst>
              <a:ext uri="{FF2B5EF4-FFF2-40B4-BE49-F238E27FC236}">
                <a16:creationId xmlns:a16="http://schemas.microsoft.com/office/drawing/2014/main" xmlns="" id="{B38F38E2-5D24-4174-B64C-E1F153DC8E2B}"/>
              </a:ext>
            </a:extLst>
          </p:cNvPr>
          <p:cNvSpPr>
            <a:spLocks noGrp="1"/>
          </p:cNvSpPr>
          <p:nvPr>
            <p:ph type="body" idx="10" hasCustomPrompt="1"/>
          </p:nvPr>
        </p:nvSpPr>
        <p:spPr>
          <a:xfrm>
            <a:off x="250277" y="1316765"/>
            <a:ext cx="4213543" cy="384043"/>
          </a:xfrm>
          <a:prstGeom prst="rect">
            <a:avLst/>
          </a:prstGeom>
        </p:spPr>
        <p:txBody>
          <a:bodyPr anchor="b"/>
          <a:lstStyle>
            <a:lvl1pPr marL="0" indent="0">
              <a:buNone/>
              <a:defRPr sz="1600" b="1">
                <a:solidFill>
                  <a:srgbClr val="0070C0"/>
                </a:solidFill>
                <a:latin typeface="Myriad Pro"/>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a:lnSpc>
                <a:spcPct val="150000"/>
              </a:lnSpc>
            </a:pPr>
            <a:r>
              <a:rPr lang="en-IN" altLang="en-US" b="1" dirty="0">
                <a:solidFill>
                  <a:srgbClr val="0070C0"/>
                </a:solidFill>
                <a:cs typeface="Arial" charset="0"/>
              </a:rPr>
              <a:t>Sub Title </a:t>
            </a:r>
            <a:r>
              <a:rPr lang="en-IN" altLang="en-US" dirty="0">
                <a:solidFill>
                  <a:srgbClr val="0070C0"/>
                </a:solidFill>
                <a:cs typeface="Arial" charset="0"/>
              </a:rPr>
              <a:t>(Myriad Pro, Font size </a:t>
            </a:r>
            <a:r>
              <a:rPr lang="en-US" altLang="en-US" dirty="0">
                <a:solidFill>
                  <a:srgbClr val="0070C0"/>
                </a:solidFill>
                <a:cs typeface="Arial" charset="0"/>
              </a:rPr>
              <a:t>12&lt;14</a:t>
            </a:r>
            <a:r>
              <a:rPr lang="en-IN" altLang="en-US" dirty="0">
                <a:solidFill>
                  <a:srgbClr val="0070C0"/>
                </a:solidFill>
                <a:cs typeface="Arial" charset="0"/>
              </a:rPr>
              <a:t>)</a:t>
            </a:r>
          </a:p>
        </p:txBody>
      </p:sp>
      <p:sp>
        <p:nvSpPr>
          <p:cNvPr id="8" name="Slide Number Placeholder 5">
            <a:extLst>
              <a:ext uri="{FF2B5EF4-FFF2-40B4-BE49-F238E27FC236}">
                <a16:creationId xmlns:a16="http://schemas.microsoft.com/office/drawing/2014/main" xmlns="" id="{7E188319-8518-49BD-BD3B-653C2FF4DBBD}"/>
              </a:ext>
            </a:extLst>
          </p:cNvPr>
          <p:cNvSpPr>
            <a:spLocks noGrp="1"/>
          </p:cNvSpPr>
          <p:nvPr>
            <p:ph type="sldNum" sz="quarter" idx="12"/>
          </p:nvPr>
        </p:nvSpPr>
        <p:spPr>
          <a:xfrm>
            <a:off x="8610600" y="6356350"/>
            <a:ext cx="2743200" cy="365125"/>
          </a:xfrm>
        </p:spPr>
        <p:txBody>
          <a:bodyPr/>
          <a:lstStyle/>
          <a:p>
            <a:fld id="{AB10B312-7F03-4289-A19D-013D3C7D2F8F}" type="slidenum">
              <a:rPr lang="en-IN" smtClean="0"/>
              <a:t>‹#›</a:t>
            </a:fld>
            <a:endParaRPr lang="en-IN"/>
          </a:p>
        </p:txBody>
      </p:sp>
    </p:spTree>
    <p:extLst>
      <p:ext uri="{BB962C8B-B14F-4D97-AF65-F5344CB8AC3E}">
        <p14:creationId xmlns:p14="http://schemas.microsoft.com/office/powerpoint/2010/main" val="184056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7CD9CD-357D-4591-9B02-84743CFF4E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1BB7D6D-CE47-44F8-8623-FC461348B5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2AD798C-ACCE-4C3B-A500-C1462679F432}"/>
              </a:ext>
            </a:extLst>
          </p:cNvPr>
          <p:cNvSpPr>
            <a:spLocks noGrp="1"/>
          </p:cNvSpPr>
          <p:nvPr>
            <p:ph type="dt" sz="half" idx="10"/>
          </p:nvPr>
        </p:nvSpPr>
        <p:spPr/>
        <p:txBody>
          <a:bodyPr/>
          <a:lstStyle/>
          <a:p>
            <a:fld id="{2CF2F254-78EE-4FE1-AC9A-1C853D3E29A0}" type="datetime1">
              <a:rPr lang="en-IN" smtClean="0"/>
              <a:t>20-09-2022</a:t>
            </a:fld>
            <a:endParaRPr lang="en-IN"/>
          </a:p>
        </p:txBody>
      </p:sp>
      <p:sp>
        <p:nvSpPr>
          <p:cNvPr id="5" name="Footer Placeholder 4">
            <a:extLst>
              <a:ext uri="{FF2B5EF4-FFF2-40B4-BE49-F238E27FC236}">
                <a16:creationId xmlns:a16="http://schemas.microsoft.com/office/drawing/2014/main" xmlns="" id="{E882D20D-DCEB-4618-9A2D-C19D58C23D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2E7EA29-9EDF-4CA6-BC8A-254D4B8DF403}"/>
              </a:ext>
            </a:extLst>
          </p:cNvPr>
          <p:cNvSpPr>
            <a:spLocks noGrp="1"/>
          </p:cNvSpPr>
          <p:nvPr>
            <p:ph type="sldNum" sz="quarter" idx="12"/>
          </p:nvPr>
        </p:nvSpPr>
        <p:spPr/>
        <p:txBody>
          <a:bodyPr/>
          <a:lstStyle/>
          <a:p>
            <a:fld id="{AB10B312-7F03-4289-A19D-013D3C7D2F8F}" type="slidenum">
              <a:rPr lang="en-IN" smtClean="0"/>
              <a:t>‹#›</a:t>
            </a:fld>
            <a:endParaRPr lang="en-IN"/>
          </a:p>
        </p:txBody>
      </p:sp>
    </p:spTree>
    <p:extLst>
      <p:ext uri="{BB962C8B-B14F-4D97-AF65-F5344CB8AC3E}">
        <p14:creationId xmlns:p14="http://schemas.microsoft.com/office/powerpoint/2010/main" val="1639731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6C7636-7CDC-4B39-90AD-0B5F9E93EC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1C22FE4-D7EE-4899-B469-7DCA79F032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45D4DEB-D809-4C8D-8165-DED9D81A02EC}"/>
              </a:ext>
            </a:extLst>
          </p:cNvPr>
          <p:cNvSpPr>
            <a:spLocks noGrp="1"/>
          </p:cNvSpPr>
          <p:nvPr>
            <p:ph type="dt" sz="half" idx="10"/>
          </p:nvPr>
        </p:nvSpPr>
        <p:spPr/>
        <p:txBody>
          <a:bodyPr/>
          <a:lstStyle/>
          <a:p>
            <a:fld id="{58B9C6A6-6A09-4DD8-9CD8-67BF4A7CDE00}" type="datetime1">
              <a:rPr lang="en-IN" smtClean="0"/>
              <a:t>20-09-2022</a:t>
            </a:fld>
            <a:endParaRPr lang="en-IN"/>
          </a:p>
        </p:txBody>
      </p:sp>
      <p:sp>
        <p:nvSpPr>
          <p:cNvPr id="5" name="Footer Placeholder 4">
            <a:extLst>
              <a:ext uri="{FF2B5EF4-FFF2-40B4-BE49-F238E27FC236}">
                <a16:creationId xmlns:a16="http://schemas.microsoft.com/office/drawing/2014/main" xmlns="" id="{C9A46BBA-D11F-4C8D-BBDA-A45FE9BEAC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2F80BF6-C6A5-4750-AD46-FC72522B778D}"/>
              </a:ext>
            </a:extLst>
          </p:cNvPr>
          <p:cNvSpPr>
            <a:spLocks noGrp="1"/>
          </p:cNvSpPr>
          <p:nvPr>
            <p:ph type="sldNum" sz="quarter" idx="12"/>
          </p:nvPr>
        </p:nvSpPr>
        <p:spPr/>
        <p:txBody>
          <a:bodyPr/>
          <a:lstStyle/>
          <a:p>
            <a:fld id="{AB10B312-7F03-4289-A19D-013D3C7D2F8F}" type="slidenum">
              <a:rPr lang="en-IN" smtClean="0"/>
              <a:t>‹#›</a:t>
            </a:fld>
            <a:endParaRPr lang="en-IN"/>
          </a:p>
        </p:txBody>
      </p:sp>
    </p:spTree>
    <p:extLst>
      <p:ext uri="{BB962C8B-B14F-4D97-AF65-F5344CB8AC3E}">
        <p14:creationId xmlns:p14="http://schemas.microsoft.com/office/powerpoint/2010/main" val="292691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724163-5C28-4E99-A4F5-F820BCFF93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AA681D7-C67F-4B9A-AE2A-D930C61891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A2B1CA9F-5118-4B93-B3D4-5C851A2FD7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7DC82FA9-E677-4392-897D-CC7F1D34B58D}"/>
              </a:ext>
            </a:extLst>
          </p:cNvPr>
          <p:cNvSpPr>
            <a:spLocks noGrp="1"/>
          </p:cNvSpPr>
          <p:nvPr>
            <p:ph type="dt" sz="half" idx="10"/>
          </p:nvPr>
        </p:nvSpPr>
        <p:spPr/>
        <p:txBody>
          <a:bodyPr/>
          <a:lstStyle/>
          <a:p>
            <a:fld id="{B6D087F5-6FB2-4185-8DB4-AD5C6F887754}" type="datetime1">
              <a:rPr lang="en-IN" smtClean="0"/>
              <a:t>20-09-2022</a:t>
            </a:fld>
            <a:endParaRPr lang="en-IN"/>
          </a:p>
        </p:txBody>
      </p:sp>
      <p:sp>
        <p:nvSpPr>
          <p:cNvPr id="6" name="Footer Placeholder 5">
            <a:extLst>
              <a:ext uri="{FF2B5EF4-FFF2-40B4-BE49-F238E27FC236}">
                <a16:creationId xmlns:a16="http://schemas.microsoft.com/office/drawing/2014/main" xmlns="" id="{6426C810-F1A0-4E65-B90D-667FACC882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A6E27B0-54E9-4B9D-BA47-7251FF333F0F}"/>
              </a:ext>
            </a:extLst>
          </p:cNvPr>
          <p:cNvSpPr>
            <a:spLocks noGrp="1"/>
          </p:cNvSpPr>
          <p:nvPr>
            <p:ph type="sldNum" sz="quarter" idx="12"/>
          </p:nvPr>
        </p:nvSpPr>
        <p:spPr/>
        <p:txBody>
          <a:bodyPr/>
          <a:lstStyle/>
          <a:p>
            <a:fld id="{AB10B312-7F03-4289-A19D-013D3C7D2F8F}" type="slidenum">
              <a:rPr lang="en-IN" smtClean="0"/>
              <a:t>‹#›</a:t>
            </a:fld>
            <a:endParaRPr lang="en-IN"/>
          </a:p>
        </p:txBody>
      </p:sp>
    </p:spTree>
    <p:extLst>
      <p:ext uri="{BB962C8B-B14F-4D97-AF65-F5344CB8AC3E}">
        <p14:creationId xmlns:p14="http://schemas.microsoft.com/office/powerpoint/2010/main" val="820932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FE38C7-1766-4C14-8C77-1F42BBC9D5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A809E06-58BF-4883-8220-6D95656644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F46245A-AD67-4DC6-9AE9-A97C1066B3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6B8E56AA-19A9-41C5-8B37-8543E4211F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560FFBD-8CBA-4923-83B6-358DD57E3B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BFCB8D78-030B-4A9F-8365-247DA1A1838F}"/>
              </a:ext>
            </a:extLst>
          </p:cNvPr>
          <p:cNvSpPr>
            <a:spLocks noGrp="1"/>
          </p:cNvSpPr>
          <p:nvPr>
            <p:ph type="dt" sz="half" idx="10"/>
          </p:nvPr>
        </p:nvSpPr>
        <p:spPr/>
        <p:txBody>
          <a:bodyPr/>
          <a:lstStyle/>
          <a:p>
            <a:fld id="{07BF4F2E-B20A-4E6C-AAED-B07B20B73B9B}" type="datetime1">
              <a:rPr lang="en-IN" smtClean="0"/>
              <a:t>20-09-2022</a:t>
            </a:fld>
            <a:endParaRPr lang="en-IN"/>
          </a:p>
        </p:txBody>
      </p:sp>
      <p:sp>
        <p:nvSpPr>
          <p:cNvPr id="8" name="Footer Placeholder 7">
            <a:extLst>
              <a:ext uri="{FF2B5EF4-FFF2-40B4-BE49-F238E27FC236}">
                <a16:creationId xmlns:a16="http://schemas.microsoft.com/office/drawing/2014/main" xmlns="" id="{E3503CFB-7EA2-4247-A24C-67EFE59F4B6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ACD8C6E4-B016-450F-83AB-D9204413AB0A}"/>
              </a:ext>
            </a:extLst>
          </p:cNvPr>
          <p:cNvSpPr>
            <a:spLocks noGrp="1"/>
          </p:cNvSpPr>
          <p:nvPr>
            <p:ph type="sldNum" sz="quarter" idx="12"/>
          </p:nvPr>
        </p:nvSpPr>
        <p:spPr/>
        <p:txBody>
          <a:bodyPr/>
          <a:lstStyle/>
          <a:p>
            <a:fld id="{AB10B312-7F03-4289-A19D-013D3C7D2F8F}" type="slidenum">
              <a:rPr lang="en-IN" smtClean="0"/>
              <a:t>‹#›</a:t>
            </a:fld>
            <a:endParaRPr lang="en-IN"/>
          </a:p>
        </p:txBody>
      </p:sp>
    </p:spTree>
    <p:extLst>
      <p:ext uri="{BB962C8B-B14F-4D97-AF65-F5344CB8AC3E}">
        <p14:creationId xmlns:p14="http://schemas.microsoft.com/office/powerpoint/2010/main" val="3940489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C1EE3A-B5F6-4D5C-969F-BA310D31D14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98415B1A-E44F-426C-87FC-7015A54A7322}"/>
              </a:ext>
            </a:extLst>
          </p:cNvPr>
          <p:cNvSpPr>
            <a:spLocks noGrp="1"/>
          </p:cNvSpPr>
          <p:nvPr>
            <p:ph type="dt" sz="half" idx="10"/>
          </p:nvPr>
        </p:nvSpPr>
        <p:spPr/>
        <p:txBody>
          <a:bodyPr/>
          <a:lstStyle/>
          <a:p>
            <a:fld id="{3EF8A0B1-0431-4431-8133-BCBFE036DA66}" type="datetime1">
              <a:rPr lang="en-IN" smtClean="0"/>
              <a:t>20-09-2022</a:t>
            </a:fld>
            <a:endParaRPr lang="en-IN"/>
          </a:p>
        </p:txBody>
      </p:sp>
      <p:sp>
        <p:nvSpPr>
          <p:cNvPr id="4" name="Footer Placeholder 3">
            <a:extLst>
              <a:ext uri="{FF2B5EF4-FFF2-40B4-BE49-F238E27FC236}">
                <a16:creationId xmlns:a16="http://schemas.microsoft.com/office/drawing/2014/main" xmlns="" id="{C6638036-85A5-493D-97F4-A9CA08FD1E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E4236D34-5E3F-4D2D-8EB1-FB3B5574B73E}"/>
              </a:ext>
            </a:extLst>
          </p:cNvPr>
          <p:cNvSpPr>
            <a:spLocks noGrp="1"/>
          </p:cNvSpPr>
          <p:nvPr>
            <p:ph type="sldNum" sz="quarter" idx="12"/>
          </p:nvPr>
        </p:nvSpPr>
        <p:spPr/>
        <p:txBody>
          <a:bodyPr/>
          <a:lstStyle/>
          <a:p>
            <a:fld id="{AB10B312-7F03-4289-A19D-013D3C7D2F8F}" type="slidenum">
              <a:rPr lang="en-IN" smtClean="0"/>
              <a:t>‹#›</a:t>
            </a:fld>
            <a:endParaRPr lang="en-IN"/>
          </a:p>
        </p:txBody>
      </p:sp>
    </p:spTree>
    <p:extLst>
      <p:ext uri="{BB962C8B-B14F-4D97-AF65-F5344CB8AC3E}">
        <p14:creationId xmlns:p14="http://schemas.microsoft.com/office/powerpoint/2010/main" val="4196055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96D2384-2916-4185-81A0-CE180A615251}"/>
              </a:ext>
            </a:extLst>
          </p:cNvPr>
          <p:cNvSpPr>
            <a:spLocks noGrp="1"/>
          </p:cNvSpPr>
          <p:nvPr>
            <p:ph type="dt" sz="half" idx="10"/>
          </p:nvPr>
        </p:nvSpPr>
        <p:spPr/>
        <p:txBody>
          <a:bodyPr/>
          <a:lstStyle/>
          <a:p>
            <a:fld id="{A56D6407-C580-4C96-9915-54EA8D60EBF5}" type="datetime1">
              <a:rPr lang="en-IN" smtClean="0"/>
              <a:t>20-09-2022</a:t>
            </a:fld>
            <a:endParaRPr lang="en-IN"/>
          </a:p>
        </p:txBody>
      </p:sp>
      <p:sp>
        <p:nvSpPr>
          <p:cNvPr id="3" name="Footer Placeholder 2">
            <a:extLst>
              <a:ext uri="{FF2B5EF4-FFF2-40B4-BE49-F238E27FC236}">
                <a16:creationId xmlns:a16="http://schemas.microsoft.com/office/drawing/2014/main" xmlns="" id="{7D23C657-F314-46DB-B8B4-D56B8E275AF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F699C5BF-E3DD-45C5-8BBF-20F5CC61206C}"/>
              </a:ext>
            </a:extLst>
          </p:cNvPr>
          <p:cNvSpPr>
            <a:spLocks noGrp="1"/>
          </p:cNvSpPr>
          <p:nvPr>
            <p:ph type="sldNum" sz="quarter" idx="12"/>
          </p:nvPr>
        </p:nvSpPr>
        <p:spPr/>
        <p:txBody>
          <a:bodyPr/>
          <a:lstStyle/>
          <a:p>
            <a:fld id="{AB10B312-7F03-4289-A19D-013D3C7D2F8F}" type="slidenum">
              <a:rPr lang="en-IN" smtClean="0"/>
              <a:t>‹#›</a:t>
            </a:fld>
            <a:endParaRPr lang="en-IN"/>
          </a:p>
        </p:txBody>
      </p:sp>
    </p:spTree>
    <p:extLst>
      <p:ext uri="{BB962C8B-B14F-4D97-AF65-F5344CB8AC3E}">
        <p14:creationId xmlns:p14="http://schemas.microsoft.com/office/powerpoint/2010/main" val="1060147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04E740-F394-4469-974D-B181143DEB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F353F52-6A11-4288-A818-CC80DCAA21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BDA4ABE7-1E35-4580-B882-6210B03B68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F7C0AC8-9101-4FDF-B8BA-E6A5AA4956F4}"/>
              </a:ext>
            </a:extLst>
          </p:cNvPr>
          <p:cNvSpPr>
            <a:spLocks noGrp="1"/>
          </p:cNvSpPr>
          <p:nvPr>
            <p:ph type="dt" sz="half" idx="10"/>
          </p:nvPr>
        </p:nvSpPr>
        <p:spPr/>
        <p:txBody>
          <a:bodyPr/>
          <a:lstStyle/>
          <a:p>
            <a:fld id="{D1EF8CF0-870C-4D45-9105-8CA91F11C0D1}" type="datetime1">
              <a:rPr lang="en-IN" smtClean="0"/>
              <a:t>20-09-2022</a:t>
            </a:fld>
            <a:endParaRPr lang="en-IN"/>
          </a:p>
        </p:txBody>
      </p:sp>
      <p:sp>
        <p:nvSpPr>
          <p:cNvPr id="6" name="Footer Placeholder 5">
            <a:extLst>
              <a:ext uri="{FF2B5EF4-FFF2-40B4-BE49-F238E27FC236}">
                <a16:creationId xmlns:a16="http://schemas.microsoft.com/office/drawing/2014/main" xmlns="" id="{45BC4C11-F2BF-4504-B45D-98C029258A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E461923-9609-4312-BCB1-3324FA699579}"/>
              </a:ext>
            </a:extLst>
          </p:cNvPr>
          <p:cNvSpPr>
            <a:spLocks noGrp="1"/>
          </p:cNvSpPr>
          <p:nvPr>
            <p:ph type="sldNum" sz="quarter" idx="12"/>
          </p:nvPr>
        </p:nvSpPr>
        <p:spPr/>
        <p:txBody>
          <a:bodyPr/>
          <a:lstStyle/>
          <a:p>
            <a:fld id="{AB10B312-7F03-4289-A19D-013D3C7D2F8F}" type="slidenum">
              <a:rPr lang="en-IN" smtClean="0"/>
              <a:t>‹#›</a:t>
            </a:fld>
            <a:endParaRPr lang="en-IN"/>
          </a:p>
        </p:txBody>
      </p:sp>
    </p:spTree>
    <p:extLst>
      <p:ext uri="{BB962C8B-B14F-4D97-AF65-F5344CB8AC3E}">
        <p14:creationId xmlns:p14="http://schemas.microsoft.com/office/powerpoint/2010/main" val="1879365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56E6A4-84CE-476D-AD08-485796F78E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AE7436D4-A392-4B2B-AB91-BCCC5A285A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E5152317-0CF4-4151-AD8C-0B9BBD077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0A8F72D-ED4A-492A-9E7F-C4526D86FC5D}"/>
              </a:ext>
            </a:extLst>
          </p:cNvPr>
          <p:cNvSpPr>
            <a:spLocks noGrp="1"/>
          </p:cNvSpPr>
          <p:nvPr>
            <p:ph type="dt" sz="half" idx="10"/>
          </p:nvPr>
        </p:nvSpPr>
        <p:spPr/>
        <p:txBody>
          <a:bodyPr/>
          <a:lstStyle/>
          <a:p>
            <a:fld id="{49415A36-8F9E-4422-A822-59AED73275D6}" type="datetime1">
              <a:rPr lang="en-IN" smtClean="0"/>
              <a:t>20-09-2022</a:t>
            </a:fld>
            <a:endParaRPr lang="en-IN"/>
          </a:p>
        </p:txBody>
      </p:sp>
      <p:sp>
        <p:nvSpPr>
          <p:cNvPr id="6" name="Footer Placeholder 5">
            <a:extLst>
              <a:ext uri="{FF2B5EF4-FFF2-40B4-BE49-F238E27FC236}">
                <a16:creationId xmlns:a16="http://schemas.microsoft.com/office/drawing/2014/main" xmlns="" id="{7FB953F8-2CFA-4E0E-AAFD-2DD044280E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E58E7F4-A32C-475A-8B97-96D716E0742E}"/>
              </a:ext>
            </a:extLst>
          </p:cNvPr>
          <p:cNvSpPr>
            <a:spLocks noGrp="1"/>
          </p:cNvSpPr>
          <p:nvPr>
            <p:ph type="sldNum" sz="quarter" idx="12"/>
          </p:nvPr>
        </p:nvSpPr>
        <p:spPr/>
        <p:txBody>
          <a:bodyPr/>
          <a:lstStyle/>
          <a:p>
            <a:fld id="{AB10B312-7F03-4289-A19D-013D3C7D2F8F}" type="slidenum">
              <a:rPr lang="en-IN" smtClean="0"/>
              <a:t>‹#›</a:t>
            </a:fld>
            <a:endParaRPr lang="en-IN"/>
          </a:p>
        </p:txBody>
      </p:sp>
    </p:spTree>
    <p:extLst>
      <p:ext uri="{BB962C8B-B14F-4D97-AF65-F5344CB8AC3E}">
        <p14:creationId xmlns:p14="http://schemas.microsoft.com/office/powerpoint/2010/main" val="1419261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73F2F3-D9CB-4802-923F-A5A4DCA1B2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850BD88-6438-4095-B9D0-D843729D26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7EE6391-9CF6-4359-8AA5-D60884D5CE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523A30-0486-476A-BE62-14664B35EDED}" type="datetime1">
              <a:rPr lang="en-IN" smtClean="0"/>
              <a:t>20-09-2022</a:t>
            </a:fld>
            <a:endParaRPr lang="en-IN"/>
          </a:p>
        </p:txBody>
      </p:sp>
      <p:sp>
        <p:nvSpPr>
          <p:cNvPr id="5" name="Footer Placeholder 4">
            <a:extLst>
              <a:ext uri="{FF2B5EF4-FFF2-40B4-BE49-F238E27FC236}">
                <a16:creationId xmlns:a16="http://schemas.microsoft.com/office/drawing/2014/main" xmlns="" id="{1BD43EBF-89C5-4B5D-9392-A5DA05D13E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F8415020-3888-4A24-A8B9-050841E565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10B312-7F03-4289-A19D-013D3C7D2F8F}" type="slidenum">
              <a:rPr lang="en-IN" smtClean="0"/>
              <a:t>‹#›</a:t>
            </a:fld>
            <a:endParaRPr lang="en-IN"/>
          </a:p>
        </p:txBody>
      </p:sp>
    </p:spTree>
    <p:extLst>
      <p:ext uri="{BB962C8B-B14F-4D97-AF65-F5344CB8AC3E}">
        <p14:creationId xmlns:p14="http://schemas.microsoft.com/office/powerpoint/2010/main" val="2604641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4"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A3B959CA-5418-4620-845A-C700C8481443}"/>
              </a:ext>
            </a:extLst>
          </p:cNvPr>
          <p:cNvSpPr/>
          <p:nvPr/>
        </p:nvSpPr>
        <p:spPr>
          <a:xfrm>
            <a:off x="922328" y="1519535"/>
            <a:ext cx="9890143" cy="923330"/>
          </a:xfrm>
          <a:prstGeom prst="rect">
            <a:avLst/>
          </a:prstGeom>
          <a:noFill/>
        </p:spPr>
        <p:txBody>
          <a:bodyPr wrap="none" lIns="91440" tIns="45720" rIns="91440" bIns="45720">
            <a:spAutoFit/>
          </a:bodyPr>
          <a:lstStyle/>
          <a:p>
            <a:pPr algn="ctr"/>
            <a:r>
              <a:rPr lang="en-I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Financial Accounting &amp; Reporting </a:t>
            </a:r>
          </a:p>
        </p:txBody>
      </p:sp>
      <p:sp>
        <p:nvSpPr>
          <p:cNvPr id="10" name="Rectangle 9">
            <a:extLst>
              <a:ext uri="{FF2B5EF4-FFF2-40B4-BE49-F238E27FC236}">
                <a16:creationId xmlns:a16="http://schemas.microsoft.com/office/drawing/2014/main" xmlns="" id="{995F4B64-33D0-4728-A965-8930F3FCF8B0}"/>
              </a:ext>
            </a:extLst>
          </p:cNvPr>
          <p:cNvSpPr/>
          <p:nvPr/>
        </p:nvSpPr>
        <p:spPr>
          <a:xfrm>
            <a:off x="2521623" y="4415135"/>
            <a:ext cx="7148752"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By CA. Kajal Kumar Singh</a:t>
            </a:r>
          </a:p>
        </p:txBody>
      </p:sp>
    </p:spTree>
    <p:extLst>
      <p:ext uri="{BB962C8B-B14F-4D97-AF65-F5344CB8AC3E}">
        <p14:creationId xmlns:p14="http://schemas.microsoft.com/office/powerpoint/2010/main" val="2872768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485207-4CC9-4B1F-A8F4-3126DC2D3DAC}"/>
              </a:ext>
            </a:extLst>
          </p:cNvPr>
          <p:cNvSpPr>
            <a:spLocks noGrp="1"/>
          </p:cNvSpPr>
          <p:nvPr>
            <p:ph type="ctrTitle"/>
          </p:nvPr>
        </p:nvSpPr>
        <p:spPr/>
        <p:txBody>
          <a:bodyPr/>
          <a:lstStyle/>
          <a:p>
            <a:r>
              <a:rPr lang="en-IN" dirty="0"/>
              <a:t>Cash Flow Statements</a:t>
            </a:r>
          </a:p>
        </p:txBody>
      </p:sp>
      <p:sp>
        <p:nvSpPr>
          <p:cNvPr id="3" name="Slide Number Placeholder 2">
            <a:extLst>
              <a:ext uri="{FF2B5EF4-FFF2-40B4-BE49-F238E27FC236}">
                <a16:creationId xmlns:a16="http://schemas.microsoft.com/office/drawing/2014/main" xmlns="" id="{2209B9EC-6E59-47DA-B2E5-E995B1938CA7}"/>
              </a:ext>
            </a:extLst>
          </p:cNvPr>
          <p:cNvSpPr>
            <a:spLocks noGrp="1"/>
          </p:cNvSpPr>
          <p:nvPr>
            <p:ph type="sldNum" sz="quarter" idx="12"/>
          </p:nvPr>
        </p:nvSpPr>
        <p:spPr/>
        <p:txBody>
          <a:bodyPr/>
          <a:lstStyle/>
          <a:p>
            <a:fld id="{AB10B312-7F03-4289-A19D-013D3C7D2F8F}" type="slidenum">
              <a:rPr lang="en-IN" smtClean="0"/>
              <a:t>10</a:t>
            </a:fld>
            <a:endParaRPr lang="en-IN"/>
          </a:p>
        </p:txBody>
      </p:sp>
      <p:sp>
        <p:nvSpPr>
          <p:cNvPr id="5" name="TextBox 5">
            <a:extLst>
              <a:ext uri="{FF2B5EF4-FFF2-40B4-BE49-F238E27FC236}">
                <a16:creationId xmlns:a16="http://schemas.microsoft.com/office/drawing/2014/main" xmlns="" id="{4CADA605-C876-494F-9938-6F69297D2EAF}"/>
              </a:ext>
            </a:extLst>
          </p:cNvPr>
          <p:cNvSpPr txBox="1">
            <a:spLocks noChangeArrowheads="1"/>
          </p:cNvSpPr>
          <p:nvPr/>
        </p:nvSpPr>
        <p:spPr bwMode="auto">
          <a:xfrm>
            <a:off x="228600" y="1066800"/>
            <a:ext cx="11125200" cy="1200329"/>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just" eaLnBrk="1" hangingPunct="1">
              <a:defRPr/>
            </a:pPr>
            <a:r>
              <a:rPr lang="en-IN" sz="2400" dirty="0"/>
              <a:t>Cash flows of an enterprise is useful in providing users of financial statements with a basis to assess the ability of the enterprise to generate cash and cash equivalents and the needs of the enterprise to utilise those cash flows.</a:t>
            </a:r>
          </a:p>
        </p:txBody>
      </p:sp>
      <p:graphicFrame>
        <p:nvGraphicFramePr>
          <p:cNvPr id="6" name="Diagram 5">
            <a:extLst>
              <a:ext uri="{FF2B5EF4-FFF2-40B4-BE49-F238E27FC236}">
                <a16:creationId xmlns:a16="http://schemas.microsoft.com/office/drawing/2014/main" xmlns="" id="{F736B8F7-2B45-4340-AB19-ECE544045BB6}"/>
              </a:ext>
            </a:extLst>
          </p:cNvPr>
          <p:cNvGraphicFramePr/>
          <p:nvPr/>
        </p:nvGraphicFramePr>
        <p:xfrm>
          <a:off x="381000" y="2590799"/>
          <a:ext cx="110490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1818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485207-4CC9-4B1F-A8F4-3126DC2D3DAC}"/>
              </a:ext>
            </a:extLst>
          </p:cNvPr>
          <p:cNvSpPr>
            <a:spLocks noGrp="1"/>
          </p:cNvSpPr>
          <p:nvPr>
            <p:ph type="ctrTitle"/>
          </p:nvPr>
        </p:nvSpPr>
        <p:spPr/>
        <p:txBody>
          <a:bodyPr/>
          <a:lstStyle/>
          <a:p>
            <a:r>
              <a:rPr lang="en-IN" dirty="0"/>
              <a:t>Cash Flow Statements</a:t>
            </a:r>
          </a:p>
        </p:txBody>
      </p:sp>
      <p:sp>
        <p:nvSpPr>
          <p:cNvPr id="3" name="Slide Number Placeholder 2">
            <a:extLst>
              <a:ext uri="{FF2B5EF4-FFF2-40B4-BE49-F238E27FC236}">
                <a16:creationId xmlns:a16="http://schemas.microsoft.com/office/drawing/2014/main" xmlns="" id="{93222077-35E1-4694-8136-5323E352171E}"/>
              </a:ext>
            </a:extLst>
          </p:cNvPr>
          <p:cNvSpPr>
            <a:spLocks noGrp="1"/>
          </p:cNvSpPr>
          <p:nvPr>
            <p:ph type="sldNum" sz="quarter" idx="12"/>
          </p:nvPr>
        </p:nvSpPr>
        <p:spPr/>
        <p:txBody>
          <a:bodyPr/>
          <a:lstStyle/>
          <a:p>
            <a:fld id="{AB10B312-7F03-4289-A19D-013D3C7D2F8F}" type="slidenum">
              <a:rPr lang="en-IN" smtClean="0"/>
              <a:t>11</a:t>
            </a:fld>
            <a:endParaRPr lang="en-IN"/>
          </a:p>
        </p:txBody>
      </p:sp>
      <p:sp>
        <p:nvSpPr>
          <p:cNvPr id="7" name="Rectangle 3">
            <a:extLst>
              <a:ext uri="{FF2B5EF4-FFF2-40B4-BE49-F238E27FC236}">
                <a16:creationId xmlns:a16="http://schemas.microsoft.com/office/drawing/2014/main" xmlns="" id="{3D76FD24-3EB8-40C3-AA51-7E57ECD6C9B1}"/>
              </a:ext>
            </a:extLst>
          </p:cNvPr>
          <p:cNvSpPr txBox="1">
            <a:spLocks noChangeArrowheads="1"/>
          </p:cNvSpPr>
          <p:nvPr/>
        </p:nvSpPr>
        <p:spPr bwMode="auto">
          <a:xfrm>
            <a:off x="228600" y="1219200"/>
            <a:ext cx="9671538" cy="51371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0" fontAlgn="base" hangingPunct="0">
              <a:spcBef>
                <a:spcPct val="20000"/>
              </a:spcBef>
              <a:spcAft>
                <a:spcPct val="0"/>
              </a:spcAft>
              <a:buFont typeface="Arial" panose="020B0604020202020204" pitchFamily="34" charset="0"/>
              <a:buChar char="•"/>
              <a:defRPr sz="1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18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18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r>
              <a:rPr kumimoji="0" lang="en-US" altLang="en-US" sz="20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		</a:t>
            </a:r>
            <a:r>
              <a:rPr kumimoji="0" lang="en-US" altLang="en-US" sz="2000" b="1"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Profit Before Tax</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r>
              <a:rPr kumimoji="0" lang="en-US" altLang="en-US" sz="20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	Less Non-operating income (e.g. Interest income, profit on sale of assets)</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r>
              <a:rPr kumimoji="0" lang="en-US" altLang="en-US" sz="20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	Add	Interest expense</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r>
              <a:rPr kumimoji="0" lang="en-US" altLang="en-US" sz="20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	Add	Depreciation</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r>
              <a:rPr kumimoji="0" lang="en-US" altLang="en-US" sz="20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	Less	Other cash adjustments (e.g. Unrealized foreign exchange loss) </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r>
              <a:rPr kumimoji="0" lang="en-US" altLang="en-US" sz="20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	=	</a:t>
            </a:r>
            <a:r>
              <a:rPr kumimoji="0" lang="en-US" altLang="en-US" sz="2000" b="1"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Operating Profit before Working Capital Changes</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r>
              <a:rPr kumimoji="0" lang="en-US" altLang="en-US" sz="20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	Less	Increase in Debtors</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r>
              <a:rPr kumimoji="0" lang="en-US" altLang="en-US" sz="20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	Less	Increase in Inventory</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r>
              <a:rPr kumimoji="0" lang="en-US" altLang="en-US" sz="20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	Less Increase in other current assets (e.g. Loans and Advances)</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r>
              <a:rPr kumimoji="0" lang="en-US" altLang="en-US" sz="20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	Add	Increase in Creditors</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r>
              <a:rPr kumimoji="0" lang="en-US" altLang="en-US" sz="20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	Add	Increase in other Current liabilities and Provisions</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r>
              <a:rPr kumimoji="0" lang="en-US" altLang="en-US" sz="20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	=	</a:t>
            </a:r>
            <a:r>
              <a:rPr kumimoji="0" lang="en-US" altLang="en-US" sz="2000" b="1"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Cash generated from Operations</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r>
              <a:rPr kumimoji="0" lang="en-US" altLang="en-US" sz="2000" b="1"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	</a:t>
            </a:r>
            <a:r>
              <a:rPr kumimoji="0" lang="en-US" altLang="en-US" sz="20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Less	Taxes</a:t>
            </a: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tabLst/>
              <a:defRPr/>
            </a:pPr>
            <a:r>
              <a:rPr kumimoji="0" lang="en-US" altLang="en-US" sz="2000" b="1"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	=	Net Cash from Operating Activities</a:t>
            </a:r>
          </a:p>
        </p:txBody>
      </p:sp>
    </p:spTree>
    <p:extLst>
      <p:ext uri="{BB962C8B-B14F-4D97-AF65-F5344CB8AC3E}">
        <p14:creationId xmlns:p14="http://schemas.microsoft.com/office/powerpoint/2010/main" val="3459177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485207-4CC9-4B1F-A8F4-3126DC2D3DAC}"/>
              </a:ext>
            </a:extLst>
          </p:cNvPr>
          <p:cNvSpPr>
            <a:spLocks noGrp="1"/>
          </p:cNvSpPr>
          <p:nvPr>
            <p:ph type="ctrTitle"/>
          </p:nvPr>
        </p:nvSpPr>
        <p:spPr/>
        <p:txBody>
          <a:bodyPr/>
          <a:lstStyle/>
          <a:p>
            <a:r>
              <a:rPr lang="en-IN" dirty="0"/>
              <a:t>Cash Flow Statements</a:t>
            </a:r>
          </a:p>
        </p:txBody>
      </p:sp>
      <p:sp>
        <p:nvSpPr>
          <p:cNvPr id="3" name="Slide Number Placeholder 2">
            <a:extLst>
              <a:ext uri="{FF2B5EF4-FFF2-40B4-BE49-F238E27FC236}">
                <a16:creationId xmlns:a16="http://schemas.microsoft.com/office/drawing/2014/main" xmlns="" id="{93222077-35E1-4694-8136-5323E352171E}"/>
              </a:ext>
            </a:extLst>
          </p:cNvPr>
          <p:cNvSpPr>
            <a:spLocks noGrp="1"/>
          </p:cNvSpPr>
          <p:nvPr>
            <p:ph type="sldNum" sz="quarter" idx="12"/>
          </p:nvPr>
        </p:nvSpPr>
        <p:spPr/>
        <p:txBody>
          <a:bodyPr/>
          <a:lstStyle/>
          <a:p>
            <a:fld id="{AB10B312-7F03-4289-A19D-013D3C7D2F8F}" type="slidenum">
              <a:rPr lang="en-IN" smtClean="0"/>
              <a:t>12</a:t>
            </a:fld>
            <a:endParaRPr lang="en-IN"/>
          </a:p>
        </p:txBody>
      </p:sp>
      <p:sp>
        <p:nvSpPr>
          <p:cNvPr id="6" name="Rectangle 3">
            <a:extLst>
              <a:ext uri="{FF2B5EF4-FFF2-40B4-BE49-F238E27FC236}">
                <a16:creationId xmlns:a16="http://schemas.microsoft.com/office/drawing/2014/main" xmlns="" id="{8F072A7A-11A8-4CC0-8F8E-38E131408336}"/>
              </a:ext>
            </a:extLst>
          </p:cNvPr>
          <p:cNvSpPr txBox="1">
            <a:spLocks noChangeArrowheads="1"/>
          </p:cNvSpPr>
          <p:nvPr/>
        </p:nvSpPr>
        <p:spPr>
          <a:xfrm>
            <a:off x="246185" y="2731475"/>
            <a:ext cx="10756378" cy="4038600"/>
          </a:xfrm>
          <a:prstGeom prst="rect">
            <a:avLst/>
          </a:prstGeom>
          <a:solidFill>
            <a:srgbClr val="99FF99"/>
          </a:solidFill>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yriad Pro" pitchFamily="34" charset="0"/>
                <a:ea typeface="+mn-ea"/>
                <a:cs typeface="+mn-cs"/>
              </a:defRPr>
            </a:lvl1pPr>
            <a:lvl2pPr marL="609585" indent="0" algn="l" defTabSz="914400" rtl="0" eaLnBrk="1" latinLnBrk="0" hangingPunct="1">
              <a:lnSpc>
                <a:spcPct val="150000"/>
              </a:lnSpc>
              <a:spcBef>
                <a:spcPts val="500"/>
              </a:spcBef>
              <a:buFont typeface="Arial" pitchFamily="34" charset="0"/>
              <a:buChar char="•"/>
              <a:defRPr sz="2400" kern="1200">
                <a:solidFill>
                  <a:schemeClr val="tx1"/>
                </a:solidFill>
                <a:latin typeface="+mn-lt"/>
                <a:ea typeface="+mn-ea"/>
                <a:cs typeface="+mn-cs"/>
              </a:defRPr>
            </a:lvl2pPr>
            <a:lvl3pPr marL="1219170"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828754"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2438339"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3047924"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3657509"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4267093"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4876678"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a:lnSpc>
                <a:spcPct val="80000"/>
              </a:lnSpc>
              <a:buFont typeface="Wingdings" panose="05000000000000000000" pitchFamily="2" charset="2"/>
              <a:buNone/>
            </a:pPr>
            <a:r>
              <a:rPr lang="en-US" altLang="en-US" b="1" u="sng" dirty="0"/>
              <a:t>Financing Activities</a:t>
            </a:r>
            <a:endParaRPr lang="en-US" altLang="en-US" b="1" dirty="0"/>
          </a:p>
          <a:p>
            <a:pPr>
              <a:lnSpc>
                <a:spcPct val="80000"/>
              </a:lnSpc>
              <a:buFont typeface="Wingdings" panose="05000000000000000000" pitchFamily="2" charset="2"/>
              <a:buNone/>
            </a:pPr>
            <a:r>
              <a:rPr lang="en-US" altLang="en-US" dirty="0"/>
              <a:t>		Proceeds from issue of share capital</a:t>
            </a:r>
          </a:p>
          <a:p>
            <a:pPr>
              <a:lnSpc>
                <a:spcPct val="80000"/>
              </a:lnSpc>
              <a:buFont typeface="Wingdings" panose="05000000000000000000" pitchFamily="2" charset="2"/>
              <a:buNone/>
            </a:pPr>
            <a:r>
              <a:rPr lang="en-US" altLang="en-US" dirty="0"/>
              <a:t>	Add	Proceeds from raising fresh loans </a:t>
            </a:r>
          </a:p>
          <a:p>
            <a:pPr>
              <a:lnSpc>
                <a:spcPct val="80000"/>
              </a:lnSpc>
              <a:buFont typeface="Wingdings" panose="05000000000000000000" pitchFamily="2" charset="2"/>
              <a:buNone/>
            </a:pPr>
            <a:r>
              <a:rPr lang="en-US" altLang="en-US" dirty="0"/>
              <a:t>	Less 	Repayment of existing loans</a:t>
            </a:r>
          </a:p>
          <a:p>
            <a:pPr>
              <a:lnSpc>
                <a:spcPct val="80000"/>
              </a:lnSpc>
              <a:buFont typeface="Wingdings" panose="05000000000000000000" pitchFamily="2" charset="2"/>
              <a:buNone/>
            </a:pPr>
            <a:r>
              <a:rPr lang="en-US" altLang="en-US" dirty="0"/>
              <a:t>	Less	Interest expense</a:t>
            </a:r>
          </a:p>
          <a:p>
            <a:pPr>
              <a:lnSpc>
                <a:spcPct val="80000"/>
              </a:lnSpc>
              <a:buFont typeface="Wingdings" panose="05000000000000000000" pitchFamily="2" charset="2"/>
              <a:buNone/>
            </a:pPr>
            <a:r>
              <a:rPr lang="en-US" altLang="en-US" dirty="0"/>
              <a:t>	Less	Dividend paid</a:t>
            </a:r>
          </a:p>
          <a:p>
            <a:pPr>
              <a:lnSpc>
                <a:spcPct val="80000"/>
              </a:lnSpc>
              <a:buFont typeface="Wingdings" panose="05000000000000000000" pitchFamily="2" charset="2"/>
              <a:buNone/>
            </a:pPr>
            <a:r>
              <a:rPr lang="en-US" altLang="en-US" dirty="0"/>
              <a:t>	=	Net Cash Generated from Financing Activities</a:t>
            </a:r>
          </a:p>
          <a:p>
            <a:pPr>
              <a:lnSpc>
                <a:spcPct val="80000"/>
              </a:lnSpc>
              <a:buFont typeface="Wingdings" panose="05000000000000000000" pitchFamily="2" charset="2"/>
              <a:buNone/>
            </a:pPr>
            <a:r>
              <a:rPr lang="en-US" altLang="en-US" dirty="0"/>
              <a:t>Opening Balance: Cash and Cash Equivalents</a:t>
            </a:r>
          </a:p>
          <a:p>
            <a:pPr>
              <a:lnSpc>
                <a:spcPct val="80000"/>
              </a:lnSpc>
              <a:buFont typeface="Wingdings" panose="05000000000000000000" pitchFamily="2" charset="2"/>
              <a:buNone/>
            </a:pPr>
            <a:r>
              <a:rPr lang="en-US" altLang="en-US" dirty="0"/>
              <a:t>	Add	Net Cash from Operating Activities</a:t>
            </a:r>
          </a:p>
          <a:p>
            <a:pPr>
              <a:lnSpc>
                <a:spcPct val="80000"/>
              </a:lnSpc>
              <a:buFont typeface="Wingdings" panose="05000000000000000000" pitchFamily="2" charset="2"/>
              <a:buNone/>
            </a:pPr>
            <a:r>
              <a:rPr lang="en-US" altLang="en-US" dirty="0"/>
              <a:t>	Less	Net Cash used in Investing Activities</a:t>
            </a:r>
          </a:p>
          <a:p>
            <a:pPr>
              <a:lnSpc>
                <a:spcPct val="80000"/>
              </a:lnSpc>
              <a:buFont typeface="Wingdings" panose="05000000000000000000" pitchFamily="2" charset="2"/>
              <a:buNone/>
            </a:pPr>
            <a:r>
              <a:rPr lang="en-US" altLang="en-US" dirty="0"/>
              <a:t>	Add	Net Cash Generated from Financing Activities</a:t>
            </a:r>
          </a:p>
          <a:p>
            <a:pPr>
              <a:lnSpc>
                <a:spcPct val="80000"/>
              </a:lnSpc>
              <a:buFont typeface="Wingdings" panose="05000000000000000000" pitchFamily="2" charset="2"/>
              <a:buNone/>
            </a:pPr>
            <a:r>
              <a:rPr lang="en-US" altLang="en-US" dirty="0"/>
              <a:t>	=	Closing Balance: Cash and Cash Equivalents</a:t>
            </a:r>
          </a:p>
        </p:txBody>
      </p:sp>
      <p:sp>
        <p:nvSpPr>
          <p:cNvPr id="7" name="TextBox 6">
            <a:extLst>
              <a:ext uri="{FF2B5EF4-FFF2-40B4-BE49-F238E27FC236}">
                <a16:creationId xmlns:a16="http://schemas.microsoft.com/office/drawing/2014/main" xmlns="" id="{B2D82423-2E23-43AC-888D-8E3BD4E27BAE}"/>
              </a:ext>
            </a:extLst>
          </p:cNvPr>
          <p:cNvSpPr txBox="1"/>
          <p:nvPr/>
        </p:nvSpPr>
        <p:spPr>
          <a:xfrm>
            <a:off x="282053" y="893762"/>
            <a:ext cx="10702925" cy="1741488"/>
          </a:xfrm>
          <a:prstGeom prst="rect">
            <a:avLst/>
          </a:prstGeom>
          <a:solidFill>
            <a:srgbClr val="CCECFF"/>
          </a:solidFill>
        </p:spPr>
        <p:txBody>
          <a:bodyPr wrap="square">
            <a:spAutoFit/>
          </a:bodyPr>
          <a:lstStyle/>
          <a:p>
            <a:pPr eaLnBrk="1" hangingPunct="1">
              <a:lnSpc>
                <a:spcPct val="80000"/>
              </a:lnSpc>
              <a:buFont typeface="Wingdings" pitchFamily="2" charset="2"/>
              <a:buNone/>
              <a:defRPr/>
            </a:pPr>
            <a:r>
              <a:rPr lang="en-US" b="1" u="sng" dirty="0">
                <a:latin typeface="Arial" charset="0"/>
              </a:rPr>
              <a:t>Investing Activities</a:t>
            </a:r>
            <a:r>
              <a:rPr lang="en-US" sz="1600" dirty="0">
                <a:latin typeface="Arial" charset="0"/>
              </a:rPr>
              <a:t>		</a:t>
            </a:r>
          </a:p>
          <a:p>
            <a:pPr eaLnBrk="1" hangingPunct="1">
              <a:buFont typeface="Wingdings" pitchFamily="2" charset="2"/>
              <a:buNone/>
              <a:defRPr/>
            </a:pPr>
            <a:r>
              <a:rPr lang="en-US" sz="1600" dirty="0">
                <a:latin typeface="Arial" charset="0"/>
              </a:rPr>
              <a:t>	Purchase of Fixed Assets (negative because it is cash outgo)</a:t>
            </a:r>
          </a:p>
          <a:p>
            <a:pPr marL="363538" eaLnBrk="1" hangingPunct="1">
              <a:buFont typeface="Wingdings" pitchFamily="2" charset="2"/>
              <a:buNone/>
              <a:defRPr/>
            </a:pPr>
            <a:r>
              <a:rPr lang="en-US" sz="1600" dirty="0">
                <a:latin typeface="Arial" charset="0"/>
              </a:rPr>
              <a:t>Add 	Purchase of Long-term investments</a:t>
            </a:r>
          </a:p>
          <a:p>
            <a:pPr indent="363538" eaLnBrk="1" hangingPunct="1">
              <a:buFont typeface="Wingdings" pitchFamily="2" charset="2"/>
              <a:buNone/>
              <a:defRPr/>
            </a:pPr>
            <a:r>
              <a:rPr lang="en-US" sz="1600" dirty="0">
                <a:latin typeface="Arial" charset="0"/>
              </a:rPr>
              <a:t>Less	Proceeds from Sale of Fixed Assets or Investments (if any)</a:t>
            </a:r>
          </a:p>
          <a:p>
            <a:pPr indent="363538" eaLnBrk="1" hangingPunct="1">
              <a:buFont typeface="Wingdings" pitchFamily="2" charset="2"/>
              <a:buNone/>
              <a:defRPr/>
            </a:pPr>
            <a:r>
              <a:rPr lang="en-US" sz="1600" dirty="0">
                <a:latin typeface="Arial" charset="0"/>
              </a:rPr>
              <a:t>Add	Interest and Dividend Income</a:t>
            </a:r>
          </a:p>
          <a:p>
            <a:pPr indent="363538" eaLnBrk="1" hangingPunct="1">
              <a:buFont typeface="Wingdings" pitchFamily="2" charset="2"/>
              <a:buNone/>
              <a:defRPr/>
            </a:pPr>
            <a:r>
              <a:rPr lang="en-US" sz="1600" dirty="0">
                <a:latin typeface="Arial" charset="0"/>
              </a:rPr>
              <a:t>=	Net Cash used in Investing Activities</a:t>
            </a:r>
          </a:p>
          <a:p>
            <a:pPr eaLnBrk="1" hangingPunct="1">
              <a:lnSpc>
                <a:spcPct val="80000"/>
              </a:lnSpc>
              <a:buFont typeface="Wingdings" pitchFamily="2" charset="2"/>
              <a:buNone/>
              <a:defRPr/>
            </a:pPr>
            <a:endParaRPr lang="en-IN" sz="1600" dirty="0">
              <a:latin typeface="Arial" charset="0"/>
            </a:endParaRPr>
          </a:p>
        </p:txBody>
      </p:sp>
    </p:spTree>
    <p:extLst>
      <p:ext uri="{BB962C8B-B14F-4D97-AF65-F5344CB8AC3E}">
        <p14:creationId xmlns:p14="http://schemas.microsoft.com/office/powerpoint/2010/main" val="2527742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DB1005B-A624-4AC6-94DD-8E4D45B53B81}"/>
              </a:ext>
            </a:extLst>
          </p:cNvPr>
          <p:cNvSpPr txBox="1">
            <a:spLocks noChangeArrowheads="1"/>
          </p:cNvSpPr>
          <p:nvPr/>
        </p:nvSpPr>
        <p:spPr bwMode="auto">
          <a:xfrm>
            <a:off x="815413" y="2951269"/>
            <a:ext cx="1036915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a:r>
              <a:rPr lang="en-US" altLang="en-US" sz="4800" b="1" dirty="0">
                <a:solidFill>
                  <a:srgbClr val="2364AD"/>
                </a:solidFill>
                <a:latin typeface="Myriad Pro" pitchFamily="34" charset="0"/>
              </a:rPr>
              <a:t>FINANCIAL STATEMENT ANALYSIS</a:t>
            </a:r>
          </a:p>
        </p:txBody>
      </p:sp>
      <p:sp>
        <p:nvSpPr>
          <p:cNvPr id="3" name="Slide Number Placeholder 2">
            <a:extLst>
              <a:ext uri="{FF2B5EF4-FFF2-40B4-BE49-F238E27FC236}">
                <a16:creationId xmlns:a16="http://schemas.microsoft.com/office/drawing/2014/main" xmlns="" id="{4E24E695-73C7-4030-919B-FC971B9FA745}"/>
              </a:ext>
            </a:extLst>
          </p:cNvPr>
          <p:cNvSpPr>
            <a:spLocks noGrp="1"/>
          </p:cNvSpPr>
          <p:nvPr>
            <p:ph type="sldNum" sz="quarter" idx="12"/>
          </p:nvPr>
        </p:nvSpPr>
        <p:spPr/>
        <p:txBody>
          <a:bodyPr/>
          <a:lstStyle/>
          <a:p>
            <a:fld id="{AB10B312-7F03-4289-A19D-013D3C7D2F8F}" type="slidenum">
              <a:rPr lang="en-IN" smtClean="0"/>
              <a:t>13</a:t>
            </a:fld>
            <a:endParaRPr lang="en-IN"/>
          </a:p>
        </p:txBody>
      </p:sp>
    </p:spTree>
    <p:extLst>
      <p:ext uri="{BB962C8B-B14F-4D97-AF65-F5344CB8AC3E}">
        <p14:creationId xmlns:p14="http://schemas.microsoft.com/office/powerpoint/2010/main" val="1380723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885D5A-0F46-47C7-8FB5-6CD18E17BEF1}"/>
              </a:ext>
            </a:extLst>
          </p:cNvPr>
          <p:cNvSpPr>
            <a:spLocks noGrp="1"/>
          </p:cNvSpPr>
          <p:nvPr>
            <p:ph type="ctrTitle"/>
          </p:nvPr>
        </p:nvSpPr>
        <p:spPr/>
        <p:txBody>
          <a:bodyPr>
            <a:normAutofit/>
          </a:bodyPr>
          <a:lstStyle/>
          <a:p>
            <a:r>
              <a:rPr lang="en-US" altLang="en-US" sz="3200" b="1" dirty="0">
                <a:solidFill>
                  <a:srgbClr val="2364AD"/>
                </a:solidFill>
                <a:latin typeface="Myriad Pro" pitchFamily="34" charset="0"/>
              </a:rPr>
              <a:t>Financial Statement Analysis</a:t>
            </a:r>
            <a:endParaRPr lang="en-IN" b="1" dirty="0"/>
          </a:p>
        </p:txBody>
      </p:sp>
      <p:sp>
        <p:nvSpPr>
          <p:cNvPr id="4" name="Text Placeholder 3">
            <a:extLst>
              <a:ext uri="{FF2B5EF4-FFF2-40B4-BE49-F238E27FC236}">
                <a16:creationId xmlns:a16="http://schemas.microsoft.com/office/drawing/2014/main" xmlns="" id="{74AF55E8-7E7A-44F8-8733-AAE8517F6998}"/>
              </a:ext>
            </a:extLst>
          </p:cNvPr>
          <p:cNvSpPr>
            <a:spLocks noGrp="1"/>
          </p:cNvSpPr>
          <p:nvPr>
            <p:ph type="body" idx="10"/>
          </p:nvPr>
        </p:nvSpPr>
        <p:spPr>
          <a:xfrm>
            <a:off x="672308" y="1863969"/>
            <a:ext cx="8172754" cy="3564777"/>
          </a:xfrm>
        </p:spPr>
        <p:txBody>
          <a:bodyPr>
            <a:noAutofit/>
          </a:bodyPr>
          <a:lstStyle/>
          <a:p>
            <a:pPr>
              <a:lnSpc>
                <a:spcPct val="150000"/>
              </a:lnSpc>
            </a:pPr>
            <a:r>
              <a:rPr lang="en-IN" sz="3600" dirty="0"/>
              <a:t>1. Comparative Statements</a:t>
            </a:r>
          </a:p>
          <a:p>
            <a:pPr>
              <a:lnSpc>
                <a:spcPct val="150000"/>
              </a:lnSpc>
            </a:pPr>
            <a:r>
              <a:rPr lang="en-IN" sz="3600" dirty="0"/>
              <a:t>2. Common Size Percentages</a:t>
            </a:r>
          </a:p>
          <a:p>
            <a:pPr>
              <a:lnSpc>
                <a:spcPct val="150000"/>
              </a:lnSpc>
            </a:pPr>
            <a:r>
              <a:rPr lang="en-IN" sz="3600" dirty="0"/>
              <a:t>3. Trend Analysis</a:t>
            </a:r>
          </a:p>
          <a:p>
            <a:pPr>
              <a:lnSpc>
                <a:spcPct val="150000"/>
              </a:lnSpc>
            </a:pPr>
            <a:r>
              <a:rPr lang="en-IN" sz="3600" dirty="0"/>
              <a:t>4. Ratios Analysis.</a:t>
            </a:r>
          </a:p>
        </p:txBody>
      </p:sp>
      <p:sp>
        <p:nvSpPr>
          <p:cNvPr id="5" name="Slide Number Placeholder 4">
            <a:extLst>
              <a:ext uri="{FF2B5EF4-FFF2-40B4-BE49-F238E27FC236}">
                <a16:creationId xmlns:a16="http://schemas.microsoft.com/office/drawing/2014/main" xmlns="" id="{7FBD6F0F-E4A7-421E-B120-6D7FE5846584}"/>
              </a:ext>
            </a:extLst>
          </p:cNvPr>
          <p:cNvSpPr>
            <a:spLocks noGrp="1"/>
          </p:cNvSpPr>
          <p:nvPr>
            <p:ph type="sldNum" sz="quarter" idx="12"/>
          </p:nvPr>
        </p:nvSpPr>
        <p:spPr/>
        <p:txBody>
          <a:bodyPr/>
          <a:lstStyle/>
          <a:p>
            <a:fld id="{AB10B312-7F03-4289-A19D-013D3C7D2F8F}" type="slidenum">
              <a:rPr lang="en-IN" smtClean="0"/>
              <a:t>14</a:t>
            </a:fld>
            <a:endParaRPr lang="en-IN"/>
          </a:p>
        </p:txBody>
      </p:sp>
    </p:spTree>
    <p:extLst>
      <p:ext uri="{BB962C8B-B14F-4D97-AF65-F5344CB8AC3E}">
        <p14:creationId xmlns:p14="http://schemas.microsoft.com/office/powerpoint/2010/main" val="451422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885D5A-0F46-47C7-8FB5-6CD18E17BEF1}"/>
              </a:ext>
            </a:extLst>
          </p:cNvPr>
          <p:cNvSpPr>
            <a:spLocks noGrp="1"/>
          </p:cNvSpPr>
          <p:nvPr>
            <p:ph type="ctrTitle"/>
          </p:nvPr>
        </p:nvSpPr>
        <p:spPr/>
        <p:txBody>
          <a:bodyPr/>
          <a:lstStyle/>
          <a:p>
            <a:r>
              <a:rPr lang="en-IN" sz="3200" b="1" dirty="0"/>
              <a:t>Comparative Statements</a:t>
            </a:r>
            <a:endParaRPr lang="en-IN" b="1" dirty="0"/>
          </a:p>
        </p:txBody>
      </p:sp>
      <p:sp>
        <p:nvSpPr>
          <p:cNvPr id="3" name="Subtitle 2">
            <a:extLst>
              <a:ext uri="{FF2B5EF4-FFF2-40B4-BE49-F238E27FC236}">
                <a16:creationId xmlns:a16="http://schemas.microsoft.com/office/drawing/2014/main" xmlns="" id="{99C7635F-36D5-43DF-83A8-4ABD2CA3AB68}"/>
              </a:ext>
            </a:extLst>
          </p:cNvPr>
          <p:cNvSpPr>
            <a:spLocks noGrp="1"/>
          </p:cNvSpPr>
          <p:nvPr>
            <p:ph type="subTitle" idx="1"/>
          </p:nvPr>
        </p:nvSpPr>
        <p:spPr>
          <a:xfrm>
            <a:off x="355784" y="740701"/>
            <a:ext cx="11836216" cy="5783191"/>
          </a:xfrm>
        </p:spPr>
        <p:txBody>
          <a:bodyPr>
            <a:noAutofit/>
          </a:bodyPr>
          <a:lstStyle/>
          <a:p>
            <a:pPr algn="just"/>
            <a:r>
              <a:rPr lang="en-US" sz="2200" dirty="0">
                <a:latin typeface="+mn-lt"/>
              </a:rPr>
              <a:t>Financial statements presenting financial data for two or more periods are called comparative statements. Comparative financial statements usually give similar reports for the current period and for one or more preceding periods. Comparative statements are considerably more significant than are single-year statements.</a:t>
            </a:r>
          </a:p>
          <a:p>
            <a:pPr algn="just"/>
            <a:r>
              <a:rPr lang="en-US" sz="2200" b="1" u="sng" dirty="0">
                <a:solidFill>
                  <a:srgbClr val="0070C0"/>
                </a:solidFill>
                <a:latin typeface="+mn-lt"/>
              </a:rPr>
              <a:t>Horizontal analysis: </a:t>
            </a:r>
            <a:r>
              <a:rPr lang="en-US" sz="2200" dirty="0">
                <a:latin typeface="+mn-lt"/>
              </a:rPr>
              <a:t>Horizontal analysis spotlights trends and establishes relationships between items that appear on the same row of a comparative statement. Horizontal analysis discloses changes on items in financial statements </a:t>
            </a:r>
            <a:r>
              <a:rPr lang="en-US" sz="2200" u="sng" dirty="0">
                <a:latin typeface="+mn-lt"/>
              </a:rPr>
              <a:t>over time. </a:t>
            </a:r>
          </a:p>
          <a:p>
            <a:pPr algn="just"/>
            <a:r>
              <a:rPr lang="en-US" sz="2200" dirty="0">
                <a:latin typeface="+mn-lt"/>
              </a:rPr>
              <a:t>Each item (such as sales) on a row for one fiscal period is compared with the same item in a different period. </a:t>
            </a:r>
          </a:p>
          <a:p>
            <a:pPr algn="just"/>
            <a:r>
              <a:rPr lang="en-US" sz="2200" dirty="0">
                <a:latin typeface="+mn-lt"/>
              </a:rPr>
              <a:t>Horizontal analysis can be carried out in terms of changes in amounts, in percentages of change, or in a ratio format. </a:t>
            </a:r>
          </a:p>
          <a:p>
            <a:pPr algn="just"/>
            <a:r>
              <a:rPr lang="en-US" sz="2200" dirty="0">
                <a:latin typeface="+mn-lt"/>
              </a:rPr>
              <a:t>Horizontal analysis may be conducted for balance sheet, income statement, schedules of current and fixed assets and statement of retained earnings</a:t>
            </a:r>
          </a:p>
          <a:p>
            <a:pPr algn="just"/>
            <a:endParaRPr lang="en-US" sz="2200" dirty="0">
              <a:latin typeface="+mn-lt"/>
            </a:endParaRPr>
          </a:p>
          <a:p>
            <a:pPr algn="ctr"/>
            <a:r>
              <a:rPr lang="en-US" sz="2400" b="0" i="0" u="sng" dirty="0">
                <a:solidFill>
                  <a:srgbClr val="5C5E62"/>
                </a:solidFill>
                <a:effectLst/>
                <a:latin typeface="Roboto" panose="02000000000000000000" pitchFamily="2" charset="0"/>
              </a:rPr>
              <a:t>Amount of the item in comparison year – Amount of the item in base year x100</a:t>
            </a:r>
          </a:p>
          <a:p>
            <a:pPr algn="ctr"/>
            <a:r>
              <a:rPr lang="en-US" sz="2400" b="0" i="0" dirty="0">
                <a:solidFill>
                  <a:srgbClr val="5C5E62"/>
                </a:solidFill>
                <a:effectLst/>
                <a:latin typeface="Roboto" panose="02000000000000000000" pitchFamily="2" charset="0"/>
              </a:rPr>
              <a:t>Amount of the item in base year</a:t>
            </a:r>
            <a:endParaRPr lang="en-US" sz="2400" u="sng" dirty="0">
              <a:latin typeface="+mn-lt"/>
            </a:endParaRPr>
          </a:p>
        </p:txBody>
      </p:sp>
      <p:sp>
        <p:nvSpPr>
          <p:cNvPr id="5" name="Slide Number Placeholder 4">
            <a:extLst>
              <a:ext uri="{FF2B5EF4-FFF2-40B4-BE49-F238E27FC236}">
                <a16:creationId xmlns:a16="http://schemas.microsoft.com/office/drawing/2014/main" xmlns="" id="{7FBD6F0F-E4A7-421E-B120-6D7FE5846584}"/>
              </a:ext>
            </a:extLst>
          </p:cNvPr>
          <p:cNvSpPr>
            <a:spLocks noGrp="1"/>
          </p:cNvSpPr>
          <p:nvPr>
            <p:ph type="sldNum" sz="quarter" idx="12"/>
          </p:nvPr>
        </p:nvSpPr>
        <p:spPr/>
        <p:txBody>
          <a:bodyPr/>
          <a:lstStyle/>
          <a:p>
            <a:fld id="{AB10B312-7F03-4289-A19D-013D3C7D2F8F}" type="slidenum">
              <a:rPr lang="en-IN" smtClean="0"/>
              <a:t>15</a:t>
            </a:fld>
            <a:endParaRPr lang="en-IN"/>
          </a:p>
        </p:txBody>
      </p:sp>
    </p:spTree>
    <p:extLst>
      <p:ext uri="{BB962C8B-B14F-4D97-AF65-F5344CB8AC3E}">
        <p14:creationId xmlns:p14="http://schemas.microsoft.com/office/powerpoint/2010/main" val="1134018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CC65A1-A60B-4FE1-BFD9-7675533AE1C2}"/>
              </a:ext>
            </a:extLst>
          </p:cNvPr>
          <p:cNvSpPr>
            <a:spLocks noGrp="1"/>
          </p:cNvSpPr>
          <p:nvPr>
            <p:ph type="ctrTitle"/>
          </p:nvPr>
        </p:nvSpPr>
        <p:spPr/>
        <p:txBody>
          <a:bodyPr>
            <a:normAutofit/>
          </a:bodyPr>
          <a:lstStyle/>
          <a:p>
            <a:r>
              <a:rPr lang="en-IN" b="1" dirty="0"/>
              <a:t>Horizontal Analysis- Example</a:t>
            </a:r>
          </a:p>
        </p:txBody>
      </p:sp>
      <p:sp>
        <p:nvSpPr>
          <p:cNvPr id="5" name="Slide Number Placeholder 4">
            <a:extLst>
              <a:ext uri="{FF2B5EF4-FFF2-40B4-BE49-F238E27FC236}">
                <a16:creationId xmlns:a16="http://schemas.microsoft.com/office/drawing/2014/main" xmlns="" id="{9F32BB55-4406-448A-8244-C3972794B154}"/>
              </a:ext>
            </a:extLst>
          </p:cNvPr>
          <p:cNvSpPr>
            <a:spLocks noGrp="1"/>
          </p:cNvSpPr>
          <p:nvPr>
            <p:ph type="sldNum" sz="quarter" idx="12"/>
          </p:nvPr>
        </p:nvSpPr>
        <p:spPr/>
        <p:txBody>
          <a:bodyPr/>
          <a:lstStyle/>
          <a:p>
            <a:fld id="{AB10B312-7F03-4289-A19D-013D3C7D2F8F}" type="slidenum">
              <a:rPr lang="en-IN" smtClean="0"/>
              <a:t>16</a:t>
            </a:fld>
            <a:endParaRPr lang="en-IN"/>
          </a:p>
        </p:txBody>
      </p:sp>
      <p:pic>
        <p:nvPicPr>
          <p:cNvPr id="4098" name="Picture 2">
            <a:extLst>
              <a:ext uri="{FF2B5EF4-FFF2-40B4-BE49-F238E27FC236}">
                <a16:creationId xmlns:a16="http://schemas.microsoft.com/office/drawing/2014/main" xmlns="" id="{70CADCA5-B96D-467E-B9EA-DB84525C11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889463"/>
            <a:ext cx="11177955" cy="5479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4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885D5A-0F46-47C7-8FB5-6CD18E17BEF1}"/>
              </a:ext>
            </a:extLst>
          </p:cNvPr>
          <p:cNvSpPr>
            <a:spLocks noGrp="1"/>
          </p:cNvSpPr>
          <p:nvPr>
            <p:ph type="ctrTitle"/>
          </p:nvPr>
        </p:nvSpPr>
        <p:spPr/>
        <p:txBody>
          <a:bodyPr/>
          <a:lstStyle/>
          <a:p>
            <a:r>
              <a:rPr lang="en-IN" sz="3200" b="1" dirty="0"/>
              <a:t>Comparative Statements</a:t>
            </a:r>
            <a:endParaRPr lang="en-IN" b="1" dirty="0"/>
          </a:p>
        </p:txBody>
      </p:sp>
      <p:sp>
        <p:nvSpPr>
          <p:cNvPr id="3" name="Subtitle 2">
            <a:extLst>
              <a:ext uri="{FF2B5EF4-FFF2-40B4-BE49-F238E27FC236}">
                <a16:creationId xmlns:a16="http://schemas.microsoft.com/office/drawing/2014/main" xmlns="" id="{99C7635F-36D5-43DF-83A8-4ABD2CA3AB68}"/>
              </a:ext>
            </a:extLst>
          </p:cNvPr>
          <p:cNvSpPr>
            <a:spLocks noGrp="1"/>
          </p:cNvSpPr>
          <p:nvPr>
            <p:ph type="subTitle" idx="1"/>
          </p:nvPr>
        </p:nvSpPr>
        <p:spPr>
          <a:xfrm>
            <a:off x="355784" y="740701"/>
            <a:ext cx="11836216" cy="5783191"/>
          </a:xfrm>
        </p:spPr>
        <p:txBody>
          <a:bodyPr>
            <a:noAutofit/>
          </a:bodyPr>
          <a:lstStyle/>
          <a:p>
            <a:pPr algn="just"/>
            <a:r>
              <a:rPr lang="en-US" sz="2200" b="1" u="sng" dirty="0">
                <a:solidFill>
                  <a:srgbClr val="0070C0"/>
                </a:solidFill>
                <a:latin typeface="+mn-lt"/>
              </a:rPr>
              <a:t>Vertical analysis: </a:t>
            </a:r>
            <a:r>
              <a:rPr lang="en-US" sz="2200" dirty="0">
                <a:latin typeface="+mn-lt"/>
              </a:rPr>
              <a:t>Vertical analysis involves the conversion of items appearing in financial statement columns into terms of percentages of a base figure to show the relative significance of the items and to facilitate comparison. </a:t>
            </a:r>
          </a:p>
          <a:p>
            <a:pPr algn="just"/>
            <a:r>
              <a:rPr lang="en-US" sz="2200" dirty="0">
                <a:latin typeface="+mn-lt"/>
              </a:rPr>
              <a:t>On the balance sheet, individual assets can be expressed in terms of their relationship to total assets. Liabilities and shareholders’ equity accounts can be expressed in terms of their relationship to the total of liabilities and shareholders’ equity. </a:t>
            </a:r>
          </a:p>
          <a:p>
            <a:pPr algn="just"/>
            <a:r>
              <a:rPr lang="en-US" sz="2200" dirty="0">
                <a:latin typeface="+mn-lt"/>
              </a:rPr>
              <a:t>On the income statement, each item is stated as a percentage of sales. </a:t>
            </a:r>
          </a:p>
          <a:p>
            <a:pPr algn="just"/>
            <a:r>
              <a:rPr lang="en-US" sz="2200" dirty="0">
                <a:latin typeface="+mn-lt"/>
              </a:rPr>
              <a:t>In a vertical analysis the percentage is computed by using the following formula:</a:t>
            </a:r>
          </a:p>
          <a:p>
            <a:pPr algn="just"/>
            <a:endParaRPr lang="en-US" sz="2200" dirty="0">
              <a:latin typeface="+mn-lt"/>
            </a:endParaRPr>
          </a:p>
          <a:p>
            <a:pPr algn="just"/>
            <a:r>
              <a:rPr lang="en-US" sz="2800" dirty="0">
                <a:latin typeface="+mn-lt"/>
              </a:rPr>
              <a:t>		</a:t>
            </a:r>
            <a:r>
              <a:rPr lang="en-US" sz="2800" u="sng" dirty="0">
                <a:latin typeface="+mn-lt"/>
              </a:rPr>
              <a:t>Amounts of Individual Items </a:t>
            </a:r>
            <a:r>
              <a:rPr lang="en-US" sz="2800" dirty="0">
                <a:latin typeface="+mn-lt"/>
              </a:rPr>
              <a:t>x100</a:t>
            </a:r>
          </a:p>
          <a:p>
            <a:pPr algn="just"/>
            <a:r>
              <a:rPr lang="en-IN" sz="2800" dirty="0">
                <a:latin typeface="+mn-lt"/>
              </a:rPr>
              <a:t>			Amount of Base</a:t>
            </a:r>
          </a:p>
        </p:txBody>
      </p:sp>
      <p:sp>
        <p:nvSpPr>
          <p:cNvPr id="5" name="Slide Number Placeholder 4">
            <a:extLst>
              <a:ext uri="{FF2B5EF4-FFF2-40B4-BE49-F238E27FC236}">
                <a16:creationId xmlns:a16="http://schemas.microsoft.com/office/drawing/2014/main" xmlns="" id="{7FBD6F0F-E4A7-421E-B120-6D7FE5846584}"/>
              </a:ext>
            </a:extLst>
          </p:cNvPr>
          <p:cNvSpPr>
            <a:spLocks noGrp="1"/>
          </p:cNvSpPr>
          <p:nvPr>
            <p:ph type="sldNum" sz="quarter" idx="12"/>
          </p:nvPr>
        </p:nvSpPr>
        <p:spPr/>
        <p:txBody>
          <a:bodyPr/>
          <a:lstStyle/>
          <a:p>
            <a:fld id="{AB10B312-7F03-4289-A19D-013D3C7D2F8F}" type="slidenum">
              <a:rPr lang="en-IN" smtClean="0"/>
              <a:t>17</a:t>
            </a:fld>
            <a:endParaRPr lang="en-IN"/>
          </a:p>
        </p:txBody>
      </p:sp>
    </p:spTree>
    <p:extLst>
      <p:ext uri="{BB962C8B-B14F-4D97-AF65-F5344CB8AC3E}">
        <p14:creationId xmlns:p14="http://schemas.microsoft.com/office/powerpoint/2010/main" val="48138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CC65A1-A60B-4FE1-BFD9-7675533AE1C2}"/>
              </a:ext>
            </a:extLst>
          </p:cNvPr>
          <p:cNvSpPr>
            <a:spLocks noGrp="1"/>
          </p:cNvSpPr>
          <p:nvPr>
            <p:ph type="ctrTitle"/>
          </p:nvPr>
        </p:nvSpPr>
        <p:spPr/>
        <p:txBody>
          <a:bodyPr>
            <a:normAutofit/>
          </a:bodyPr>
          <a:lstStyle/>
          <a:p>
            <a:r>
              <a:rPr lang="en-IN" b="1"/>
              <a:t>Vertical Analysis- Example</a:t>
            </a:r>
            <a:endParaRPr lang="en-IN" b="1" dirty="0"/>
          </a:p>
        </p:txBody>
      </p:sp>
      <p:sp>
        <p:nvSpPr>
          <p:cNvPr id="5" name="Slide Number Placeholder 4">
            <a:extLst>
              <a:ext uri="{FF2B5EF4-FFF2-40B4-BE49-F238E27FC236}">
                <a16:creationId xmlns:a16="http://schemas.microsoft.com/office/drawing/2014/main" xmlns="" id="{9F32BB55-4406-448A-8244-C3972794B154}"/>
              </a:ext>
            </a:extLst>
          </p:cNvPr>
          <p:cNvSpPr>
            <a:spLocks noGrp="1"/>
          </p:cNvSpPr>
          <p:nvPr>
            <p:ph type="sldNum" sz="quarter" idx="12"/>
          </p:nvPr>
        </p:nvSpPr>
        <p:spPr/>
        <p:txBody>
          <a:bodyPr/>
          <a:lstStyle/>
          <a:p>
            <a:fld id="{AB10B312-7F03-4289-A19D-013D3C7D2F8F}" type="slidenum">
              <a:rPr lang="en-IN" smtClean="0"/>
              <a:t>18</a:t>
            </a:fld>
            <a:endParaRPr lang="en-IN"/>
          </a:p>
        </p:txBody>
      </p:sp>
      <p:pic>
        <p:nvPicPr>
          <p:cNvPr id="3074" name="Picture 2">
            <a:extLst>
              <a:ext uri="{FF2B5EF4-FFF2-40B4-BE49-F238E27FC236}">
                <a16:creationId xmlns:a16="http://schemas.microsoft.com/office/drawing/2014/main" xmlns="" id="{F6207182-3A1D-41DE-8DB0-C135AE2C8C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968" y="889463"/>
            <a:ext cx="11151578" cy="5466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40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885D5A-0F46-47C7-8FB5-6CD18E17BEF1}"/>
              </a:ext>
            </a:extLst>
          </p:cNvPr>
          <p:cNvSpPr>
            <a:spLocks noGrp="1"/>
          </p:cNvSpPr>
          <p:nvPr>
            <p:ph type="ctrTitle"/>
          </p:nvPr>
        </p:nvSpPr>
        <p:spPr>
          <a:xfrm>
            <a:off x="2447595" y="164637"/>
            <a:ext cx="7610805" cy="576064"/>
          </a:xfrm>
        </p:spPr>
        <p:txBody>
          <a:bodyPr>
            <a:normAutofit/>
          </a:bodyPr>
          <a:lstStyle/>
          <a:p>
            <a:r>
              <a:rPr lang="en-IN" b="1" dirty="0"/>
              <a:t>Common-Size Financial Statements</a:t>
            </a:r>
          </a:p>
        </p:txBody>
      </p:sp>
      <p:sp>
        <p:nvSpPr>
          <p:cNvPr id="3" name="Subtitle 2">
            <a:extLst>
              <a:ext uri="{FF2B5EF4-FFF2-40B4-BE49-F238E27FC236}">
                <a16:creationId xmlns:a16="http://schemas.microsoft.com/office/drawing/2014/main" xmlns="" id="{99C7635F-36D5-43DF-83A8-4ABD2CA3AB68}"/>
              </a:ext>
            </a:extLst>
          </p:cNvPr>
          <p:cNvSpPr>
            <a:spLocks noGrp="1"/>
          </p:cNvSpPr>
          <p:nvPr>
            <p:ph type="subTitle" idx="1"/>
          </p:nvPr>
        </p:nvSpPr>
        <p:spPr>
          <a:xfrm>
            <a:off x="391838" y="1005510"/>
            <a:ext cx="11408324" cy="5553552"/>
          </a:xfrm>
        </p:spPr>
        <p:txBody>
          <a:bodyPr>
            <a:noAutofit/>
          </a:bodyPr>
          <a:lstStyle/>
          <a:p>
            <a:pPr algn="just"/>
            <a:r>
              <a:rPr lang="en-US" sz="2400" b="1" i="0" dirty="0">
                <a:solidFill>
                  <a:srgbClr val="5C5E62"/>
                </a:solidFill>
                <a:effectLst/>
                <a:latin typeface="+mn-lt"/>
              </a:rPr>
              <a:t>Common size statements are financial statements expressed in </a:t>
            </a:r>
            <a:r>
              <a:rPr lang="en-US" sz="2400" b="1" i="0" dirty="0">
                <a:solidFill>
                  <a:srgbClr val="0070C0"/>
                </a:solidFill>
                <a:effectLst/>
                <a:latin typeface="+mn-lt"/>
              </a:rPr>
              <a:t>percentage form</a:t>
            </a:r>
            <a:r>
              <a:rPr lang="en-US" sz="2400" b="1" i="0" dirty="0">
                <a:solidFill>
                  <a:srgbClr val="5C5E62"/>
                </a:solidFill>
                <a:effectLst/>
                <a:latin typeface="+mn-lt"/>
              </a:rPr>
              <a:t>.</a:t>
            </a:r>
          </a:p>
          <a:p>
            <a:pPr marL="342900" indent="-342900" algn="just">
              <a:buFont typeface="Wingdings" panose="05000000000000000000" pitchFamily="2" charset="2"/>
              <a:buChar char="ü"/>
            </a:pPr>
            <a:r>
              <a:rPr lang="en-US" sz="2400" b="0" i="0" dirty="0">
                <a:solidFill>
                  <a:srgbClr val="5C5E62"/>
                </a:solidFill>
                <a:effectLst/>
                <a:latin typeface="+mn-lt"/>
              </a:rPr>
              <a:t>Each item in the common-size statement has a common basis for comparison</a:t>
            </a:r>
            <a:r>
              <a:rPr lang="en-US" sz="2400" dirty="0">
                <a:solidFill>
                  <a:srgbClr val="5C5E62"/>
                </a:solidFill>
                <a:latin typeface="+mn-lt"/>
              </a:rPr>
              <a:t>, </a:t>
            </a:r>
            <a:r>
              <a:rPr lang="en-US" sz="2400" b="0" i="0" dirty="0">
                <a:solidFill>
                  <a:srgbClr val="5C5E62"/>
                </a:solidFill>
                <a:effectLst/>
                <a:latin typeface="+mn-lt"/>
              </a:rPr>
              <a:t>for example, total assets, net sales. </a:t>
            </a:r>
          </a:p>
          <a:p>
            <a:pPr marL="342900" indent="-342900" algn="just">
              <a:buFont typeface="Wingdings" panose="05000000000000000000" pitchFamily="2" charset="2"/>
              <a:buChar char="ü"/>
            </a:pPr>
            <a:r>
              <a:rPr lang="en-US" sz="2400" b="0" i="0" dirty="0">
                <a:solidFill>
                  <a:srgbClr val="5C5E62"/>
                </a:solidFill>
                <a:effectLst/>
                <a:latin typeface="+mn-lt"/>
              </a:rPr>
              <a:t>A common size income statement would consider the sales figure as 100%. Every expense in the income statement will then be expressed as a percentage of the sales figure. </a:t>
            </a:r>
          </a:p>
          <a:p>
            <a:pPr marL="342900" indent="-342900" algn="just">
              <a:buFont typeface="Wingdings" panose="05000000000000000000" pitchFamily="2" charset="2"/>
              <a:buChar char="ü"/>
            </a:pPr>
            <a:r>
              <a:rPr lang="en-US" sz="2400" b="0" i="0" dirty="0">
                <a:solidFill>
                  <a:srgbClr val="5C5E62"/>
                </a:solidFill>
                <a:effectLst/>
                <a:latin typeface="+mn-lt"/>
              </a:rPr>
              <a:t>Similarly in common size balance sheet the total assets figure is considered to be 100%. Everything else is expressed as a percentage of the same.</a:t>
            </a:r>
          </a:p>
          <a:p>
            <a:pPr marL="342900" indent="-342900" algn="just">
              <a:buFont typeface="Wingdings" panose="05000000000000000000" pitchFamily="2" charset="2"/>
              <a:buChar char="ü"/>
            </a:pPr>
            <a:r>
              <a:rPr lang="en-US" sz="2400" b="0" i="0" dirty="0">
                <a:solidFill>
                  <a:srgbClr val="5C5E62"/>
                </a:solidFill>
                <a:effectLst/>
                <a:latin typeface="+mn-lt"/>
              </a:rPr>
              <a:t>On comparative, common-size statement, the comparisons demonstrate the changing or stable relationships within groups of assets, liabilities, revenues, expenses, and other financial statement categories. </a:t>
            </a:r>
          </a:p>
          <a:p>
            <a:pPr marL="342900" indent="-342900" algn="just">
              <a:buFont typeface="Wingdings" panose="05000000000000000000" pitchFamily="2" charset="2"/>
              <a:buChar char="ü"/>
            </a:pPr>
            <a:r>
              <a:rPr lang="en-US" sz="2400" b="0" i="0" dirty="0">
                <a:solidFill>
                  <a:srgbClr val="5C5E62"/>
                </a:solidFill>
                <a:effectLst/>
                <a:latin typeface="+mn-lt"/>
              </a:rPr>
              <a:t>The analysts look step by step at the financial statements and </a:t>
            </a:r>
            <a:r>
              <a:rPr lang="en-US" sz="2400" b="0" i="0" dirty="0">
                <a:solidFill>
                  <a:srgbClr val="0070C0"/>
                </a:solidFill>
                <a:effectLst/>
                <a:latin typeface="+mn-lt"/>
              </a:rPr>
              <a:t>compare them with other companies</a:t>
            </a:r>
            <a:r>
              <a:rPr lang="en-US" sz="2400" b="0" i="0" dirty="0">
                <a:solidFill>
                  <a:srgbClr val="5C5E62"/>
                </a:solidFill>
                <a:effectLst/>
                <a:latin typeface="+mn-lt"/>
              </a:rPr>
              <a:t>. This helps them understand how the company has a different asset structure and cost structure in comparison to its competitors and whether it is favorable or unfavorable for the organization.</a:t>
            </a:r>
            <a:endParaRPr lang="en-IN" sz="2400" dirty="0">
              <a:latin typeface="+mn-lt"/>
            </a:endParaRPr>
          </a:p>
        </p:txBody>
      </p:sp>
      <p:sp>
        <p:nvSpPr>
          <p:cNvPr id="5" name="Slide Number Placeholder 4">
            <a:extLst>
              <a:ext uri="{FF2B5EF4-FFF2-40B4-BE49-F238E27FC236}">
                <a16:creationId xmlns:a16="http://schemas.microsoft.com/office/drawing/2014/main" xmlns="" id="{7FBD6F0F-E4A7-421E-B120-6D7FE5846584}"/>
              </a:ext>
            </a:extLst>
          </p:cNvPr>
          <p:cNvSpPr>
            <a:spLocks noGrp="1"/>
          </p:cNvSpPr>
          <p:nvPr>
            <p:ph type="sldNum" sz="quarter" idx="12"/>
          </p:nvPr>
        </p:nvSpPr>
        <p:spPr/>
        <p:txBody>
          <a:bodyPr/>
          <a:lstStyle/>
          <a:p>
            <a:fld id="{AB10B312-7F03-4289-A19D-013D3C7D2F8F}" type="slidenum">
              <a:rPr lang="en-IN" smtClean="0"/>
              <a:t>19</a:t>
            </a:fld>
            <a:endParaRPr lang="en-IN"/>
          </a:p>
        </p:txBody>
      </p:sp>
    </p:spTree>
    <p:extLst>
      <p:ext uri="{BB962C8B-B14F-4D97-AF65-F5344CB8AC3E}">
        <p14:creationId xmlns:p14="http://schemas.microsoft.com/office/powerpoint/2010/main" val="4223961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4E24E695-73C7-4030-919B-FC971B9FA745}"/>
              </a:ext>
            </a:extLst>
          </p:cNvPr>
          <p:cNvSpPr>
            <a:spLocks noGrp="1"/>
          </p:cNvSpPr>
          <p:nvPr>
            <p:ph type="sldNum" sz="quarter" idx="12"/>
          </p:nvPr>
        </p:nvSpPr>
        <p:spPr/>
        <p:txBody>
          <a:bodyPr/>
          <a:lstStyle/>
          <a:p>
            <a:fld id="{AB10B312-7F03-4289-A19D-013D3C7D2F8F}" type="slidenum">
              <a:rPr lang="en-IN" smtClean="0"/>
              <a:t>2</a:t>
            </a:fld>
            <a:endParaRPr lang="en-IN"/>
          </a:p>
        </p:txBody>
      </p:sp>
      <p:graphicFrame>
        <p:nvGraphicFramePr>
          <p:cNvPr id="4" name="Diagram 3">
            <a:extLst>
              <a:ext uri="{FF2B5EF4-FFF2-40B4-BE49-F238E27FC236}">
                <a16:creationId xmlns:a16="http://schemas.microsoft.com/office/drawing/2014/main" xmlns="" id="{90DB0D18-A200-4AA2-B32F-01A6848CD270}"/>
              </a:ext>
            </a:extLst>
          </p:cNvPr>
          <p:cNvGraphicFramePr/>
          <p:nvPr>
            <p:extLst>
              <p:ext uri="{D42A27DB-BD31-4B8C-83A1-F6EECF244321}">
                <p14:modId xmlns:p14="http://schemas.microsoft.com/office/powerpoint/2010/main" val="86315040"/>
              </p:ext>
            </p:extLst>
          </p:nvPr>
        </p:nvGraphicFramePr>
        <p:xfrm>
          <a:off x="1503941" y="126863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xmlns="" id="{C2B4137F-23CD-44F1-8E23-C52BAA604C13}"/>
              </a:ext>
            </a:extLst>
          </p:cNvPr>
          <p:cNvSpPr>
            <a:spLocks noGrp="1"/>
          </p:cNvSpPr>
          <p:nvPr>
            <p:ph type="ctrTitle"/>
          </p:nvPr>
        </p:nvSpPr>
        <p:spPr>
          <a:xfrm>
            <a:off x="2447595" y="164636"/>
            <a:ext cx="6240693" cy="765003"/>
          </a:xfrm>
        </p:spPr>
        <p:txBody>
          <a:bodyPr>
            <a:normAutofit fontScale="90000"/>
          </a:bodyPr>
          <a:lstStyle/>
          <a:p>
            <a:r>
              <a:rPr lang="en-IN" sz="6700" b="1" dirty="0">
                <a:solidFill>
                  <a:schemeClr val="accent1"/>
                </a:solidFill>
              </a:rPr>
              <a:t>Syllabus</a:t>
            </a:r>
            <a:endParaRPr lang="en-IN" b="1" dirty="0">
              <a:solidFill>
                <a:schemeClr val="accent1"/>
              </a:solidFill>
            </a:endParaRPr>
          </a:p>
        </p:txBody>
      </p:sp>
    </p:spTree>
    <p:extLst>
      <p:ext uri="{BB962C8B-B14F-4D97-AF65-F5344CB8AC3E}">
        <p14:creationId xmlns:p14="http://schemas.microsoft.com/office/powerpoint/2010/main" val="4145231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3" name="Flowchart: Document 1032">
            <a:extLst>
              <a:ext uri="{FF2B5EF4-FFF2-40B4-BE49-F238E27FC236}">
                <a16:creationId xmlns:a16="http://schemas.microsoft.com/office/drawing/2014/main" xmlns="" id="{D12DDE76-C203-4047-9998-63900085B5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36E7E84-D715-410E-ADAE-289C8A78DECC}"/>
              </a:ext>
            </a:extLst>
          </p:cNvPr>
          <p:cNvSpPr>
            <a:spLocks noGrp="1"/>
          </p:cNvSpPr>
          <p:nvPr>
            <p:ph type="ctrTitle"/>
          </p:nvPr>
        </p:nvSpPr>
        <p:spPr>
          <a:xfrm>
            <a:off x="838200" y="171162"/>
            <a:ext cx="2840182" cy="2371148"/>
          </a:xfrm>
        </p:spPr>
        <p:txBody>
          <a:bodyPr vert="horz" lIns="91440" tIns="45720" rIns="91440" bIns="45720" rtlCol="0" anchor="ctr">
            <a:normAutofit/>
          </a:bodyPr>
          <a:lstStyle/>
          <a:p>
            <a:pPr algn="l"/>
            <a:r>
              <a:rPr lang="en-US" b="1" kern="1200">
                <a:solidFill>
                  <a:srgbClr val="FFFFFF"/>
                </a:solidFill>
                <a:latin typeface="+mj-lt"/>
                <a:ea typeface="+mj-ea"/>
                <a:cs typeface="+mj-cs"/>
              </a:rPr>
              <a:t>Balance Sheet Common Size Analysis</a:t>
            </a:r>
          </a:p>
        </p:txBody>
      </p:sp>
      <p:pic>
        <p:nvPicPr>
          <p:cNvPr id="1028" name="Picture 4">
            <a:extLst>
              <a:ext uri="{FF2B5EF4-FFF2-40B4-BE49-F238E27FC236}">
                <a16:creationId xmlns:a16="http://schemas.microsoft.com/office/drawing/2014/main" xmlns="" id="{CB7D8F06-2A54-4672-8B1F-5A704E29E83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86225" y="171162"/>
            <a:ext cx="7642713" cy="603755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xmlns="" id="{F20FB2EF-EA08-40B1-AC10-B6D7EE9D833F}"/>
              </a:ext>
            </a:extLst>
          </p:cNvPr>
          <p:cNvSpPr>
            <a:spLocks noGrp="1"/>
          </p:cNvSpPr>
          <p:nvPr>
            <p:ph type="sldNum" sz="quarter" idx="12"/>
          </p:nvPr>
        </p:nvSpPr>
        <p:spPr>
          <a:xfrm>
            <a:off x="10926476" y="6356350"/>
            <a:ext cx="625443" cy="365125"/>
          </a:xfrm>
          <a:noFill/>
        </p:spPr>
        <p:txBody>
          <a:bodyPr vert="horz" lIns="91440" tIns="45720" rIns="91440" bIns="45720" rtlCol="0" anchor="ctr">
            <a:normAutofit/>
          </a:bodyPr>
          <a:lstStyle/>
          <a:p>
            <a:pPr algn="l">
              <a:spcAft>
                <a:spcPts val="600"/>
              </a:spcAft>
            </a:pPr>
            <a:fld id="{AB10B312-7F03-4289-A19D-013D3C7D2F8F}" type="slidenum">
              <a:rPr lang="en-US" smtClean="0"/>
              <a:pPr algn="l">
                <a:spcAft>
                  <a:spcPts val="600"/>
                </a:spcAft>
              </a:pPr>
              <a:t>20</a:t>
            </a:fld>
            <a:endParaRPr lang="en-US"/>
          </a:p>
        </p:txBody>
      </p:sp>
    </p:spTree>
    <p:extLst>
      <p:ext uri="{BB962C8B-B14F-4D97-AF65-F5344CB8AC3E}">
        <p14:creationId xmlns:p14="http://schemas.microsoft.com/office/powerpoint/2010/main" val="29910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Flowchart: Document 2054">
            <a:extLst>
              <a:ext uri="{FF2B5EF4-FFF2-40B4-BE49-F238E27FC236}">
                <a16:creationId xmlns:a16="http://schemas.microsoft.com/office/drawing/2014/main" xmlns="" id="{D12DDE76-C203-4047-9998-63900085B5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36E7E84-D715-410E-ADAE-289C8A78DECC}"/>
              </a:ext>
            </a:extLst>
          </p:cNvPr>
          <p:cNvSpPr>
            <a:spLocks noGrp="1"/>
          </p:cNvSpPr>
          <p:nvPr>
            <p:ph type="ctrTitle"/>
          </p:nvPr>
        </p:nvSpPr>
        <p:spPr>
          <a:xfrm>
            <a:off x="838200" y="171162"/>
            <a:ext cx="2840182" cy="2371148"/>
          </a:xfrm>
        </p:spPr>
        <p:txBody>
          <a:bodyPr vert="horz" lIns="91440" tIns="45720" rIns="91440" bIns="45720" rtlCol="0" anchor="ctr">
            <a:normAutofit/>
          </a:bodyPr>
          <a:lstStyle/>
          <a:p>
            <a:pPr algn="l"/>
            <a:r>
              <a:rPr lang="en-US" b="1" kern="1200" dirty="0">
                <a:solidFill>
                  <a:srgbClr val="FFFFFF"/>
                </a:solidFill>
                <a:latin typeface="+mj-lt"/>
                <a:ea typeface="+mj-ea"/>
                <a:cs typeface="+mj-cs"/>
              </a:rPr>
              <a:t>Income Statement Common Size Analysis</a:t>
            </a:r>
          </a:p>
        </p:txBody>
      </p:sp>
      <p:pic>
        <p:nvPicPr>
          <p:cNvPr id="2050" name="Picture 2" descr="Table&#10;&#10;Description automatically generated">
            <a:extLst>
              <a:ext uri="{FF2B5EF4-FFF2-40B4-BE49-F238E27FC236}">
                <a16:creationId xmlns:a16="http://schemas.microsoft.com/office/drawing/2014/main" xmlns="" id="{551B3E95-8D83-4B89-9BB1-CC7C7D80838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06263" y="136525"/>
            <a:ext cx="7757845" cy="603567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xmlns="" id="{F20FB2EF-EA08-40B1-AC10-B6D7EE9D833F}"/>
              </a:ext>
            </a:extLst>
          </p:cNvPr>
          <p:cNvSpPr>
            <a:spLocks noGrp="1"/>
          </p:cNvSpPr>
          <p:nvPr>
            <p:ph type="sldNum" sz="quarter" idx="12"/>
          </p:nvPr>
        </p:nvSpPr>
        <p:spPr>
          <a:xfrm>
            <a:off x="10926476" y="6356350"/>
            <a:ext cx="625443" cy="365125"/>
          </a:xfrm>
          <a:noFill/>
        </p:spPr>
        <p:txBody>
          <a:bodyPr vert="horz" lIns="91440" tIns="45720" rIns="91440" bIns="45720" rtlCol="0" anchor="ctr">
            <a:normAutofit/>
          </a:bodyPr>
          <a:lstStyle/>
          <a:p>
            <a:pPr algn="l">
              <a:spcAft>
                <a:spcPts val="600"/>
              </a:spcAft>
            </a:pPr>
            <a:fld id="{AB10B312-7F03-4289-A19D-013D3C7D2F8F}" type="slidenum">
              <a:rPr lang="en-US" smtClean="0"/>
              <a:pPr algn="l">
                <a:spcAft>
                  <a:spcPts val="600"/>
                </a:spcAft>
              </a:pPr>
              <a:t>21</a:t>
            </a:fld>
            <a:endParaRPr lang="en-US"/>
          </a:p>
        </p:txBody>
      </p:sp>
    </p:spTree>
    <p:extLst>
      <p:ext uri="{BB962C8B-B14F-4D97-AF65-F5344CB8AC3E}">
        <p14:creationId xmlns:p14="http://schemas.microsoft.com/office/powerpoint/2010/main" val="15836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xmlns="" id="{28B7276E-9458-4767-960C-0662185591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185"/>
            <a:ext cx="12192000" cy="6584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48EFB8C6-270F-4A48-8E4E-A192B8FA731D}"/>
              </a:ext>
            </a:extLst>
          </p:cNvPr>
          <p:cNvSpPr>
            <a:spLocks noGrp="1"/>
          </p:cNvSpPr>
          <p:nvPr>
            <p:ph type="ctrTitle"/>
          </p:nvPr>
        </p:nvSpPr>
        <p:spPr>
          <a:xfrm>
            <a:off x="8610600" y="0"/>
            <a:ext cx="3581400" cy="1147152"/>
          </a:xfrm>
        </p:spPr>
        <p:txBody>
          <a:bodyPr>
            <a:noAutofit/>
          </a:bodyPr>
          <a:lstStyle/>
          <a:p>
            <a:r>
              <a:rPr lang="en-US" sz="2800" b="1" dirty="0"/>
              <a:t>Common-Size Income Statement Analysis</a:t>
            </a:r>
            <a:endParaRPr lang="en-IN" sz="2800" b="1" dirty="0"/>
          </a:p>
        </p:txBody>
      </p:sp>
      <p:sp>
        <p:nvSpPr>
          <p:cNvPr id="5" name="Slide Number Placeholder 4">
            <a:extLst>
              <a:ext uri="{FF2B5EF4-FFF2-40B4-BE49-F238E27FC236}">
                <a16:creationId xmlns:a16="http://schemas.microsoft.com/office/drawing/2014/main" xmlns="" id="{679393D8-9467-4E8E-B18A-6EBBE7946A80}"/>
              </a:ext>
            </a:extLst>
          </p:cNvPr>
          <p:cNvSpPr>
            <a:spLocks noGrp="1"/>
          </p:cNvSpPr>
          <p:nvPr>
            <p:ph type="sldNum" sz="quarter" idx="12"/>
          </p:nvPr>
        </p:nvSpPr>
        <p:spPr/>
        <p:txBody>
          <a:bodyPr/>
          <a:lstStyle/>
          <a:p>
            <a:fld id="{AB10B312-7F03-4289-A19D-013D3C7D2F8F}" type="slidenum">
              <a:rPr lang="en-IN" smtClean="0"/>
              <a:t>22</a:t>
            </a:fld>
            <a:endParaRPr lang="en-IN"/>
          </a:p>
        </p:txBody>
      </p:sp>
    </p:spTree>
    <p:extLst>
      <p:ext uri="{BB962C8B-B14F-4D97-AF65-F5344CB8AC3E}">
        <p14:creationId xmlns:p14="http://schemas.microsoft.com/office/powerpoint/2010/main" val="273293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xmlns="" id="{A693C443-8148-4A1E-A124-05C8011897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992708"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48EFB8C6-270F-4A48-8E4E-A192B8FA731D}"/>
              </a:ext>
            </a:extLst>
          </p:cNvPr>
          <p:cNvSpPr>
            <a:spLocks noGrp="1"/>
          </p:cNvSpPr>
          <p:nvPr>
            <p:ph type="ctrTitle"/>
          </p:nvPr>
        </p:nvSpPr>
        <p:spPr>
          <a:xfrm>
            <a:off x="8768865" y="136525"/>
            <a:ext cx="3135923" cy="1147152"/>
          </a:xfrm>
        </p:spPr>
        <p:txBody>
          <a:bodyPr>
            <a:normAutofit fontScale="90000"/>
          </a:bodyPr>
          <a:lstStyle/>
          <a:p>
            <a:r>
              <a:rPr lang="en-US" b="1" dirty="0"/>
              <a:t>Common-Size Balance Sheet Analysis </a:t>
            </a:r>
            <a:endParaRPr lang="en-IN" b="1" dirty="0"/>
          </a:p>
        </p:txBody>
      </p:sp>
      <p:sp>
        <p:nvSpPr>
          <p:cNvPr id="5" name="Slide Number Placeholder 4">
            <a:extLst>
              <a:ext uri="{FF2B5EF4-FFF2-40B4-BE49-F238E27FC236}">
                <a16:creationId xmlns:a16="http://schemas.microsoft.com/office/drawing/2014/main" xmlns="" id="{679393D8-9467-4E8E-B18A-6EBBE7946A80}"/>
              </a:ext>
            </a:extLst>
          </p:cNvPr>
          <p:cNvSpPr>
            <a:spLocks noGrp="1"/>
          </p:cNvSpPr>
          <p:nvPr>
            <p:ph type="sldNum" sz="quarter" idx="12"/>
          </p:nvPr>
        </p:nvSpPr>
        <p:spPr/>
        <p:txBody>
          <a:bodyPr/>
          <a:lstStyle/>
          <a:p>
            <a:fld id="{AB10B312-7F03-4289-A19D-013D3C7D2F8F}" type="slidenum">
              <a:rPr lang="en-IN" smtClean="0"/>
              <a:t>23</a:t>
            </a:fld>
            <a:endParaRPr lang="en-IN"/>
          </a:p>
        </p:txBody>
      </p:sp>
    </p:spTree>
    <p:extLst>
      <p:ext uri="{BB962C8B-B14F-4D97-AF65-F5344CB8AC3E}">
        <p14:creationId xmlns:p14="http://schemas.microsoft.com/office/powerpoint/2010/main" val="375554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1000"/>
                                        <p:tgtEl>
                                          <p:spTgt spid="8194"/>
                                        </p:tgtEl>
                                      </p:cBhvr>
                                    </p:animEffect>
                                    <p:anim calcmode="lin" valueType="num">
                                      <p:cBhvr>
                                        <p:cTn id="8" dur="1000" fill="hold"/>
                                        <p:tgtEl>
                                          <p:spTgt spid="8194"/>
                                        </p:tgtEl>
                                        <p:attrNameLst>
                                          <p:attrName>ppt_x</p:attrName>
                                        </p:attrNameLst>
                                      </p:cBhvr>
                                      <p:tavLst>
                                        <p:tav tm="0">
                                          <p:val>
                                            <p:strVal val="#ppt_x"/>
                                          </p:val>
                                        </p:tav>
                                        <p:tav tm="100000">
                                          <p:val>
                                            <p:strVal val="#ppt_x"/>
                                          </p:val>
                                        </p:tav>
                                      </p:tavLst>
                                    </p:anim>
                                    <p:anim calcmode="lin" valueType="num">
                                      <p:cBhvr>
                                        <p:cTn id="9"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885D5A-0F46-47C7-8FB5-6CD18E17BEF1}"/>
              </a:ext>
            </a:extLst>
          </p:cNvPr>
          <p:cNvSpPr>
            <a:spLocks noGrp="1"/>
          </p:cNvSpPr>
          <p:nvPr>
            <p:ph type="ctrTitle"/>
          </p:nvPr>
        </p:nvSpPr>
        <p:spPr/>
        <p:txBody>
          <a:bodyPr/>
          <a:lstStyle/>
          <a:p>
            <a:r>
              <a:rPr lang="en-IN" b="1" i="0" dirty="0">
                <a:solidFill>
                  <a:srgbClr val="0070C0"/>
                </a:solidFill>
                <a:effectLst/>
                <a:latin typeface="Roboto" panose="02000000000000000000" pitchFamily="2" charset="0"/>
              </a:rPr>
              <a:t>Trend Analysis</a:t>
            </a:r>
            <a:endParaRPr lang="en-IN" dirty="0"/>
          </a:p>
        </p:txBody>
      </p:sp>
      <p:sp>
        <p:nvSpPr>
          <p:cNvPr id="3" name="Subtitle 2">
            <a:extLst>
              <a:ext uri="{FF2B5EF4-FFF2-40B4-BE49-F238E27FC236}">
                <a16:creationId xmlns:a16="http://schemas.microsoft.com/office/drawing/2014/main" xmlns="" id="{99C7635F-36D5-43DF-83A8-4ABD2CA3AB68}"/>
              </a:ext>
            </a:extLst>
          </p:cNvPr>
          <p:cNvSpPr>
            <a:spLocks noGrp="1"/>
          </p:cNvSpPr>
          <p:nvPr>
            <p:ph type="subTitle" idx="1"/>
          </p:nvPr>
        </p:nvSpPr>
        <p:spPr>
          <a:xfrm>
            <a:off x="232691" y="970341"/>
            <a:ext cx="11373155" cy="5571136"/>
          </a:xfrm>
        </p:spPr>
        <p:txBody>
          <a:bodyPr>
            <a:noAutofit/>
          </a:bodyPr>
          <a:lstStyle/>
          <a:p>
            <a:pPr marL="342900" indent="-342900" algn="just">
              <a:buFont typeface="Wingdings" panose="05000000000000000000" pitchFamily="2" charset="2"/>
              <a:buChar char="Ø"/>
            </a:pPr>
            <a:r>
              <a:rPr lang="en-US" sz="2800" b="0" i="0" dirty="0">
                <a:solidFill>
                  <a:srgbClr val="5C5E62"/>
                </a:solidFill>
                <a:effectLst/>
                <a:latin typeface="+mn-lt"/>
                <a:ea typeface="Roboto" panose="02000000000000000000" pitchFamily="2" charset="0"/>
              </a:rPr>
              <a:t>Trend analysis is analysis which entails comparison with the company’s own past performance. </a:t>
            </a:r>
          </a:p>
          <a:p>
            <a:pPr marL="342900" indent="-342900" algn="just">
              <a:buFont typeface="Wingdings" panose="05000000000000000000" pitchFamily="2" charset="2"/>
              <a:buChar char="Ø"/>
            </a:pPr>
            <a:r>
              <a:rPr lang="en-US" sz="2800" b="0" i="0" dirty="0">
                <a:solidFill>
                  <a:srgbClr val="5C5E62"/>
                </a:solidFill>
                <a:effectLst/>
                <a:latin typeface="+mn-lt"/>
                <a:ea typeface="Roboto" panose="02000000000000000000" pitchFamily="2" charset="0"/>
              </a:rPr>
              <a:t>The problem in conducting this analysis is that all the numbers keep changing and there is no fixed base. </a:t>
            </a:r>
          </a:p>
          <a:p>
            <a:pPr marL="342900" indent="-342900" algn="just">
              <a:buFont typeface="Wingdings" panose="05000000000000000000" pitchFamily="2" charset="2"/>
              <a:buChar char="Ø"/>
            </a:pPr>
            <a:r>
              <a:rPr lang="en-US" sz="2800" b="0" i="0" dirty="0">
                <a:solidFill>
                  <a:srgbClr val="5C5E62"/>
                </a:solidFill>
                <a:effectLst/>
                <a:latin typeface="+mn-lt"/>
                <a:ea typeface="Roboto" panose="02000000000000000000" pitchFamily="2" charset="0"/>
              </a:rPr>
              <a:t>With the help of common size statements, the base gets fixed at 100% and all the numbers can be compared across years. </a:t>
            </a:r>
          </a:p>
          <a:p>
            <a:pPr marL="342900" indent="-342900" algn="just">
              <a:buFont typeface="Wingdings" panose="05000000000000000000" pitchFamily="2" charset="2"/>
              <a:buChar char="Ø"/>
            </a:pPr>
            <a:r>
              <a:rPr lang="en-US" sz="2800" b="0" i="0" dirty="0">
                <a:solidFill>
                  <a:srgbClr val="5C5E62"/>
                </a:solidFill>
                <a:effectLst/>
                <a:latin typeface="+mn-lt"/>
                <a:ea typeface="Roboto" panose="02000000000000000000" pitchFamily="2" charset="0"/>
              </a:rPr>
              <a:t>Figures generated in subsequent years are expressed as percentages of base-year numbers.</a:t>
            </a:r>
          </a:p>
          <a:p>
            <a:pPr marL="342900" indent="-342900" algn="just">
              <a:buFont typeface="Wingdings" panose="05000000000000000000" pitchFamily="2" charset="2"/>
              <a:buChar char="Ø"/>
            </a:pPr>
            <a:r>
              <a:rPr lang="en-US" sz="2800" b="0" i="0" dirty="0">
                <a:solidFill>
                  <a:srgbClr val="5C5E62"/>
                </a:solidFill>
                <a:effectLst/>
                <a:latin typeface="+mn-lt"/>
                <a:ea typeface="Roboto" panose="02000000000000000000" pitchFamily="2" charset="0"/>
              </a:rPr>
              <a:t>Trend analysis indicates in which direction a company is headed. </a:t>
            </a:r>
          </a:p>
          <a:p>
            <a:pPr marL="342900" indent="-342900" algn="just">
              <a:buFont typeface="Wingdings" panose="05000000000000000000" pitchFamily="2" charset="2"/>
              <a:buChar char="Ø"/>
            </a:pPr>
            <a:r>
              <a:rPr lang="en-US" sz="2800" dirty="0">
                <a:solidFill>
                  <a:srgbClr val="5C5E62"/>
                </a:solidFill>
                <a:latin typeface="+mn-lt"/>
                <a:ea typeface="Roboto" panose="02000000000000000000" pitchFamily="2" charset="0"/>
              </a:rPr>
              <a:t>A</a:t>
            </a:r>
            <a:r>
              <a:rPr lang="en-US" sz="2800" b="0" i="0" dirty="0">
                <a:solidFill>
                  <a:srgbClr val="5C5E62"/>
                </a:solidFill>
                <a:effectLst/>
                <a:latin typeface="+mn-lt"/>
                <a:ea typeface="Roboto" panose="02000000000000000000" pitchFamily="2" charset="0"/>
              </a:rPr>
              <a:t> company can figure out whether its advertising costs have gone up compared to last year and if so, why?</a:t>
            </a:r>
          </a:p>
          <a:p>
            <a:pPr marL="342900" indent="-342900" algn="just">
              <a:buFont typeface="Wingdings" panose="05000000000000000000" pitchFamily="2" charset="2"/>
              <a:buChar char="Ø"/>
            </a:pPr>
            <a:endParaRPr lang="en-US" sz="2800" b="0" i="0" dirty="0">
              <a:solidFill>
                <a:srgbClr val="5C5E62"/>
              </a:solidFill>
              <a:effectLst/>
              <a:latin typeface="+mn-lt"/>
              <a:ea typeface="Roboto" panose="02000000000000000000" pitchFamily="2" charset="0"/>
            </a:endParaRPr>
          </a:p>
        </p:txBody>
      </p:sp>
      <p:sp>
        <p:nvSpPr>
          <p:cNvPr id="5" name="Slide Number Placeholder 4">
            <a:extLst>
              <a:ext uri="{FF2B5EF4-FFF2-40B4-BE49-F238E27FC236}">
                <a16:creationId xmlns:a16="http://schemas.microsoft.com/office/drawing/2014/main" xmlns="" id="{7FBD6F0F-E4A7-421E-B120-6D7FE5846584}"/>
              </a:ext>
            </a:extLst>
          </p:cNvPr>
          <p:cNvSpPr>
            <a:spLocks noGrp="1"/>
          </p:cNvSpPr>
          <p:nvPr>
            <p:ph type="sldNum" sz="quarter" idx="12"/>
          </p:nvPr>
        </p:nvSpPr>
        <p:spPr/>
        <p:txBody>
          <a:bodyPr/>
          <a:lstStyle/>
          <a:p>
            <a:fld id="{AB10B312-7F03-4289-A19D-013D3C7D2F8F}" type="slidenum">
              <a:rPr lang="en-IN" smtClean="0"/>
              <a:t>24</a:t>
            </a:fld>
            <a:endParaRPr lang="en-IN"/>
          </a:p>
        </p:txBody>
      </p:sp>
    </p:spTree>
    <p:extLst>
      <p:ext uri="{BB962C8B-B14F-4D97-AF65-F5344CB8AC3E}">
        <p14:creationId xmlns:p14="http://schemas.microsoft.com/office/powerpoint/2010/main" val="3340816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xmlns="" id="{78374C5E-A5F5-42B5-B601-6F0888679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6525"/>
            <a:ext cx="12192000" cy="67214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885D5A-0F46-47C7-8FB5-6CD18E17BEF1}"/>
              </a:ext>
            </a:extLst>
          </p:cNvPr>
          <p:cNvSpPr>
            <a:spLocks noGrp="1"/>
          </p:cNvSpPr>
          <p:nvPr>
            <p:ph type="ctrTitle"/>
          </p:nvPr>
        </p:nvSpPr>
        <p:spPr>
          <a:xfrm>
            <a:off x="7441626" y="639421"/>
            <a:ext cx="6240693" cy="576064"/>
          </a:xfrm>
        </p:spPr>
        <p:txBody>
          <a:bodyPr/>
          <a:lstStyle/>
          <a:p>
            <a:r>
              <a:rPr lang="en-IN" b="1" i="0" dirty="0">
                <a:solidFill>
                  <a:srgbClr val="0070C0"/>
                </a:solidFill>
                <a:effectLst/>
                <a:latin typeface="Roboto" panose="02000000000000000000" pitchFamily="2" charset="0"/>
              </a:rPr>
              <a:t>Trend Analysis</a:t>
            </a:r>
            <a:endParaRPr lang="en-IN" dirty="0"/>
          </a:p>
        </p:txBody>
      </p:sp>
      <p:sp>
        <p:nvSpPr>
          <p:cNvPr id="5" name="Slide Number Placeholder 4">
            <a:extLst>
              <a:ext uri="{FF2B5EF4-FFF2-40B4-BE49-F238E27FC236}">
                <a16:creationId xmlns:a16="http://schemas.microsoft.com/office/drawing/2014/main" xmlns="" id="{7FBD6F0F-E4A7-421E-B120-6D7FE5846584}"/>
              </a:ext>
            </a:extLst>
          </p:cNvPr>
          <p:cNvSpPr>
            <a:spLocks noGrp="1"/>
          </p:cNvSpPr>
          <p:nvPr>
            <p:ph type="sldNum" sz="quarter" idx="12"/>
          </p:nvPr>
        </p:nvSpPr>
        <p:spPr/>
        <p:txBody>
          <a:bodyPr/>
          <a:lstStyle/>
          <a:p>
            <a:fld id="{AB10B312-7F03-4289-A19D-013D3C7D2F8F}" type="slidenum">
              <a:rPr lang="en-IN" smtClean="0"/>
              <a:t>25</a:t>
            </a:fld>
            <a:endParaRPr lang="en-IN"/>
          </a:p>
        </p:txBody>
      </p:sp>
    </p:spTree>
    <p:extLst>
      <p:ext uri="{BB962C8B-B14F-4D97-AF65-F5344CB8AC3E}">
        <p14:creationId xmlns:p14="http://schemas.microsoft.com/office/powerpoint/2010/main" val="229887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arn(inVertical)">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xmlns="" id="{574EDBA9-05E9-4A25-9A5A-0081DFCF5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08" y="0"/>
            <a:ext cx="1198098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85885D5A-0F46-47C7-8FB5-6CD18E17BEF1}"/>
              </a:ext>
            </a:extLst>
          </p:cNvPr>
          <p:cNvSpPr>
            <a:spLocks noGrp="1"/>
          </p:cNvSpPr>
          <p:nvPr>
            <p:ph type="ctrTitle"/>
          </p:nvPr>
        </p:nvSpPr>
        <p:spPr>
          <a:xfrm>
            <a:off x="7441626" y="639421"/>
            <a:ext cx="6240693" cy="576064"/>
          </a:xfrm>
        </p:spPr>
        <p:txBody>
          <a:bodyPr/>
          <a:lstStyle/>
          <a:p>
            <a:r>
              <a:rPr lang="en-IN" b="1" i="0" dirty="0">
                <a:solidFill>
                  <a:srgbClr val="0070C0"/>
                </a:solidFill>
                <a:effectLst/>
                <a:latin typeface="Roboto" panose="02000000000000000000" pitchFamily="2" charset="0"/>
              </a:rPr>
              <a:t>Trend Analysis</a:t>
            </a:r>
            <a:endParaRPr lang="en-IN" dirty="0"/>
          </a:p>
        </p:txBody>
      </p:sp>
      <p:sp>
        <p:nvSpPr>
          <p:cNvPr id="5" name="Slide Number Placeholder 4">
            <a:extLst>
              <a:ext uri="{FF2B5EF4-FFF2-40B4-BE49-F238E27FC236}">
                <a16:creationId xmlns:a16="http://schemas.microsoft.com/office/drawing/2014/main" xmlns="" id="{7FBD6F0F-E4A7-421E-B120-6D7FE5846584}"/>
              </a:ext>
            </a:extLst>
          </p:cNvPr>
          <p:cNvSpPr>
            <a:spLocks noGrp="1"/>
          </p:cNvSpPr>
          <p:nvPr>
            <p:ph type="sldNum" sz="quarter" idx="12"/>
          </p:nvPr>
        </p:nvSpPr>
        <p:spPr/>
        <p:txBody>
          <a:bodyPr/>
          <a:lstStyle/>
          <a:p>
            <a:fld id="{AB10B312-7F03-4289-A19D-013D3C7D2F8F}" type="slidenum">
              <a:rPr lang="en-IN" smtClean="0"/>
              <a:t>26</a:t>
            </a:fld>
            <a:endParaRPr lang="en-IN"/>
          </a:p>
        </p:txBody>
      </p:sp>
    </p:spTree>
    <p:extLst>
      <p:ext uri="{BB962C8B-B14F-4D97-AF65-F5344CB8AC3E}">
        <p14:creationId xmlns:p14="http://schemas.microsoft.com/office/powerpoint/2010/main" val="65770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arn(inVertical)">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885D5A-0F46-47C7-8FB5-6CD18E17BEF1}"/>
              </a:ext>
            </a:extLst>
          </p:cNvPr>
          <p:cNvSpPr>
            <a:spLocks noGrp="1"/>
          </p:cNvSpPr>
          <p:nvPr>
            <p:ph type="ctrTitle"/>
          </p:nvPr>
        </p:nvSpPr>
        <p:spPr/>
        <p:txBody>
          <a:bodyPr/>
          <a:lstStyle/>
          <a:p>
            <a:r>
              <a:rPr lang="en-IN" b="1" dirty="0">
                <a:latin typeface="Roboto" panose="02000000000000000000" pitchFamily="2" charset="0"/>
              </a:rPr>
              <a:t>Ratio</a:t>
            </a:r>
            <a:r>
              <a:rPr lang="en-IN" b="1" i="0" dirty="0">
                <a:solidFill>
                  <a:srgbClr val="0070C0"/>
                </a:solidFill>
                <a:effectLst/>
                <a:latin typeface="Roboto" panose="02000000000000000000" pitchFamily="2" charset="0"/>
              </a:rPr>
              <a:t> Analysis</a:t>
            </a:r>
            <a:endParaRPr lang="en-IN" dirty="0"/>
          </a:p>
        </p:txBody>
      </p:sp>
      <p:sp>
        <p:nvSpPr>
          <p:cNvPr id="3" name="Subtitle 2">
            <a:extLst>
              <a:ext uri="{FF2B5EF4-FFF2-40B4-BE49-F238E27FC236}">
                <a16:creationId xmlns:a16="http://schemas.microsoft.com/office/drawing/2014/main" xmlns="" id="{99C7635F-36D5-43DF-83A8-4ABD2CA3AB68}"/>
              </a:ext>
            </a:extLst>
          </p:cNvPr>
          <p:cNvSpPr>
            <a:spLocks noGrp="1"/>
          </p:cNvSpPr>
          <p:nvPr>
            <p:ph type="subTitle" idx="1"/>
          </p:nvPr>
        </p:nvSpPr>
        <p:spPr>
          <a:xfrm>
            <a:off x="250275" y="1796818"/>
            <a:ext cx="11373155" cy="4234705"/>
          </a:xfrm>
        </p:spPr>
        <p:txBody>
          <a:bodyPr>
            <a:noAutofit/>
          </a:bodyPr>
          <a:lstStyle/>
          <a:p>
            <a:pPr marL="342900" indent="-342900">
              <a:buFont typeface="Wingdings" panose="05000000000000000000" pitchFamily="2" charset="2"/>
              <a:buChar char="Ø"/>
            </a:pPr>
            <a:r>
              <a:rPr lang="en-US" sz="2800" b="0" i="0" dirty="0">
                <a:solidFill>
                  <a:srgbClr val="5C5E62"/>
                </a:solidFill>
                <a:effectLst/>
                <a:latin typeface="+mn-lt"/>
                <a:ea typeface="Roboto" panose="02000000000000000000" pitchFamily="2" charset="0"/>
              </a:rPr>
              <a:t>A ratio is an expression of a mathematical relationship between one quantity and another. </a:t>
            </a:r>
          </a:p>
          <a:p>
            <a:pPr marL="342900" indent="-342900">
              <a:buFont typeface="Wingdings" panose="05000000000000000000" pitchFamily="2" charset="2"/>
              <a:buChar char="Ø"/>
            </a:pPr>
            <a:r>
              <a:rPr lang="en-US" sz="2800" b="0" i="0" dirty="0">
                <a:solidFill>
                  <a:srgbClr val="5C5E62"/>
                </a:solidFill>
                <a:effectLst/>
                <a:latin typeface="+mn-lt"/>
                <a:ea typeface="Roboto" panose="02000000000000000000" pitchFamily="2" charset="0"/>
              </a:rPr>
              <a:t>If a ratio is to have any utility, the element which constitutes the ratio must express a meaningful relationship. </a:t>
            </a:r>
          </a:p>
          <a:p>
            <a:pPr marL="342900" indent="-342900">
              <a:buFont typeface="Wingdings" panose="05000000000000000000" pitchFamily="2" charset="2"/>
              <a:buChar char="Ø"/>
            </a:pPr>
            <a:r>
              <a:rPr lang="en-US" sz="2800" b="0" i="0" dirty="0">
                <a:solidFill>
                  <a:srgbClr val="5C5E62"/>
                </a:solidFill>
                <a:effectLst/>
                <a:latin typeface="+mn-lt"/>
                <a:ea typeface="Roboto" panose="02000000000000000000" pitchFamily="2" charset="0"/>
              </a:rPr>
              <a:t>Ratio analysis can disclose relationships which reveal conditions and trends that often cannot be noted by inspection of the individual components of the ratio. </a:t>
            </a:r>
          </a:p>
          <a:p>
            <a:pPr marL="342900" indent="-342900">
              <a:buFont typeface="Wingdings" panose="05000000000000000000" pitchFamily="2" charset="2"/>
              <a:buChar char="Ø"/>
            </a:pPr>
            <a:r>
              <a:rPr lang="en-US" sz="2800" b="0" i="0" dirty="0">
                <a:solidFill>
                  <a:srgbClr val="5C5E62"/>
                </a:solidFill>
                <a:effectLst/>
                <a:latin typeface="+mn-lt"/>
                <a:ea typeface="Roboto" panose="02000000000000000000" pitchFamily="2" charset="0"/>
              </a:rPr>
              <a:t>Typical ratios are fractions usually expressed in percent or times.</a:t>
            </a:r>
            <a:endParaRPr lang="en-IN" sz="2800" dirty="0">
              <a:latin typeface="+mn-lt"/>
              <a:ea typeface="Roboto" panose="02000000000000000000" pitchFamily="2" charset="0"/>
            </a:endParaRPr>
          </a:p>
        </p:txBody>
      </p:sp>
      <p:sp>
        <p:nvSpPr>
          <p:cNvPr id="5" name="Slide Number Placeholder 4">
            <a:extLst>
              <a:ext uri="{FF2B5EF4-FFF2-40B4-BE49-F238E27FC236}">
                <a16:creationId xmlns:a16="http://schemas.microsoft.com/office/drawing/2014/main" xmlns="" id="{7FBD6F0F-E4A7-421E-B120-6D7FE5846584}"/>
              </a:ext>
            </a:extLst>
          </p:cNvPr>
          <p:cNvSpPr>
            <a:spLocks noGrp="1"/>
          </p:cNvSpPr>
          <p:nvPr>
            <p:ph type="sldNum" sz="quarter" idx="12"/>
          </p:nvPr>
        </p:nvSpPr>
        <p:spPr/>
        <p:txBody>
          <a:bodyPr/>
          <a:lstStyle/>
          <a:p>
            <a:fld id="{AB10B312-7F03-4289-A19D-013D3C7D2F8F}" type="slidenum">
              <a:rPr lang="en-IN" smtClean="0"/>
              <a:t>27</a:t>
            </a:fld>
            <a:endParaRPr lang="en-IN"/>
          </a:p>
        </p:txBody>
      </p:sp>
    </p:spTree>
    <p:extLst>
      <p:ext uri="{BB962C8B-B14F-4D97-AF65-F5344CB8AC3E}">
        <p14:creationId xmlns:p14="http://schemas.microsoft.com/office/powerpoint/2010/main" val="2129164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885D5A-0F46-47C7-8FB5-6CD18E17BEF1}"/>
              </a:ext>
            </a:extLst>
          </p:cNvPr>
          <p:cNvSpPr>
            <a:spLocks noGrp="1"/>
          </p:cNvSpPr>
          <p:nvPr>
            <p:ph type="ctrTitle"/>
          </p:nvPr>
        </p:nvSpPr>
        <p:spPr>
          <a:xfrm>
            <a:off x="386862" y="164637"/>
            <a:ext cx="10656275" cy="576064"/>
          </a:xfrm>
        </p:spPr>
        <p:txBody>
          <a:bodyPr>
            <a:normAutofit/>
          </a:bodyPr>
          <a:lstStyle/>
          <a:p>
            <a:r>
              <a:rPr lang="en-US" b="1" dirty="0">
                <a:latin typeface="Roboto" panose="02000000000000000000" pitchFamily="2" charset="0"/>
              </a:rPr>
              <a:t>USERS OF FINANCIAL STATEMENTS ANALYSIS</a:t>
            </a:r>
            <a:endParaRPr lang="en-IN" dirty="0"/>
          </a:p>
        </p:txBody>
      </p:sp>
      <p:sp>
        <p:nvSpPr>
          <p:cNvPr id="3" name="Subtitle 2">
            <a:extLst>
              <a:ext uri="{FF2B5EF4-FFF2-40B4-BE49-F238E27FC236}">
                <a16:creationId xmlns:a16="http://schemas.microsoft.com/office/drawing/2014/main" xmlns="" id="{99C7635F-36D5-43DF-83A8-4ABD2CA3AB68}"/>
              </a:ext>
            </a:extLst>
          </p:cNvPr>
          <p:cNvSpPr>
            <a:spLocks noGrp="1"/>
          </p:cNvSpPr>
          <p:nvPr>
            <p:ph type="subTitle" idx="1"/>
          </p:nvPr>
        </p:nvSpPr>
        <p:spPr>
          <a:xfrm>
            <a:off x="215105" y="952757"/>
            <a:ext cx="11373155" cy="5740606"/>
          </a:xfrm>
        </p:spPr>
        <p:txBody>
          <a:bodyPr>
            <a:noAutofit/>
          </a:bodyPr>
          <a:lstStyle/>
          <a:p>
            <a:pPr marL="514350" indent="-514350" algn="just">
              <a:buFont typeface="+mj-lt"/>
              <a:buAutoNum type="arabicPeriod"/>
            </a:pPr>
            <a:r>
              <a:rPr lang="en-US" sz="2600" b="1" dirty="0">
                <a:solidFill>
                  <a:srgbClr val="0070C0"/>
                </a:solidFill>
                <a:latin typeface="+mn-lt"/>
                <a:ea typeface="Roboto" panose="02000000000000000000" pitchFamily="2" charset="0"/>
              </a:rPr>
              <a:t>Creditors: </a:t>
            </a:r>
            <a:r>
              <a:rPr lang="en-US" sz="2600" dirty="0">
                <a:latin typeface="+mn-lt"/>
                <a:ea typeface="Roboto" panose="02000000000000000000" pitchFamily="2" charset="0"/>
              </a:rPr>
              <a:t>Creditors are concerned with the company’s ability to pay interest and principal when due and are concerned with the company’s cash flow ability.</a:t>
            </a:r>
          </a:p>
          <a:p>
            <a:pPr marL="514350" indent="-514350" algn="just">
              <a:buFont typeface="+mj-lt"/>
              <a:buAutoNum type="arabicPeriod"/>
            </a:pPr>
            <a:r>
              <a:rPr lang="en-US" sz="2600" b="1" dirty="0">
                <a:solidFill>
                  <a:srgbClr val="0070C0"/>
                </a:solidFill>
                <a:latin typeface="+mn-lt"/>
                <a:ea typeface="Roboto" panose="02000000000000000000" pitchFamily="2" charset="0"/>
              </a:rPr>
              <a:t>Shareholders:</a:t>
            </a:r>
            <a:r>
              <a:rPr lang="en-US" sz="2600" b="1" dirty="0">
                <a:latin typeface="+mn-lt"/>
                <a:ea typeface="Roboto" panose="02000000000000000000" pitchFamily="2" charset="0"/>
              </a:rPr>
              <a:t> </a:t>
            </a:r>
            <a:r>
              <a:rPr lang="en-US" sz="2600" dirty="0">
                <a:latin typeface="+mn-lt"/>
                <a:ea typeface="Roboto" panose="02000000000000000000" pitchFamily="2" charset="0"/>
              </a:rPr>
              <a:t>Shareholders provide company with the much needed capital and are interested to know company’s ability to pay dividend, and growth of dividends and maximize shareholders wealth.</a:t>
            </a:r>
          </a:p>
          <a:p>
            <a:pPr marL="514350" indent="-514350" algn="just">
              <a:buFont typeface="+mj-lt"/>
              <a:buAutoNum type="arabicPeriod"/>
            </a:pPr>
            <a:r>
              <a:rPr lang="en-US" sz="2600" b="1" dirty="0">
                <a:solidFill>
                  <a:srgbClr val="0070C0"/>
                </a:solidFill>
                <a:latin typeface="+mn-lt"/>
                <a:ea typeface="Roboto" panose="02000000000000000000" pitchFamily="2" charset="0"/>
              </a:rPr>
              <a:t>Prospective Investors</a:t>
            </a:r>
            <a:r>
              <a:rPr lang="en-US" sz="2600" b="1" dirty="0">
                <a:latin typeface="+mn-lt"/>
                <a:ea typeface="Roboto" panose="02000000000000000000" pitchFamily="2" charset="0"/>
              </a:rPr>
              <a:t>: </a:t>
            </a:r>
            <a:r>
              <a:rPr lang="en-US" sz="2600" dirty="0">
                <a:latin typeface="+mn-lt"/>
                <a:ea typeface="Roboto" panose="02000000000000000000" pitchFamily="2" charset="0"/>
              </a:rPr>
              <a:t>Financial statement analysis is used by the prospective investors to evaluate the attractiveness of the investment in the business.</a:t>
            </a:r>
          </a:p>
          <a:p>
            <a:pPr marL="514350" indent="-514350" algn="just">
              <a:buFont typeface="+mj-lt"/>
              <a:buAutoNum type="arabicPeriod"/>
            </a:pPr>
            <a:r>
              <a:rPr lang="en-US" sz="2600" b="1" dirty="0">
                <a:solidFill>
                  <a:srgbClr val="0070C0"/>
                </a:solidFill>
                <a:latin typeface="+mn-lt"/>
                <a:ea typeface="Roboto" panose="02000000000000000000" pitchFamily="2" charset="0"/>
              </a:rPr>
              <a:t>Management:</a:t>
            </a:r>
            <a:r>
              <a:rPr lang="en-US" sz="2600" b="1" dirty="0">
                <a:latin typeface="+mn-lt"/>
                <a:ea typeface="Roboto" panose="02000000000000000000" pitchFamily="2" charset="0"/>
              </a:rPr>
              <a:t> </a:t>
            </a:r>
            <a:r>
              <a:rPr lang="en-US" sz="2600" dirty="0">
                <a:latin typeface="+mn-lt"/>
                <a:ea typeface="Roboto" panose="02000000000000000000" pitchFamily="2" charset="0"/>
              </a:rPr>
              <a:t>Management uses financial statement analysis to analysis the efficiency of operations and make important business decisions. For example- whether or not to continue or discontinue part of its business, to make or buy certain material, or to acquire or rent/lease certain equipment.</a:t>
            </a:r>
          </a:p>
          <a:p>
            <a:pPr marL="514350" indent="-514350" algn="just">
              <a:buFont typeface="+mj-lt"/>
              <a:buAutoNum type="arabicPeriod"/>
            </a:pPr>
            <a:r>
              <a:rPr lang="en-US" sz="2600" b="1" dirty="0">
                <a:solidFill>
                  <a:srgbClr val="0070C0"/>
                </a:solidFill>
                <a:latin typeface="+mn-lt"/>
                <a:ea typeface="Roboto" panose="02000000000000000000" pitchFamily="2" charset="0"/>
              </a:rPr>
              <a:t>Regulatory Authorities</a:t>
            </a:r>
            <a:r>
              <a:rPr lang="en-US" sz="2600" b="1" dirty="0">
                <a:latin typeface="+mn-lt"/>
                <a:ea typeface="Roboto" panose="02000000000000000000" pitchFamily="2" charset="0"/>
              </a:rPr>
              <a:t>: </a:t>
            </a:r>
            <a:r>
              <a:rPr lang="en-US" sz="2600" dirty="0">
                <a:latin typeface="+mn-lt"/>
                <a:ea typeface="Roboto" panose="02000000000000000000" pitchFamily="2" charset="0"/>
              </a:rPr>
              <a:t>For publicly traded companies, financial statements are analyzed to ensure compliance to various rules and regulations.</a:t>
            </a:r>
            <a:endParaRPr lang="en-IN" sz="2600" dirty="0">
              <a:latin typeface="+mn-lt"/>
              <a:ea typeface="Roboto" panose="02000000000000000000" pitchFamily="2" charset="0"/>
            </a:endParaRPr>
          </a:p>
        </p:txBody>
      </p:sp>
      <p:sp>
        <p:nvSpPr>
          <p:cNvPr id="5" name="Slide Number Placeholder 4">
            <a:extLst>
              <a:ext uri="{FF2B5EF4-FFF2-40B4-BE49-F238E27FC236}">
                <a16:creationId xmlns:a16="http://schemas.microsoft.com/office/drawing/2014/main" xmlns="" id="{7FBD6F0F-E4A7-421E-B120-6D7FE5846584}"/>
              </a:ext>
            </a:extLst>
          </p:cNvPr>
          <p:cNvSpPr>
            <a:spLocks noGrp="1"/>
          </p:cNvSpPr>
          <p:nvPr>
            <p:ph type="sldNum" sz="quarter" idx="12"/>
          </p:nvPr>
        </p:nvSpPr>
        <p:spPr/>
        <p:txBody>
          <a:bodyPr/>
          <a:lstStyle/>
          <a:p>
            <a:fld id="{AB10B312-7F03-4289-A19D-013D3C7D2F8F}" type="slidenum">
              <a:rPr lang="en-IN" smtClean="0"/>
              <a:t>28</a:t>
            </a:fld>
            <a:endParaRPr lang="en-IN"/>
          </a:p>
        </p:txBody>
      </p:sp>
    </p:spTree>
    <p:extLst>
      <p:ext uri="{BB962C8B-B14F-4D97-AF65-F5344CB8AC3E}">
        <p14:creationId xmlns:p14="http://schemas.microsoft.com/office/powerpoint/2010/main" val="1956681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885D5A-0F46-47C7-8FB5-6CD18E17BEF1}"/>
              </a:ext>
            </a:extLst>
          </p:cNvPr>
          <p:cNvSpPr>
            <a:spLocks noGrp="1"/>
          </p:cNvSpPr>
          <p:nvPr>
            <p:ph type="ctrTitle"/>
          </p:nvPr>
        </p:nvSpPr>
        <p:spPr>
          <a:xfrm>
            <a:off x="386862" y="164637"/>
            <a:ext cx="10656275" cy="576064"/>
          </a:xfrm>
        </p:spPr>
        <p:txBody>
          <a:bodyPr>
            <a:normAutofit/>
          </a:bodyPr>
          <a:lstStyle/>
          <a:p>
            <a:r>
              <a:rPr lang="en-US" b="1" dirty="0">
                <a:latin typeface="Roboto" panose="02000000000000000000" pitchFamily="2" charset="0"/>
              </a:rPr>
              <a:t>ATTRIBUTES OF FINANCIAL STATEMENTS ANALYSIS</a:t>
            </a:r>
            <a:endParaRPr lang="en-IN" dirty="0"/>
          </a:p>
        </p:txBody>
      </p:sp>
      <p:sp>
        <p:nvSpPr>
          <p:cNvPr id="3" name="Subtitle 2">
            <a:extLst>
              <a:ext uri="{FF2B5EF4-FFF2-40B4-BE49-F238E27FC236}">
                <a16:creationId xmlns:a16="http://schemas.microsoft.com/office/drawing/2014/main" xmlns="" id="{99C7635F-36D5-43DF-83A8-4ABD2CA3AB68}"/>
              </a:ext>
            </a:extLst>
          </p:cNvPr>
          <p:cNvSpPr>
            <a:spLocks noGrp="1"/>
          </p:cNvSpPr>
          <p:nvPr>
            <p:ph type="subTitle" idx="1"/>
          </p:nvPr>
        </p:nvSpPr>
        <p:spPr>
          <a:xfrm>
            <a:off x="215105" y="952757"/>
            <a:ext cx="11373155" cy="5740606"/>
          </a:xfrm>
        </p:spPr>
        <p:txBody>
          <a:bodyPr>
            <a:noAutofit/>
          </a:bodyPr>
          <a:lstStyle/>
          <a:p>
            <a:pPr marL="514350" indent="-514350" algn="just">
              <a:buFont typeface="+mj-lt"/>
              <a:buAutoNum type="arabicPeriod"/>
            </a:pPr>
            <a:r>
              <a:rPr lang="en-US" sz="2600" b="1" dirty="0">
                <a:solidFill>
                  <a:srgbClr val="0070C0"/>
                </a:solidFill>
                <a:latin typeface="+mn-lt"/>
                <a:ea typeface="Roboto" panose="02000000000000000000" pitchFamily="2" charset="0"/>
              </a:rPr>
              <a:t>Objectivity: </a:t>
            </a:r>
            <a:r>
              <a:rPr lang="en-US" sz="2600" dirty="0">
                <a:latin typeface="+mn-lt"/>
                <a:ea typeface="Roboto" panose="02000000000000000000" pitchFamily="2" charset="0"/>
              </a:rPr>
              <a:t>Results of financial statement analysis should be analyzed objectively to reduce the possibility of any behavioral bias to minimum.</a:t>
            </a:r>
          </a:p>
          <a:p>
            <a:pPr marL="514350" indent="-514350" algn="just">
              <a:buFont typeface="+mj-lt"/>
              <a:buAutoNum type="arabicPeriod"/>
            </a:pPr>
            <a:r>
              <a:rPr lang="en-US" sz="2600" b="1" dirty="0">
                <a:solidFill>
                  <a:srgbClr val="0070C0"/>
                </a:solidFill>
                <a:latin typeface="+mn-lt"/>
                <a:ea typeface="Roboto" panose="02000000000000000000" pitchFamily="2" charset="0"/>
              </a:rPr>
              <a:t>Precision and Brevity: </a:t>
            </a:r>
            <a:r>
              <a:rPr lang="en-US" sz="2600" dirty="0">
                <a:latin typeface="+mn-lt"/>
                <a:ea typeface="Roboto" panose="02000000000000000000" pitchFamily="2" charset="0"/>
              </a:rPr>
              <a:t>Financial statement analysis should done with precision and should provide relevant information in concise form.</a:t>
            </a:r>
          </a:p>
          <a:p>
            <a:pPr marL="514350" indent="-514350" algn="just">
              <a:buFont typeface="+mj-lt"/>
              <a:buAutoNum type="arabicPeriod"/>
            </a:pPr>
            <a:r>
              <a:rPr lang="en-US" sz="2600" b="1" dirty="0">
                <a:solidFill>
                  <a:srgbClr val="0070C0"/>
                </a:solidFill>
                <a:latin typeface="+mn-lt"/>
                <a:ea typeface="Roboto" panose="02000000000000000000" pitchFamily="2" charset="0"/>
              </a:rPr>
              <a:t>Understandability:</a:t>
            </a:r>
            <a:r>
              <a:rPr lang="en-US" sz="2600" dirty="0">
                <a:latin typeface="+mn-lt"/>
                <a:ea typeface="Roboto" panose="02000000000000000000" pitchFamily="2" charset="0"/>
              </a:rPr>
              <a:t> Information provided by financial statement analysis should be presented in such a way that the analysis fosters understandability.</a:t>
            </a:r>
          </a:p>
          <a:p>
            <a:pPr marL="514350" indent="-514350" algn="just">
              <a:buFont typeface="+mj-lt"/>
              <a:buAutoNum type="arabicPeriod"/>
            </a:pPr>
            <a:r>
              <a:rPr lang="en-US" sz="2600" b="1" dirty="0">
                <a:solidFill>
                  <a:srgbClr val="0070C0"/>
                </a:solidFill>
                <a:latin typeface="+mn-lt"/>
                <a:ea typeface="Roboto" panose="02000000000000000000" pitchFamily="2" charset="0"/>
              </a:rPr>
              <a:t>Relevance:</a:t>
            </a:r>
            <a:r>
              <a:rPr lang="en-US" sz="2600" dirty="0">
                <a:latin typeface="+mn-lt"/>
                <a:ea typeface="Roboto" panose="02000000000000000000" pitchFamily="2" charset="0"/>
              </a:rPr>
              <a:t> Analysis of financial statement should be relevant to the purpose of the analysis. Financial statements used in analysis should be timely and should have a predictive value.</a:t>
            </a:r>
          </a:p>
          <a:p>
            <a:pPr marL="514350" indent="-514350" algn="just">
              <a:buFont typeface="+mj-lt"/>
              <a:buAutoNum type="arabicPeriod"/>
            </a:pPr>
            <a:r>
              <a:rPr lang="en-US" sz="2600" b="1" dirty="0">
                <a:solidFill>
                  <a:srgbClr val="0070C0"/>
                </a:solidFill>
                <a:latin typeface="+mn-lt"/>
                <a:ea typeface="Roboto" panose="02000000000000000000" pitchFamily="2" charset="0"/>
              </a:rPr>
              <a:t>Reliability:</a:t>
            </a:r>
            <a:r>
              <a:rPr lang="en-US" sz="2600" dirty="0">
                <a:latin typeface="+mn-lt"/>
                <a:ea typeface="Roboto" panose="02000000000000000000" pitchFamily="2" charset="0"/>
              </a:rPr>
              <a:t> The information derived from the analysis of financial statement must be free of material error and bias and should provide full and fair disclosure of the financial performance and other relevant information.</a:t>
            </a:r>
            <a:endParaRPr lang="en-IN" sz="2600" dirty="0">
              <a:latin typeface="+mn-lt"/>
              <a:ea typeface="Roboto" panose="02000000000000000000" pitchFamily="2" charset="0"/>
            </a:endParaRPr>
          </a:p>
        </p:txBody>
      </p:sp>
      <p:sp>
        <p:nvSpPr>
          <p:cNvPr id="5" name="Slide Number Placeholder 4">
            <a:extLst>
              <a:ext uri="{FF2B5EF4-FFF2-40B4-BE49-F238E27FC236}">
                <a16:creationId xmlns:a16="http://schemas.microsoft.com/office/drawing/2014/main" xmlns="" id="{7FBD6F0F-E4A7-421E-B120-6D7FE5846584}"/>
              </a:ext>
            </a:extLst>
          </p:cNvPr>
          <p:cNvSpPr>
            <a:spLocks noGrp="1"/>
          </p:cNvSpPr>
          <p:nvPr>
            <p:ph type="sldNum" sz="quarter" idx="12"/>
          </p:nvPr>
        </p:nvSpPr>
        <p:spPr/>
        <p:txBody>
          <a:bodyPr/>
          <a:lstStyle/>
          <a:p>
            <a:fld id="{AB10B312-7F03-4289-A19D-013D3C7D2F8F}" type="slidenum">
              <a:rPr lang="en-IN" smtClean="0"/>
              <a:t>29</a:t>
            </a:fld>
            <a:endParaRPr lang="en-IN"/>
          </a:p>
        </p:txBody>
      </p:sp>
    </p:spTree>
    <p:extLst>
      <p:ext uri="{BB962C8B-B14F-4D97-AF65-F5344CB8AC3E}">
        <p14:creationId xmlns:p14="http://schemas.microsoft.com/office/powerpoint/2010/main" val="611237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DB1005B-A624-4AC6-94DD-8E4D45B53B81}"/>
              </a:ext>
            </a:extLst>
          </p:cNvPr>
          <p:cNvSpPr txBox="1">
            <a:spLocks noChangeArrowheads="1"/>
          </p:cNvSpPr>
          <p:nvPr/>
        </p:nvSpPr>
        <p:spPr bwMode="auto">
          <a:xfrm>
            <a:off x="815413" y="2951269"/>
            <a:ext cx="1036915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a:r>
              <a:rPr lang="en-US" altLang="en-US" sz="4800" dirty="0">
                <a:solidFill>
                  <a:srgbClr val="2364AD"/>
                </a:solidFill>
                <a:latin typeface="Myriad Pro" pitchFamily="34" charset="0"/>
              </a:rPr>
              <a:t>What is Financial Statements ? </a:t>
            </a:r>
          </a:p>
        </p:txBody>
      </p:sp>
      <p:sp>
        <p:nvSpPr>
          <p:cNvPr id="3" name="Slide Number Placeholder 2">
            <a:extLst>
              <a:ext uri="{FF2B5EF4-FFF2-40B4-BE49-F238E27FC236}">
                <a16:creationId xmlns:a16="http://schemas.microsoft.com/office/drawing/2014/main" xmlns="" id="{4E24E695-73C7-4030-919B-FC971B9FA745}"/>
              </a:ext>
            </a:extLst>
          </p:cNvPr>
          <p:cNvSpPr>
            <a:spLocks noGrp="1"/>
          </p:cNvSpPr>
          <p:nvPr>
            <p:ph type="sldNum" sz="quarter" idx="12"/>
          </p:nvPr>
        </p:nvSpPr>
        <p:spPr/>
        <p:txBody>
          <a:bodyPr/>
          <a:lstStyle/>
          <a:p>
            <a:fld id="{AB10B312-7F03-4289-A19D-013D3C7D2F8F}" type="slidenum">
              <a:rPr lang="en-IN" smtClean="0"/>
              <a:t>3</a:t>
            </a:fld>
            <a:endParaRPr lang="en-IN"/>
          </a:p>
        </p:txBody>
      </p:sp>
    </p:spTree>
    <p:extLst>
      <p:ext uri="{BB962C8B-B14F-4D97-AF65-F5344CB8AC3E}">
        <p14:creationId xmlns:p14="http://schemas.microsoft.com/office/powerpoint/2010/main" val="2998060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885D5A-0F46-47C7-8FB5-6CD18E17BEF1}"/>
              </a:ext>
            </a:extLst>
          </p:cNvPr>
          <p:cNvSpPr>
            <a:spLocks noGrp="1"/>
          </p:cNvSpPr>
          <p:nvPr>
            <p:ph type="ctrTitle"/>
          </p:nvPr>
        </p:nvSpPr>
        <p:spPr>
          <a:xfrm>
            <a:off x="386862" y="164637"/>
            <a:ext cx="10656275" cy="576064"/>
          </a:xfrm>
        </p:spPr>
        <p:txBody>
          <a:bodyPr>
            <a:normAutofit/>
          </a:bodyPr>
          <a:lstStyle/>
          <a:p>
            <a:r>
              <a:rPr lang="en-US" b="1" dirty="0">
                <a:latin typeface="Roboto" panose="02000000000000000000" pitchFamily="2" charset="0"/>
              </a:rPr>
              <a:t>LIMITATION OF FINANCIAL STATEMENTS ANALYSIS</a:t>
            </a:r>
            <a:endParaRPr lang="en-IN" dirty="0"/>
          </a:p>
        </p:txBody>
      </p:sp>
      <p:sp>
        <p:nvSpPr>
          <p:cNvPr id="3" name="Subtitle 2">
            <a:extLst>
              <a:ext uri="{FF2B5EF4-FFF2-40B4-BE49-F238E27FC236}">
                <a16:creationId xmlns:a16="http://schemas.microsoft.com/office/drawing/2014/main" xmlns="" id="{99C7635F-36D5-43DF-83A8-4ABD2CA3AB68}"/>
              </a:ext>
            </a:extLst>
          </p:cNvPr>
          <p:cNvSpPr>
            <a:spLocks noGrp="1"/>
          </p:cNvSpPr>
          <p:nvPr>
            <p:ph type="subTitle" idx="1"/>
          </p:nvPr>
        </p:nvSpPr>
        <p:spPr>
          <a:xfrm>
            <a:off x="215105" y="952757"/>
            <a:ext cx="11373155" cy="5740606"/>
          </a:xfrm>
        </p:spPr>
        <p:txBody>
          <a:bodyPr>
            <a:noAutofit/>
          </a:bodyPr>
          <a:lstStyle/>
          <a:p>
            <a:pPr marL="514350" indent="-514350" algn="just">
              <a:buFont typeface="+mj-lt"/>
              <a:buAutoNum type="arabicPeriod"/>
            </a:pPr>
            <a:r>
              <a:rPr lang="en-US" sz="3000" dirty="0">
                <a:latin typeface="+mn-lt"/>
                <a:ea typeface="Roboto" panose="02000000000000000000" pitchFamily="2" charset="0"/>
              </a:rPr>
              <a:t>Comparing companies with </a:t>
            </a:r>
            <a:r>
              <a:rPr lang="en-US" sz="3000" u="sng" dirty="0">
                <a:latin typeface="+mn-lt"/>
                <a:ea typeface="Roboto" panose="02000000000000000000" pitchFamily="2" charset="0"/>
              </a:rPr>
              <a:t>different fiscal year </a:t>
            </a:r>
            <a:r>
              <a:rPr lang="en-US" sz="3000" dirty="0">
                <a:latin typeface="+mn-lt"/>
                <a:ea typeface="Roboto" panose="02000000000000000000" pitchFamily="2" charset="0"/>
              </a:rPr>
              <a:t>end can be difficult.</a:t>
            </a:r>
          </a:p>
          <a:p>
            <a:pPr marL="514350" indent="-514350" algn="just">
              <a:buFont typeface="+mj-lt"/>
              <a:buAutoNum type="arabicPeriod"/>
            </a:pPr>
            <a:r>
              <a:rPr lang="en-US" sz="3000" dirty="0">
                <a:latin typeface="+mn-lt"/>
                <a:ea typeface="Roboto" panose="02000000000000000000" pitchFamily="2" charset="0"/>
              </a:rPr>
              <a:t>Comparing companies with </a:t>
            </a:r>
            <a:r>
              <a:rPr lang="en-US" sz="3000" u="sng" dirty="0">
                <a:latin typeface="+mn-lt"/>
                <a:ea typeface="Roboto" panose="02000000000000000000" pitchFamily="2" charset="0"/>
              </a:rPr>
              <a:t>different accounting methods </a:t>
            </a:r>
            <a:r>
              <a:rPr lang="en-US" sz="3000" dirty="0">
                <a:latin typeface="+mn-lt"/>
                <a:ea typeface="Roboto" panose="02000000000000000000" pitchFamily="2" charset="0"/>
              </a:rPr>
              <a:t>(for example Inventory LIFO vs. FIFPO, depreciation method) can be difficult.</a:t>
            </a:r>
          </a:p>
          <a:p>
            <a:pPr marL="514350" indent="-514350" algn="just">
              <a:buFont typeface="+mj-lt"/>
              <a:buAutoNum type="arabicPeriod"/>
            </a:pPr>
            <a:r>
              <a:rPr lang="en-US" sz="3000" dirty="0">
                <a:latin typeface="+mn-lt"/>
                <a:ea typeface="Roboto" panose="02000000000000000000" pitchFamily="2" charset="0"/>
              </a:rPr>
              <a:t>Estimates are as accurate as input and depends on the integrity of the </a:t>
            </a:r>
            <a:r>
              <a:rPr lang="en-US" sz="3000" u="sng" dirty="0">
                <a:latin typeface="+mn-lt"/>
                <a:ea typeface="Roboto" panose="02000000000000000000" pitchFamily="2" charset="0"/>
              </a:rPr>
              <a:t>input data</a:t>
            </a:r>
            <a:r>
              <a:rPr lang="en-US" sz="3000" dirty="0">
                <a:latin typeface="+mn-lt"/>
                <a:ea typeface="Roboto" panose="02000000000000000000" pitchFamily="2" charset="0"/>
              </a:rPr>
              <a:t>.</a:t>
            </a:r>
          </a:p>
          <a:p>
            <a:pPr marL="514350" indent="-514350" algn="just">
              <a:buFont typeface="+mj-lt"/>
              <a:buAutoNum type="arabicPeriod"/>
            </a:pPr>
            <a:r>
              <a:rPr lang="en-US" sz="3000" dirty="0">
                <a:latin typeface="+mn-lt"/>
                <a:ea typeface="Roboto" panose="02000000000000000000" pitchFamily="2" charset="0"/>
              </a:rPr>
              <a:t>Takes into account </a:t>
            </a:r>
            <a:r>
              <a:rPr lang="en-US" sz="3000" u="sng" dirty="0">
                <a:latin typeface="+mn-lt"/>
                <a:ea typeface="Roboto" panose="02000000000000000000" pitchFamily="2" charset="0"/>
              </a:rPr>
              <a:t>only quantitative factors </a:t>
            </a:r>
            <a:r>
              <a:rPr lang="en-US" sz="3000" dirty="0">
                <a:latin typeface="+mn-lt"/>
                <a:ea typeface="Roboto" panose="02000000000000000000" pitchFamily="2" charset="0"/>
              </a:rPr>
              <a:t>and ignore qualitative factors such as efficiency, loyalty and honesty of the human resource.</a:t>
            </a:r>
          </a:p>
          <a:p>
            <a:pPr marL="514350" indent="-514350" algn="just">
              <a:buFont typeface="+mj-lt"/>
              <a:buAutoNum type="arabicPeriod"/>
            </a:pPr>
            <a:r>
              <a:rPr lang="en-US" sz="3000" dirty="0">
                <a:latin typeface="+mn-lt"/>
                <a:ea typeface="Roboto" panose="02000000000000000000" pitchFamily="2" charset="0"/>
              </a:rPr>
              <a:t>Explanation of the results of the analysis involves </a:t>
            </a:r>
            <a:r>
              <a:rPr lang="en-US" sz="3000" u="sng" dirty="0">
                <a:latin typeface="+mn-lt"/>
                <a:ea typeface="Roboto" panose="02000000000000000000" pitchFamily="2" charset="0"/>
              </a:rPr>
              <a:t>human decision</a:t>
            </a:r>
            <a:r>
              <a:rPr lang="en-US" sz="3000" dirty="0">
                <a:latin typeface="+mn-lt"/>
                <a:ea typeface="Roboto" panose="02000000000000000000" pitchFamily="2" charset="0"/>
              </a:rPr>
              <a:t>.</a:t>
            </a:r>
          </a:p>
          <a:p>
            <a:pPr marL="514350" indent="-514350" algn="just">
              <a:buFont typeface="+mj-lt"/>
              <a:buAutoNum type="arabicPeriod"/>
            </a:pPr>
            <a:r>
              <a:rPr lang="en-US" sz="3000" dirty="0">
                <a:latin typeface="+mn-lt"/>
                <a:ea typeface="Roboto" panose="02000000000000000000" pitchFamily="2" charset="0"/>
              </a:rPr>
              <a:t>Data based on </a:t>
            </a:r>
            <a:r>
              <a:rPr lang="en-US" sz="3000" u="sng" dirty="0">
                <a:latin typeface="+mn-lt"/>
                <a:ea typeface="Roboto" panose="02000000000000000000" pitchFamily="2" charset="0"/>
              </a:rPr>
              <a:t>historical </a:t>
            </a:r>
            <a:r>
              <a:rPr lang="en-US" sz="3000" dirty="0">
                <a:latin typeface="+mn-lt"/>
                <a:ea typeface="Roboto" panose="02000000000000000000" pitchFamily="2" charset="0"/>
              </a:rPr>
              <a:t>events which may not hold in future.</a:t>
            </a:r>
            <a:endParaRPr lang="en-IN" sz="3000" dirty="0">
              <a:latin typeface="+mn-lt"/>
              <a:ea typeface="Roboto" panose="02000000000000000000" pitchFamily="2" charset="0"/>
            </a:endParaRPr>
          </a:p>
        </p:txBody>
      </p:sp>
      <p:sp>
        <p:nvSpPr>
          <p:cNvPr id="5" name="Slide Number Placeholder 4">
            <a:extLst>
              <a:ext uri="{FF2B5EF4-FFF2-40B4-BE49-F238E27FC236}">
                <a16:creationId xmlns:a16="http://schemas.microsoft.com/office/drawing/2014/main" xmlns="" id="{7FBD6F0F-E4A7-421E-B120-6D7FE5846584}"/>
              </a:ext>
            </a:extLst>
          </p:cNvPr>
          <p:cNvSpPr>
            <a:spLocks noGrp="1"/>
          </p:cNvSpPr>
          <p:nvPr>
            <p:ph type="sldNum" sz="quarter" idx="12"/>
          </p:nvPr>
        </p:nvSpPr>
        <p:spPr/>
        <p:txBody>
          <a:bodyPr/>
          <a:lstStyle/>
          <a:p>
            <a:fld id="{AB10B312-7F03-4289-A19D-013D3C7D2F8F}" type="slidenum">
              <a:rPr lang="en-IN" smtClean="0"/>
              <a:t>30</a:t>
            </a:fld>
            <a:endParaRPr lang="en-IN"/>
          </a:p>
        </p:txBody>
      </p:sp>
    </p:spTree>
    <p:extLst>
      <p:ext uri="{BB962C8B-B14F-4D97-AF65-F5344CB8AC3E}">
        <p14:creationId xmlns:p14="http://schemas.microsoft.com/office/powerpoint/2010/main" val="2471796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xmlns="" id="{92DC0F48-C5B8-4C57-9655-57D2E509A8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708" y="0"/>
            <a:ext cx="11271738" cy="6858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67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ircle(in)">
                                      <p:cBhvr>
                                        <p:cTn id="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28B266-F9BE-4677-88CE-B690E8C08F45}"/>
              </a:ext>
            </a:extLst>
          </p:cNvPr>
          <p:cNvSpPr>
            <a:spLocks noGrp="1"/>
          </p:cNvSpPr>
          <p:nvPr>
            <p:ph type="ctrTitle"/>
          </p:nvPr>
        </p:nvSpPr>
        <p:spPr/>
        <p:txBody>
          <a:bodyPr/>
          <a:lstStyle/>
          <a:p>
            <a:r>
              <a:rPr lang="en-IN" dirty="0"/>
              <a:t>Financial Statements</a:t>
            </a:r>
          </a:p>
        </p:txBody>
      </p:sp>
      <p:graphicFrame>
        <p:nvGraphicFramePr>
          <p:cNvPr id="6" name="Diagram 5">
            <a:extLst>
              <a:ext uri="{FF2B5EF4-FFF2-40B4-BE49-F238E27FC236}">
                <a16:creationId xmlns:a16="http://schemas.microsoft.com/office/drawing/2014/main" xmlns="" id="{202F0576-EE8D-422D-8580-305364B56DA6}"/>
              </a:ext>
            </a:extLst>
          </p:cNvPr>
          <p:cNvGraphicFramePr/>
          <p:nvPr/>
        </p:nvGraphicFramePr>
        <p:xfrm>
          <a:off x="2351584" y="1124744"/>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xmlns="" id="{8055C243-6D77-4255-9048-DB268ED6CD1C}"/>
              </a:ext>
            </a:extLst>
          </p:cNvPr>
          <p:cNvSpPr>
            <a:spLocks noGrp="1"/>
          </p:cNvSpPr>
          <p:nvPr>
            <p:ph type="sldNum" sz="quarter" idx="12"/>
          </p:nvPr>
        </p:nvSpPr>
        <p:spPr/>
        <p:txBody>
          <a:bodyPr/>
          <a:lstStyle/>
          <a:p>
            <a:fld id="{AB10B312-7F03-4289-A19D-013D3C7D2F8F}" type="slidenum">
              <a:rPr lang="en-IN" smtClean="0"/>
              <a:t>4</a:t>
            </a:fld>
            <a:endParaRPr lang="en-IN"/>
          </a:p>
        </p:txBody>
      </p:sp>
    </p:spTree>
    <p:extLst>
      <p:ext uri="{BB962C8B-B14F-4D97-AF65-F5344CB8AC3E}">
        <p14:creationId xmlns:p14="http://schemas.microsoft.com/office/powerpoint/2010/main" val="3513987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485207-4CC9-4B1F-A8F4-3126DC2D3DAC}"/>
              </a:ext>
            </a:extLst>
          </p:cNvPr>
          <p:cNvSpPr>
            <a:spLocks noGrp="1"/>
          </p:cNvSpPr>
          <p:nvPr>
            <p:ph type="ctrTitle"/>
          </p:nvPr>
        </p:nvSpPr>
        <p:spPr/>
        <p:txBody>
          <a:bodyPr/>
          <a:lstStyle/>
          <a:p>
            <a:r>
              <a:rPr lang="en-IN" dirty="0"/>
              <a:t>Balance Sheet</a:t>
            </a:r>
          </a:p>
        </p:txBody>
      </p:sp>
      <p:sp>
        <p:nvSpPr>
          <p:cNvPr id="3" name="Slide Number Placeholder 2">
            <a:extLst>
              <a:ext uri="{FF2B5EF4-FFF2-40B4-BE49-F238E27FC236}">
                <a16:creationId xmlns:a16="http://schemas.microsoft.com/office/drawing/2014/main" xmlns="" id="{93222077-35E1-4694-8136-5323E352171E}"/>
              </a:ext>
            </a:extLst>
          </p:cNvPr>
          <p:cNvSpPr>
            <a:spLocks noGrp="1"/>
          </p:cNvSpPr>
          <p:nvPr>
            <p:ph type="sldNum" sz="quarter" idx="12"/>
          </p:nvPr>
        </p:nvSpPr>
        <p:spPr/>
        <p:txBody>
          <a:bodyPr/>
          <a:lstStyle/>
          <a:p>
            <a:fld id="{AB10B312-7F03-4289-A19D-013D3C7D2F8F}" type="slidenum">
              <a:rPr lang="en-IN" smtClean="0"/>
              <a:t>5</a:t>
            </a:fld>
            <a:endParaRPr lang="en-IN"/>
          </a:p>
        </p:txBody>
      </p:sp>
      <p:pic>
        <p:nvPicPr>
          <p:cNvPr id="7" name="Picture 3" descr="C:\Users\chandra.jain\Desktop\training\pics\balance.png">
            <a:extLst>
              <a:ext uri="{FF2B5EF4-FFF2-40B4-BE49-F238E27FC236}">
                <a16:creationId xmlns:a16="http://schemas.microsoft.com/office/drawing/2014/main" xmlns="" id="{9F405F24-7BF6-4ED3-97A5-588D88CA56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227388"/>
            <a:ext cx="9326880" cy="294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xmlns="" id="{8F65FC1D-A6D0-41D3-848E-5C6E3EEB836C}"/>
              </a:ext>
            </a:extLst>
          </p:cNvPr>
          <p:cNvSpPr txBox="1">
            <a:spLocks noChangeArrowheads="1"/>
          </p:cNvSpPr>
          <p:nvPr/>
        </p:nvSpPr>
        <p:spPr bwMode="auto">
          <a:xfrm>
            <a:off x="228600" y="1066800"/>
            <a:ext cx="11353800" cy="156966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marL="342900" indent="-342900" eaLnBrk="1" hangingPunct="1">
              <a:buFont typeface="Wingdings" panose="05000000000000000000" pitchFamily="2" charset="2"/>
              <a:buChar char="ü"/>
              <a:defRPr/>
            </a:pPr>
            <a:r>
              <a:rPr lang="en-US" sz="2400" dirty="0"/>
              <a:t>The Statement of Financial position Summarizes an organizations or individuals Assets, equity and liabilities at a specific point in time.</a:t>
            </a:r>
          </a:p>
          <a:p>
            <a:pPr marL="342900" indent="-342900" eaLnBrk="1" hangingPunct="1">
              <a:buFont typeface="Wingdings" panose="05000000000000000000" pitchFamily="2" charset="2"/>
              <a:buChar char="ü"/>
              <a:defRPr/>
            </a:pPr>
            <a:endParaRPr lang="en-US" sz="2400" dirty="0"/>
          </a:p>
          <a:p>
            <a:pPr marL="342900" indent="-342900" eaLnBrk="1" hangingPunct="1">
              <a:buFont typeface="Wingdings" panose="05000000000000000000" pitchFamily="2" charset="2"/>
              <a:buChar char="ü"/>
              <a:defRPr/>
            </a:pPr>
            <a:r>
              <a:rPr lang="en-US" sz="2400" dirty="0"/>
              <a:t>Uses of Resources = Sources of Resources</a:t>
            </a:r>
            <a:endParaRPr lang="en-IN" sz="2400" dirty="0"/>
          </a:p>
        </p:txBody>
      </p:sp>
      <p:sp>
        <p:nvSpPr>
          <p:cNvPr id="9" name="TextBox 8">
            <a:extLst>
              <a:ext uri="{FF2B5EF4-FFF2-40B4-BE49-F238E27FC236}">
                <a16:creationId xmlns:a16="http://schemas.microsoft.com/office/drawing/2014/main" xmlns="" id="{8712CB4D-7ADD-42F9-B019-55C5F04A4719}"/>
              </a:ext>
            </a:extLst>
          </p:cNvPr>
          <p:cNvSpPr txBox="1">
            <a:spLocks noChangeArrowheads="1"/>
          </p:cNvSpPr>
          <p:nvPr/>
        </p:nvSpPr>
        <p:spPr bwMode="auto">
          <a:xfrm>
            <a:off x="838200" y="4495800"/>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dirty="0">
                <a:latin typeface="Arial" panose="020B0604020202020204" pitchFamily="34" charset="0"/>
              </a:rPr>
              <a:t>Assets</a:t>
            </a:r>
            <a:endParaRPr lang="en-IN" altLang="en-US" sz="1800" dirty="0">
              <a:latin typeface="Arial" panose="020B0604020202020204" pitchFamily="34" charset="0"/>
            </a:endParaRPr>
          </a:p>
        </p:txBody>
      </p:sp>
      <p:sp>
        <p:nvSpPr>
          <p:cNvPr id="10" name="TextBox 10">
            <a:extLst>
              <a:ext uri="{FF2B5EF4-FFF2-40B4-BE49-F238E27FC236}">
                <a16:creationId xmlns:a16="http://schemas.microsoft.com/office/drawing/2014/main" xmlns="" id="{2CFC8F1A-74B0-487A-8265-5E0A1D8BCCC3}"/>
              </a:ext>
            </a:extLst>
          </p:cNvPr>
          <p:cNvSpPr txBox="1">
            <a:spLocks noChangeArrowheads="1"/>
          </p:cNvSpPr>
          <p:nvPr/>
        </p:nvSpPr>
        <p:spPr bwMode="auto">
          <a:xfrm>
            <a:off x="6995160" y="4495800"/>
            <a:ext cx="34442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Liability + Shareholders Equity</a:t>
            </a:r>
            <a:endParaRPr lang="en-IN" altLang="en-US" sz="1800" dirty="0">
              <a:latin typeface="Arial" panose="020B0604020202020204" pitchFamily="34" charset="0"/>
            </a:endParaRPr>
          </a:p>
        </p:txBody>
      </p:sp>
    </p:spTree>
    <p:extLst>
      <p:ext uri="{BB962C8B-B14F-4D97-AF65-F5344CB8AC3E}">
        <p14:creationId xmlns:p14="http://schemas.microsoft.com/office/powerpoint/2010/main" val="3098922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485207-4CC9-4B1F-A8F4-3126DC2D3DAC}"/>
              </a:ext>
            </a:extLst>
          </p:cNvPr>
          <p:cNvSpPr>
            <a:spLocks noGrp="1"/>
          </p:cNvSpPr>
          <p:nvPr>
            <p:ph type="ctrTitle"/>
          </p:nvPr>
        </p:nvSpPr>
        <p:spPr/>
        <p:txBody>
          <a:bodyPr/>
          <a:lstStyle/>
          <a:p>
            <a:r>
              <a:rPr lang="en-IN" dirty="0"/>
              <a:t>Share Capital</a:t>
            </a:r>
          </a:p>
        </p:txBody>
      </p:sp>
      <p:sp>
        <p:nvSpPr>
          <p:cNvPr id="3" name="Slide Number Placeholder 2">
            <a:extLst>
              <a:ext uri="{FF2B5EF4-FFF2-40B4-BE49-F238E27FC236}">
                <a16:creationId xmlns:a16="http://schemas.microsoft.com/office/drawing/2014/main" xmlns="" id="{2209B9EC-6E59-47DA-B2E5-E995B1938CA7}"/>
              </a:ext>
            </a:extLst>
          </p:cNvPr>
          <p:cNvSpPr>
            <a:spLocks noGrp="1"/>
          </p:cNvSpPr>
          <p:nvPr>
            <p:ph type="sldNum" sz="quarter" idx="12"/>
          </p:nvPr>
        </p:nvSpPr>
        <p:spPr/>
        <p:txBody>
          <a:bodyPr/>
          <a:lstStyle/>
          <a:p>
            <a:fld id="{AB10B312-7F03-4289-A19D-013D3C7D2F8F}" type="slidenum">
              <a:rPr lang="en-IN" smtClean="0"/>
              <a:t>6</a:t>
            </a:fld>
            <a:endParaRPr lang="en-IN"/>
          </a:p>
        </p:txBody>
      </p:sp>
      <p:graphicFrame>
        <p:nvGraphicFramePr>
          <p:cNvPr id="6" name="Diagram 5">
            <a:extLst>
              <a:ext uri="{FF2B5EF4-FFF2-40B4-BE49-F238E27FC236}">
                <a16:creationId xmlns:a16="http://schemas.microsoft.com/office/drawing/2014/main" xmlns="" id="{7DC9C4FB-33BE-49BA-AA83-F111CF7E483A}"/>
              </a:ext>
            </a:extLst>
          </p:cNvPr>
          <p:cNvGraphicFramePr/>
          <p:nvPr>
            <p:extLst>
              <p:ext uri="{D42A27DB-BD31-4B8C-83A1-F6EECF244321}">
                <p14:modId xmlns:p14="http://schemas.microsoft.com/office/powerpoint/2010/main" val="3260300902"/>
              </p:ext>
            </p:extLst>
          </p:nvPr>
        </p:nvGraphicFramePr>
        <p:xfrm>
          <a:off x="919741" y="4121320"/>
          <a:ext cx="9343292" cy="2484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14">
            <a:extLst>
              <a:ext uri="{FF2B5EF4-FFF2-40B4-BE49-F238E27FC236}">
                <a16:creationId xmlns:a16="http://schemas.microsoft.com/office/drawing/2014/main" xmlns="" id="{80E1BE0E-9B25-44CF-AD3C-9F6C9E05B477}"/>
              </a:ext>
            </a:extLst>
          </p:cNvPr>
          <p:cNvSpPr txBox="1">
            <a:spLocks noChangeArrowheads="1"/>
          </p:cNvSpPr>
          <p:nvPr/>
        </p:nvSpPr>
        <p:spPr bwMode="auto">
          <a:xfrm>
            <a:off x="322970" y="863433"/>
            <a:ext cx="11475720" cy="3170099"/>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gn="just">
              <a:buFont typeface="Wingdings" panose="05000000000000000000" pitchFamily="2" charset="2"/>
              <a:buChar char="ü"/>
              <a:defRPr/>
            </a:pPr>
            <a:r>
              <a:rPr lang="en-US" sz="2000" b="1" dirty="0"/>
              <a:t>Authorised Capital </a:t>
            </a:r>
            <a:r>
              <a:rPr lang="en-US" sz="2000" dirty="0"/>
              <a:t>is the maximum amount of capital which a company is </a:t>
            </a:r>
            <a:r>
              <a:rPr lang="en-US" sz="2000" dirty="0" err="1"/>
              <a:t>authorised</a:t>
            </a:r>
            <a:r>
              <a:rPr lang="en-US" sz="2000" dirty="0"/>
              <a:t> to issue by its Memorandum of Association.</a:t>
            </a:r>
          </a:p>
          <a:p>
            <a:pPr marL="285750" indent="-285750" algn="just">
              <a:buFont typeface="Wingdings" panose="05000000000000000000" pitchFamily="2" charset="2"/>
              <a:buChar char="ü"/>
              <a:defRPr/>
            </a:pPr>
            <a:r>
              <a:rPr lang="en-US" sz="2000" b="1" dirty="0"/>
              <a:t>Issued Capital</a:t>
            </a:r>
            <a:r>
              <a:rPr lang="en-US" sz="2000" dirty="0"/>
              <a:t> is the part of Authorised capital which is actually issued for subscription to the public.</a:t>
            </a:r>
          </a:p>
          <a:p>
            <a:pPr marL="285750" indent="-285750" algn="just">
              <a:buFont typeface="Wingdings" panose="05000000000000000000" pitchFamily="2" charset="2"/>
              <a:buChar char="ü"/>
              <a:defRPr/>
            </a:pPr>
            <a:r>
              <a:rPr lang="en-US" sz="2000" b="1" dirty="0"/>
              <a:t>Subscribed capital </a:t>
            </a:r>
            <a:r>
              <a:rPr lang="en-US" sz="2000" dirty="0"/>
              <a:t>is the part of issued capital which is actually subscribed by the public</a:t>
            </a:r>
          </a:p>
          <a:p>
            <a:pPr marL="285750" indent="-285750" algn="just">
              <a:buFont typeface="Wingdings" panose="05000000000000000000" pitchFamily="2" charset="2"/>
              <a:buChar char="ü"/>
              <a:defRPr/>
            </a:pPr>
            <a:r>
              <a:rPr lang="en-US" sz="2000" b="1" dirty="0"/>
              <a:t>Equity share</a:t>
            </a:r>
            <a:r>
              <a:rPr lang="en-US" sz="2000" dirty="0"/>
              <a:t> carries right to vote and capital appreciation </a:t>
            </a:r>
          </a:p>
          <a:p>
            <a:pPr marL="285750" indent="-285750" algn="just">
              <a:buFont typeface="Wingdings" panose="05000000000000000000" pitchFamily="2" charset="2"/>
              <a:buChar char="ü"/>
              <a:defRPr/>
            </a:pPr>
            <a:r>
              <a:rPr lang="en-US" sz="2000" b="1" dirty="0"/>
              <a:t>Preferential share</a:t>
            </a:r>
            <a:r>
              <a:rPr lang="en-US" sz="2000" dirty="0"/>
              <a:t> is the type of share which have preferential right over equity share w.r.t payment of dividend and upon liquidation</a:t>
            </a:r>
            <a:endParaRPr lang="en-IN" sz="2000" dirty="0"/>
          </a:p>
          <a:p>
            <a:pPr marL="285750" indent="-285750" algn="just">
              <a:buFont typeface="Wingdings" panose="05000000000000000000" pitchFamily="2" charset="2"/>
              <a:buChar char="ü"/>
              <a:defRPr/>
            </a:pPr>
            <a:r>
              <a:rPr lang="en-US" sz="2000" b="1" dirty="0"/>
              <a:t>Calls in arrear</a:t>
            </a:r>
            <a:r>
              <a:rPr lang="en-US" sz="2000" dirty="0"/>
              <a:t> is the unpaid amount on the shares bought by a shareholder.</a:t>
            </a:r>
          </a:p>
          <a:p>
            <a:pPr marL="285750" indent="-285750" algn="just">
              <a:buFont typeface="Wingdings" panose="05000000000000000000" pitchFamily="2" charset="2"/>
              <a:buChar char="ü"/>
              <a:defRPr/>
            </a:pPr>
            <a:r>
              <a:rPr lang="en-US" sz="2000" b="1" dirty="0"/>
              <a:t>Share Forfeiture</a:t>
            </a:r>
            <a:r>
              <a:rPr lang="en-US" sz="2000" dirty="0"/>
              <a:t> – If the shareholder fails to pay the call money in stipulated time ,his shares can be forfeited by the company.</a:t>
            </a:r>
          </a:p>
        </p:txBody>
      </p:sp>
    </p:spTree>
    <p:extLst>
      <p:ext uri="{BB962C8B-B14F-4D97-AF65-F5344CB8AC3E}">
        <p14:creationId xmlns:p14="http://schemas.microsoft.com/office/powerpoint/2010/main" val="57116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485207-4CC9-4B1F-A8F4-3126DC2D3DAC}"/>
              </a:ext>
            </a:extLst>
          </p:cNvPr>
          <p:cNvSpPr>
            <a:spLocks noGrp="1"/>
          </p:cNvSpPr>
          <p:nvPr>
            <p:ph type="ctrTitle"/>
          </p:nvPr>
        </p:nvSpPr>
        <p:spPr/>
        <p:txBody>
          <a:bodyPr/>
          <a:lstStyle/>
          <a:p>
            <a:r>
              <a:rPr lang="en-IN" dirty="0"/>
              <a:t>Liabilities</a:t>
            </a:r>
          </a:p>
        </p:txBody>
      </p:sp>
      <p:sp>
        <p:nvSpPr>
          <p:cNvPr id="3" name="Slide Number Placeholder 2">
            <a:extLst>
              <a:ext uri="{FF2B5EF4-FFF2-40B4-BE49-F238E27FC236}">
                <a16:creationId xmlns:a16="http://schemas.microsoft.com/office/drawing/2014/main" xmlns="" id="{2209B9EC-6E59-47DA-B2E5-E995B1938CA7}"/>
              </a:ext>
            </a:extLst>
          </p:cNvPr>
          <p:cNvSpPr>
            <a:spLocks noGrp="1"/>
          </p:cNvSpPr>
          <p:nvPr>
            <p:ph type="sldNum" sz="quarter" idx="12"/>
          </p:nvPr>
        </p:nvSpPr>
        <p:spPr/>
        <p:txBody>
          <a:bodyPr/>
          <a:lstStyle/>
          <a:p>
            <a:fld id="{AB10B312-7F03-4289-A19D-013D3C7D2F8F}" type="slidenum">
              <a:rPr lang="en-IN" smtClean="0"/>
              <a:t>7</a:t>
            </a:fld>
            <a:endParaRPr lang="en-IN"/>
          </a:p>
        </p:txBody>
      </p:sp>
      <p:sp>
        <p:nvSpPr>
          <p:cNvPr id="7" name="TextBox 14">
            <a:extLst>
              <a:ext uri="{FF2B5EF4-FFF2-40B4-BE49-F238E27FC236}">
                <a16:creationId xmlns:a16="http://schemas.microsoft.com/office/drawing/2014/main" xmlns="" id="{80E1BE0E-9B25-44CF-AD3C-9F6C9E05B477}"/>
              </a:ext>
            </a:extLst>
          </p:cNvPr>
          <p:cNvSpPr txBox="1">
            <a:spLocks noChangeArrowheads="1"/>
          </p:cNvSpPr>
          <p:nvPr/>
        </p:nvSpPr>
        <p:spPr bwMode="auto">
          <a:xfrm>
            <a:off x="215704" y="906601"/>
            <a:ext cx="11475720" cy="563231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gn="just">
              <a:buFont typeface="Wingdings" panose="05000000000000000000" pitchFamily="2" charset="2"/>
              <a:buChar char="ü"/>
              <a:defRPr/>
            </a:pPr>
            <a:r>
              <a:rPr lang="en-US" b="1" dirty="0"/>
              <a:t>DEBENTURES/BOND </a:t>
            </a:r>
            <a:r>
              <a:rPr lang="en-US" dirty="0"/>
              <a:t>: A debenture is an instrument of debt executed by the company acknowledging its obligation to repay the sum at a specified rate and also carrying an interest. Debenture holders don’t have right to vote Annual General Meetings.</a:t>
            </a:r>
          </a:p>
          <a:p>
            <a:pPr marL="285750" indent="-285750" algn="just">
              <a:buFont typeface="Wingdings" panose="05000000000000000000" pitchFamily="2" charset="2"/>
              <a:buChar char="ü"/>
              <a:defRPr/>
            </a:pPr>
            <a:endParaRPr lang="en-US" dirty="0"/>
          </a:p>
          <a:p>
            <a:pPr marL="285750" indent="-285750" algn="just">
              <a:buFont typeface="Wingdings" panose="05000000000000000000" pitchFamily="2" charset="2"/>
              <a:buChar char="ü"/>
              <a:defRPr/>
            </a:pPr>
            <a:r>
              <a:rPr lang="en-US" b="1" dirty="0"/>
              <a:t>TERM LOAN </a:t>
            </a:r>
            <a:r>
              <a:rPr lang="en-US" dirty="0"/>
              <a:t>: A loan from a bank for a specific amount that has a specified repayment schedule and an interest.</a:t>
            </a:r>
          </a:p>
          <a:p>
            <a:pPr marL="285750" indent="-285750" algn="just">
              <a:buFont typeface="Wingdings" panose="05000000000000000000" pitchFamily="2" charset="2"/>
              <a:buChar char="ü"/>
              <a:defRPr/>
            </a:pPr>
            <a:endParaRPr lang="en-US" dirty="0"/>
          </a:p>
          <a:p>
            <a:pPr marL="285750" indent="-285750" algn="just">
              <a:buFont typeface="Wingdings" panose="05000000000000000000" pitchFamily="2" charset="2"/>
              <a:buChar char="ü"/>
              <a:defRPr/>
            </a:pPr>
            <a:r>
              <a:rPr lang="en-US" b="1" dirty="0"/>
              <a:t>Bank Overdraft </a:t>
            </a:r>
          </a:p>
          <a:p>
            <a:pPr marL="285750" indent="-285750" algn="just">
              <a:buFont typeface="Wingdings" panose="05000000000000000000" pitchFamily="2" charset="2"/>
              <a:buChar char="ü"/>
              <a:defRPr/>
            </a:pPr>
            <a:endParaRPr lang="en-US" dirty="0"/>
          </a:p>
          <a:p>
            <a:pPr marL="285750" indent="-285750" algn="just">
              <a:buFont typeface="Wingdings" panose="05000000000000000000" pitchFamily="2" charset="2"/>
              <a:buChar char="ü"/>
              <a:defRPr/>
            </a:pPr>
            <a:r>
              <a:rPr lang="en-US" b="1" dirty="0"/>
              <a:t>Short term borrowings </a:t>
            </a:r>
            <a:r>
              <a:rPr lang="en-US" dirty="0"/>
              <a:t>: period less than one year.</a:t>
            </a:r>
          </a:p>
          <a:p>
            <a:pPr marL="285750" indent="-285750" algn="just">
              <a:buFont typeface="Wingdings" panose="05000000000000000000" pitchFamily="2" charset="2"/>
              <a:buChar char="ü"/>
              <a:defRPr/>
            </a:pPr>
            <a:endParaRPr lang="en-US" dirty="0"/>
          </a:p>
          <a:p>
            <a:pPr marL="285750" indent="-285750" algn="just">
              <a:buFont typeface="Wingdings" panose="05000000000000000000" pitchFamily="2" charset="2"/>
              <a:buChar char="ü"/>
              <a:defRPr/>
            </a:pPr>
            <a:r>
              <a:rPr lang="en-US" b="1" dirty="0"/>
              <a:t>Commercial paper :</a:t>
            </a:r>
            <a:r>
              <a:rPr lang="en-US" dirty="0"/>
              <a:t> Commercial paper is an unsecured promissory note with a fixed maturity of 1 to 270 days</a:t>
            </a:r>
          </a:p>
          <a:p>
            <a:pPr marL="285750" indent="-285750" algn="just">
              <a:buFont typeface="Wingdings" panose="05000000000000000000" pitchFamily="2" charset="2"/>
              <a:buChar char="ü"/>
              <a:defRPr/>
            </a:pPr>
            <a:endParaRPr lang="en-US" b="1" dirty="0"/>
          </a:p>
          <a:p>
            <a:pPr marL="285750" indent="-285750" algn="just">
              <a:buFont typeface="Wingdings" panose="05000000000000000000" pitchFamily="2" charset="2"/>
              <a:buChar char="ü"/>
              <a:defRPr/>
            </a:pPr>
            <a:endParaRPr lang="en-US" b="1" dirty="0"/>
          </a:p>
          <a:p>
            <a:pPr marL="285750" indent="-285750" algn="just">
              <a:buFont typeface="Wingdings" panose="05000000000000000000" pitchFamily="2" charset="2"/>
              <a:buChar char="ü"/>
              <a:defRPr/>
            </a:pPr>
            <a:r>
              <a:rPr lang="en-US" b="1" dirty="0"/>
              <a:t>CURRENT LIABILITIES &amp; PROVISIONS: </a:t>
            </a:r>
          </a:p>
          <a:p>
            <a:pPr marL="285750" indent="-285750" algn="just">
              <a:buFont typeface="Wingdings" panose="05000000000000000000" pitchFamily="2" charset="2"/>
              <a:buChar char="ü"/>
              <a:defRPr/>
            </a:pPr>
            <a:endParaRPr lang="en-US" dirty="0"/>
          </a:p>
          <a:p>
            <a:pPr marL="742950" lvl="1" indent="-285750" algn="just">
              <a:buFont typeface="Wingdings" panose="05000000000000000000" pitchFamily="2" charset="2"/>
              <a:buChar char="ü"/>
              <a:defRPr/>
            </a:pPr>
            <a:r>
              <a:rPr lang="en-US" dirty="0"/>
              <a:t>Current Liabilities : A company's debt or obligation that are due within  one year.</a:t>
            </a:r>
          </a:p>
          <a:p>
            <a:pPr marL="285750" indent="-285750" algn="just">
              <a:buFont typeface="Wingdings" panose="05000000000000000000" pitchFamily="2" charset="2"/>
              <a:buChar char="ü"/>
              <a:defRPr/>
            </a:pPr>
            <a:endParaRPr lang="en-US" dirty="0"/>
          </a:p>
          <a:p>
            <a:pPr marL="742950" lvl="1" indent="-285750" algn="just">
              <a:buFont typeface="Wingdings" panose="05000000000000000000" pitchFamily="2" charset="2"/>
              <a:buChar char="ü"/>
              <a:defRPr/>
            </a:pPr>
            <a:r>
              <a:rPr lang="en-US" dirty="0"/>
              <a:t>Provisions : It is the liability of uncertain timing and uncertain amount.</a:t>
            </a:r>
          </a:p>
          <a:p>
            <a:pPr marL="285750" indent="-285750" algn="just">
              <a:buFont typeface="Wingdings" panose="05000000000000000000" pitchFamily="2" charset="2"/>
              <a:buChar char="ü"/>
              <a:defRPr/>
            </a:pPr>
            <a:endParaRPr lang="en-US" dirty="0"/>
          </a:p>
          <a:p>
            <a:pPr marL="742950" lvl="1" indent="-285750" algn="just">
              <a:buFont typeface="Wingdings" panose="05000000000000000000" pitchFamily="2" charset="2"/>
              <a:buChar char="ü"/>
              <a:defRPr/>
            </a:pPr>
            <a:r>
              <a:rPr lang="en-US" dirty="0"/>
              <a:t>Sundry Creditor : A company or individual who owed money. </a:t>
            </a:r>
          </a:p>
        </p:txBody>
      </p:sp>
    </p:spTree>
    <p:extLst>
      <p:ext uri="{BB962C8B-B14F-4D97-AF65-F5344CB8AC3E}">
        <p14:creationId xmlns:p14="http://schemas.microsoft.com/office/powerpoint/2010/main" val="3811786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485207-4CC9-4B1F-A8F4-3126DC2D3DAC}"/>
              </a:ext>
            </a:extLst>
          </p:cNvPr>
          <p:cNvSpPr>
            <a:spLocks noGrp="1"/>
          </p:cNvSpPr>
          <p:nvPr>
            <p:ph type="ctrTitle"/>
          </p:nvPr>
        </p:nvSpPr>
        <p:spPr/>
        <p:txBody>
          <a:bodyPr/>
          <a:lstStyle/>
          <a:p>
            <a:r>
              <a:rPr lang="en-IN" dirty="0"/>
              <a:t>Assets</a:t>
            </a:r>
          </a:p>
        </p:txBody>
      </p:sp>
      <p:sp>
        <p:nvSpPr>
          <p:cNvPr id="3" name="Slide Number Placeholder 2">
            <a:extLst>
              <a:ext uri="{FF2B5EF4-FFF2-40B4-BE49-F238E27FC236}">
                <a16:creationId xmlns:a16="http://schemas.microsoft.com/office/drawing/2014/main" xmlns="" id="{2209B9EC-6E59-47DA-B2E5-E995B1938CA7}"/>
              </a:ext>
            </a:extLst>
          </p:cNvPr>
          <p:cNvSpPr>
            <a:spLocks noGrp="1"/>
          </p:cNvSpPr>
          <p:nvPr>
            <p:ph type="sldNum" sz="quarter" idx="12"/>
          </p:nvPr>
        </p:nvSpPr>
        <p:spPr/>
        <p:txBody>
          <a:bodyPr/>
          <a:lstStyle/>
          <a:p>
            <a:fld id="{AB10B312-7F03-4289-A19D-013D3C7D2F8F}" type="slidenum">
              <a:rPr lang="en-IN" smtClean="0"/>
              <a:t>8</a:t>
            </a:fld>
            <a:endParaRPr lang="en-IN"/>
          </a:p>
        </p:txBody>
      </p:sp>
      <p:sp>
        <p:nvSpPr>
          <p:cNvPr id="7" name="TextBox 14">
            <a:extLst>
              <a:ext uri="{FF2B5EF4-FFF2-40B4-BE49-F238E27FC236}">
                <a16:creationId xmlns:a16="http://schemas.microsoft.com/office/drawing/2014/main" xmlns="" id="{80E1BE0E-9B25-44CF-AD3C-9F6C9E05B477}"/>
              </a:ext>
            </a:extLst>
          </p:cNvPr>
          <p:cNvSpPr txBox="1">
            <a:spLocks noChangeArrowheads="1"/>
          </p:cNvSpPr>
          <p:nvPr/>
        </p:nvSpPr>
        <p:spPr bwMode="auto">
          <a:xfrm>
            <a:off x="497058" y="1136026"/>
            <a:ext cx="11475720" cy="452431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marL="536575" indent="-536575" eaLnBrk="1" hangingPunct="1">
              <a:buFont typeface="Wingdings" panose="05000000000000000000" pitchFamily="2" charset="2"/>
              <a:buChar char="Ø"/>
              <a:defRPr/>
            </a:pPr>
            <a:r>
              <a:rPr lang="en-US" b="1" dirty="0">
                <a:cs typeface="Arial" charset="0"/>
              </a:rPr>
              <a:t>FIXED ASSET </a:t>
            </a:r>
            <a:r>
              <a:rPr lang="en-US" dirty="0">
                <a:cs typeface="Arial" charset="0"/>
              </a:rPr>
              <a:t>: A long term Tangible or Intangible asset held for business use and not expected to be converted to cash in current or upcoming fiscal year.</a:t>
            </a:r>
          </a:p>
          <a:p>
            <a:pPr marL="536575" indent="-536575">
              <a:buFont typeface="Wingdings" panose="05000000000000000000" pitchFamily="2" charset="2"/>
              <a:buChar char="Ø"/>
              <a:defRPr/>
            </a:pPr>
            <a:endParaRPr lang="en-US" b="1" dirty="0">
              <a:cs typeface="Arial" charset="0"/>
            </a:endParaRPr>
          </a:p>
          <a:p>
            <a:pPr marL="536575" indent="-536575">
              <a:buFont typeface="Wingdings" panose="05000000000000000000" pitchFamily="2" charset="2"/>
              <a:buChar char="Ø"/>
              <a:defRPr/>
            </a:pPr>
            <a:r>
              <a:rPr lang="en-US" b="1" dirty="0">
                <a:cs typeface="Arial" charset="0"/>
              </a:rPr>
              <a:t>INVESTMENTS</a:t>
            </a:r>
            <a:r>
              <a:rPr lang="en-US" dirty="0">
                <a:cs typeface="Arial" charset="0"/>
              </a:rPr>
              <a:t>:  </a:t>
            </a:r>
            <a:r>
              <a:rPr lang="en-IN" dirty="0">
                <a:cs typeface="Arial" charset="0"/>
              </a:rPr>
              <a:t>The purchase of a financial product or other item of value with an expectation of favourable future returns. (E.g. Govt Bonds, Securities, investment in Subsidiaries/ JV)</a:t>
            </a:r>
          </a:p>
          <a:p>
            <a:pPr marL="536575" indent="-536575">
              <a:buFont typeface="Wingdings" panose="05000000000000000000" pitchFamily="2" charset="2"/>
              <a:buChar char="Ø"/>
              <a:defRPr/>
            </a:pPr>
            <a:endParaRPr lang="en-IN" b="1" dirty="0">
              <a:cs typeface="Arial" charset="0"/>
            </a:endParaRPr>
          </a:p>
          <a:p>
            <a:pPr marL="536575" indent="-536575">
              <a:buFont typeface="Wingdings" panose="05000000000000000000" pitchFamily="2" charset="2"/>
              <a:buChar char="Ø"/>
              <a:defRPr/>
            </a:pPr>
            <a:r>
              <a:rPr lang="en-US" b="1" dirty="0">
                <a:cs typeface="Arial" charset="0"/>
              </a:rPr>
              <a:t>CURRENT ASSET, LOANS AND ADVANCES</a:t>
            </a:r>
            <a:r>
              <a:rPr lang="en-US" dirty="0">
                <a:cs typeface="Arial" charset="0"/>
              </a:rPr>
              <a:t>:</a:t>
            </a:r>
          </a:p>
          <a:p>
            <a:pPr eaLnBrk="1" hangingPunct="1">
              <a:defRPr/>
            </a:pPr>
            <a:r>
              <a:rPr lang="en-US" dirty="0">
                <a:cs typeface="Arial" charset="0"/>
              </a:rPr>
              <a:t>	</a:t>
            </a:r>
          </a:p>
          <a:p>
            <a:pPr marL="822325" indent="-285750" eaLnBrk="1" hangingPunct="1">
              <a:buFont typeface="Wingdings" panose="05000000000000000000" pitchFamily="2" charset="2"/>
              <a:buChar char="§"/>
              <a:defRPr/>
            </a:pPr>
            <a:r>
              <a:rPr lang="en-US" b="1" dirty="0">
                <a:cs typeface="Arial" charset="0"/>
              </a:rPr>
              <a:t>Current Asset </a:t>
            </a:r>
            <a:r>
              <a:rPr lang="en-US" dirty="0">
                <a:cs typeface="Arial" charset="0"/>
              </a:rPr>
              <a:t>: Asset which can either be converted in cash or used to pay current liability within  12 months.</a:t>
            </a:r>
          </a:p>
          <a:p>
            <a:pPr marL="822325" indent="-285750" eaLnBrk="1" hangingPunct="1">
              <a:buFont typeface="Wingdings" panose="05000000000000000000" pitchFamily="2" charset="2"/>
              <a:buChar char="§"/>
              <a:defRPr/>
            </a:pPr>
            <a:endParaRPr lang="en-US" dirty="0">
              <a:cs typeface="Arial" charset="0"/>
            </a:endParaRPr>
          </a:p>
          <a:p>
            <a:pPr marL="822325" indent="-285750" eaLnBrk="1" hangingPunct="1">
              <a:buFont typeface="Wingdings" panose="05000000000000000000" pitchFamily="2" charset="2"/>
              <a:buChar char="§"/>
              <a:defRPr/>
            </a:pPr>
            <a:r>
              <a:rPr lang="en-US" b="1" dirty="0">
                <a:cs typeface="Arial" charset="0"/>
              </a:rPr>
              <a:t>Inventory</a:t>
            </a:r>
            <a:r>
              <a:rPr lang="en-US" dirty="0">
                <a:cs typeface="Arial" charset="0"/>
              </a:rPr>
              <a:t>: It is the total amount of goods or material in a store or factory.</a:t>
            </a:r>
          </a:p>
          <a:p>
            <a:pPr marL="822325" indent="-285750" eaLnBrk="1" hangingPunct="1">
              <a:buFont typeface="Wingdings" panose="05000000000000000000" pitchFamily="2" charset="2"/>
              <a:buChar char="§"/>
              <a:defRPr/>
            </a:pPr>
            <a:endParaRPr lang="en-US" dirty="0">
              <a:cs typeface="Arial" charset="0"/>
            </a:endParaRPr>
          </a:p>
          <a:p>
            <a:pPr marL="822325" indent="-285750" eaLnBrk="1" hangingPunct="1">
              <a:buFont typeface="Wingdings" panose="05000000000000000000" pitchFamily="2" charset="2"/>
              <a:buChar char="§"/>
              <a:defRPr/>
            </a:pPr>
            <a:r>
              <a:rPr lang="en-US" b="1" dirty="0">
                <a:cs typeface="Arial" charset="0"/>
              </a:rPr>
              <a:t>Sundry Debtor/ Trade receivables</a:t>
            </a:r>
            <a:r>
              <a:rPr lang="en-US" dirty="0">
                <a:cs typeface="Arial" charset="0"/>
              </a:rPr>
              <a:t>: </a:t>
            </a:r>
            <a:r>
              <a:rPr lang="en-IN" dirty="0">
                <a:cs typeface="Arial" charset="0"/>
              </a:rPr>
              <a:t>A company or individual who owes money</a:t>
            </a:r>
            <a:endParaRPr lang="en-US" dirty="0">
              <a:cs typeface="Arial" charset="0"/>
            </a:endParaRPr>
          </a:p>
          <a:p>
            <a:pPr marL="822325" indent="-285750" eaLnBrk="1" hangingPunct="1">
              <a:buFont typeface="Wingdings" panose="05000000000000000000" pitchFamily="2" charset="2"/>
              <a:buChar char="§"/>
              <a:defRPr/>
            </a:pPr>
            <a:endParaRPr lang="en-US" dirty="0">
              <a:cs typeface="Arial" charset="0"/>
            </a:endParaRPr>
          </a:p>
          <a:p>
            <a:pPr marL="822325" indent="-285750" eaLnBrk="1" hangingPunct="1">
              <a:buFont typeface="Wingdings" panose="05000000000000000000" pitchFamily="2" charset="2"/>
              <a:buChar char="§"/>
              <a:defRPr/>
            </a:pPr>
            <a:r>
              <a:rPr lang="en-US" b="1" dirty="0">
                <a:cs typeface="Arial" charset="0"/>
              </a:rPr>
              <a:t>Loan &amp; advances</a:t>
            </a:r>
            <a:r>
              <a:rPr lang="en-US" dirty="0">
                <a:cs typeface="Arial" charset="0"/>
              </a:rPr>
              <a:t> : It is the loans to the body corporate and employees</a:t>
            </a:r>
          </a:p>
          <a:p>
            <a:pPr marL="536575" indent="-536575" eaLnBrk="1" hangingPunct="1">
              <a:buFont typeface="Arial" charset="0"/>
              <a:buNone/>
              <a:defRPr/>
            </a:pPr>
            <a:endParaRPr lang="en-US" dirty="0">
              <a:cs typeface="Arial" charset="0"/>
            </a:endParaRPr>
          </a:p>
        </p:txBody>
      </p:sp>
    </p:spTree>
    <p:extLst>
      <p:ext uri="{BB962C8B-B14F-4D97-AF65-F5344CB8AC3E}">
        <p14:creationId xmlns:p14="http://schemas.microsoft.com/office/powerpoint/2010/main" val="2358796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14BFCD7F-2B0A-4350-B142-46D0B951AD68}"/>
              </a:ext>
            </a:extLst>
          </p:cNvPr>
          <p:cNvSpPr>
            <a:spLocks noGrp="1"/>
          </p:cNvSpPr>
          <p:nvPr>
            <p:ph type="ctrTitle"/>
          </p:nvPr>
        </p:nvSpPr>
        <p:spPr/>
        <p:txBody>
          <a:bodyPr>
            <a:normAutofit/>
          </a:bodyPr>
          <a:lstStyle/>
          <a:p>
            <a:r>
              <a:rPr lang="en-US" altLang="en-US" dirty="0"/>
              <a:t>PROFIT AND LOSS ACCOUNT</a:t>
            </a:r>
            <a:endParaRPr lang="en-IN" dirty="0"/>
          </a:p>
        </p:txBody>
      </p:sp>
      <p:graphicFrame>
        <p:nvGraphicFramePr>
          <p:cNvPr id="9" name="Content Placeholder 5">
            <a:extLst>
              <a:ext uri="{FF2B5EF4-FFF2-40B4-BE49-F238E27FC236}">
                <a16:creationId xmlns:a16="http://schemas.microsoft.com/office/drawing/2014/main" xmlns="" id="{88A0C373-7E5D-4361-A89F-437A120E8FE6}"/>
              </a:ext>
            </a:extLst>
          </p:cNvPr>
          <p:cNvGraphicFramePr>
            <a:graphicFrameLocks/>
          </p:cNvGraphicFramePr>
          <p:nvPr>
            <p:extLst>
              <p:ext uri="{D42A27DB-BD31-4B8C-83A1-F6EECF244321}">
                <p14:modId xmlns:p14="http://schemas.microsoft.com/office/powerpoint/2010/main" val="2642226321"/>
              </p:ext>
            </p:extLst>
          </p:nvPr>
        </p:nvGraphicFramePr>
        <p:xfrm>
          <a:off x="446639" y="910639"/>
          <a:ext cx="5989330" cy="14767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5" name="Content Placeholder 7">
            <a:extLst>
              <a:ext uri="{FF2B5EF4-FFF2-40B4-BE49-F238E27FC236}">
                <a16:creationId xmlns:a16="http://schemas.microsoft.com/office/drawing/2014/main" xmlns="" id="{6AF31149-E504-4ACF-8FA4-398750FEBB88}"/>
              </a:ext>
            </a:extLst>
          </p:cNvPr>
          <p:cNvGraphicFramePr>
            <a:graphicFrameLocks/>
          </p:cNvGraphicFramePr>
          <p:nvPr>
            <p:extLst>
              <p:ext uri="{D42A27DB-BD31-4B8C-83A1-F6EECF244321}">
                <p14:modId xmlns:p14="http://schemas.microsoft.com/office/powerpoint/2010/main" val="2058905339"/>
              </p:ext>
            </p:extLst>
          </p:nvPr>
        </p:nvGraphicFramePr>
        <p:xfrm>
          <a:off x="7016262" y="1215485"/>
          <a:ext cx="5027668" cy="5343393"/>
        </p:xfrm>
        <a:graphic>
          <a:graphicData uri="http://schemas.openxmlformats.org/drawingml/2006/table">
            <a:tbl>
              <a:tblPr firstRow="1" bandRow="1">
                <a:tableStyleId>{5C22544A-7EE6-4342-B048-85BDC9FD1C3A}</a:tableStyleId>
              </a:tblPr>
              <a:tblGrid>
                <a:gridCol w="777347">
                  <a:extLst>
                    <a:ext uri="{9D8B030D-6E8A-4147-A177-3AD203B41FA5}">
                      <a16:colId xmlns:a16="http://schemas.microsoft.com/office/drawing/2014/main" xmlns="" val="20000"/>
                    </a:ext>
                  </a:extLst>
                </a:gridCol>
                <a:gridCol w="4250321">
                  <a:extLst>
                    <a:ext uri="{9D8B030D-6E8A-4147-A177-3AD203B41FA5}">
                      <a16:colId xmlns:a16="http://schemas.microsoft.com/office/drawing/2014/main" xmlns="" val="20001"/>
                    </a:ext>
                  </a:extLst>
                </a:gridCol>
              </a:tblGrid>
              <a:tr h="683653">
                <a:tc>
                  <a:txBody>
                    <a:bodyPr/>
                    <a:lstStyle/>
                    <a:p>
                      <a:endParaRPr lang="en-IN" sz="2400" dirty="0">
                        <a:solidFill>
                          <a:schemeClr val="tx1"/>
                        </a:solidFill>
                      </a:endParaRPr>
                    </a:p>
                  </a:txBody>
                  <a:tcPr/>
                </a:tc>
                <a:tc>
                  <a:txBody>
                    <a:bodyPr/>
                    <a:lstStyle/>
                    <a:p>
                      <a:pPr algn="l"/>
                      <a:r>
                        <a:rPr lang="en-US" sz="2400" dirty="0">
                          <a:solidFill>
                            <a:schemeClr val="tx1"/>
                          </a:solidFill>
                        </a:rPr>
                        <a:t>PARTICULARS</a:t>
                      </a:r>
                      <a:endParaRPr lang="en-IN" sz="2400" dirty="0">
                        <a:solidFill>
                          <a:schemeClr val="tx1"/>
                        </a:solidFill>
                      </a:endParaRPr>
                    </a:p>
                  </a:txBody>
                  <a:tcPr anchor="ctr"/>
                </a:tc>
                <a:extLst>
                  <a:ext uri="{0D108BD9-81ED-4DB2-BD59-A6C34878D82A}">
                    <a16:rowId xmlns:a16="http://schemas.microsoft.com/office/drawing/2014/main" xmlns="" val="10000"/>
                  </a:ext>
                </a:extLst>
              </a:tr>
              <a:tr h="539271">
                <a:tc>
                  <a:txBody>
                    <a:bodyPr/>
                    <a:lstStyle/>
                    <a:p>
                      <a:pPr algn="ctr"/>
                      <a:r>
                        <a:rPr lang="en-US" sz="1800" dirty="0">
                          <a:solidFill>
                            <a:schemeClr val="tx1"/>
                          </a:solidFill>
                        </a:rPr>
                        <a:t>1</a:t>
                      </a:r>
                      <a:endParaRPr lang="en-IN" sz="1800" dirty="0">
                        <a:solidFill>
                          <a:schemeClr val="tx1"/>
                        </a:solidFill>
                      </a:endParaRPr>
                    </a:p>
                  </a:txBody>
                  <a:tcPr anchor="ctr"/>
                </a:tc>
                <a:tc>
                  <a:txBody>
                    <a:bodyPr/>
                    <a:lstStyle/>
                    <a:p>
                      <a:pPr algn="l"/>
                      <a:r>
                        <a:rPr lang="en-US" sz="1800" dirty="0">
                          <a:solidFill>
                            <a:schemeClr val="tx1"/>
                          </a:solidFill>
                        </a:rPr>
                        <a:t>INCOME</a:t>
                      </a:r>
                      <a:endParaRPr lang="en-IN" sz="1800" dirty="0">
                        <a:solidFill>
                          <a:schemeClr val="tx1"/>
                        </a:solidFill>
                      </a:endParaRPr>
                    </a:p>
                  </a:txBody>
                  <a:tcPr anchor="ctr"/>
                </a:tc>
                <a:extLst>
                  <a:ext uri="{0D108BD9-81ED-4DB2-BD59-A6C34878D82A}">
                    <a16:rowId xmlns:a16="http://schemas.microsoft.com/office/drawing/2014/main" xmlns="" val="10001"/>
                  </a:ext>
                </a:extLst>
              </a:tr>
              <a:tr h="539271">
                <a:tc>
                  <a:txBody>
                    <a:bodyPr/>
                    <a:lstStyle/>
                    <a:p>
                      <a:pPr algn="ctr"/>
                      <a:r>
                        <a:rPr lang="en-US" sz="1800" dirty="0">
                          <a:solidFill>
                            <a:schemeClr val="tx1"/>
                          </a:solidFill>
                        </a:rPr>
                        <a:t>2</a:t>
                      </a:r>
                      <a:endParaRPr lang="en-IN" sz="1800" dirty="0">
                        <a:solidFill>
                          <a:schemeClr val="tx1"/>
                        </a:solidFill>
                      </a:endParaRPr>
                    </a:p>
                  </a:txBody>
                  <a:tcPr anchor="ctr"/>
                </a:tc>
                <a:tc>
                  <a:txBody>
                    <a:bodyPr/>
                    <a:lstStyle/>
                    <a:p>
                      <a:pPr algn="l"/>
                      <a:r>
                        <a:rPr lang="en-US" sz="1800" dirty="0">
                          <a:solidFill>
                            <a:schemeClr val="tx1"/>
                          </a:solidFill>
                        </a:rPr>
                        <a:t>EXPENDITURE</a:t>
                      </a:r>
                      <a:endParaRPr lang="en-IN" sz="1800" dirty="0">
                        <a:solidFill>
                          <a:schemeClr val="tx1"/>
                        </a:solidFill>
                      </a:endParaRPr>
                    </a:p>
                  </a:txBody>
                  <a:tcPr anchor="ctr"/>
                </a:tc>
                <a:extLst>
                  <a:ext uri="{0D108BD9-81ED-4DB2-BD59-A6C34878D82A}">
                    <a16:rowId xmlns:a16="http://schemas.microsoft.com/office/drawing/2014/main" xmlns="" val="10002"/>
                  </a:ext>
                </a:extLst>
              </a:tr>
              <a:tr h="600823">
                <a:tc>
                  <a:txBody>
                    <a:bodyPr/>
                    <a:lstStyle/>
                    <a:p>
                      <a:pPr algn="ctr"/>
                      <a:r>
                        <a:rPr lang="en-US" sz="1800" dirty="0">
                          <a:solidFill>
                            <a:schemeClr val="tx1"/>
                          </a:solidFill>
                        </a:rPr>
                        <a:t>3</a:t>
                      </a:r>
                      <a:endParaRPr lang="en-IN" sz="1800" dirty="0">
                        <a:solidFill>
                          <a:schemeClr val="tx1"/>
                        </a:solidFill>
                      </a:endParaRPr>
                    </a:p>
                  </a:txBody>
                  <a:tcPr anchor="ctr"/>
                </a:tc>
                <a:tc>
                  <a:txBody>
                    <a:bodyPr/>
                    <a:lstStyle/>
                    <a:p>
                      <a:pPr algn="l"/>
                      <a:r>
                        <a:rPr lang="en-US" sz="1800" dirty="0">
                          <a:solidFill>
                            <a:schemeClr val="tx1"/>
                          </a:solidFill>
                        </a:rPr>
                        <a:t>LESS : PROVISION FOR TAXATION</a:t>
                      </a:r>
                      <a:endParaRPr lang="en-IN" sz="1800" dirty="0">
                        <a:solidFill>
                          <a:schemeClr val="tx1"/>
                        </a:solidFill>
                      </a:endParaRPr>
                    </a:p>
                  </a:txBody>
                  <a:tcPr anchor="ctr"/>
                </a:tc>
                <a:extLst>
                  <a:ext uri="{0D108BD9-81ED-4DB2-BD59-A6C34878D82A}">
                    <a16:rowId xmlns:a16="http://schemas.microsoft.com/office/drawing/2014/main" xmlns="" val="10003"/>
                  </a:ext>
                </a:extLst>
              </a:tr>
              <a:tr h="618542">
                <a:tc>
                  <a:txBody>
                    <a:bodyPr/>
                    <a:lstStyle/>
                    <a:p>
                      <a:pPr algn="ctr"/>
                      <a:r>
                        <a:rPr lang="en-US" sz="1800" dirty="0">
                          <a:solidFill>
                            <a:schemeClr val="tx1"/>
                          </a:solidFill>
                        </a:rPr>
                        <a:t>4</a:t>
                      </a:r>
                      <a:endParaRPr lang="en-IN" sz="1800" dirty="0">
                        <a:solidFill>
                          <a:schemeClr val="tx1"/>
                        </a:solidFill>
                      </a:endParaRPr>
                    </a:p>
                  </a:txBody>
                  <a:tcPr anchor="ctr"/>
                </a:tc>
                <a:tc>
                  <a:txBody>
                    <a:bodyPr/>
                    <a:lstStyle/>
                    <a:p>
                      <a:pPr algn="l"/>
                      <a:r>
                        <a:rPr lang="en-US" sz="1800" dirty="0">
                          <a:solidFill>
                            <a:schemeClr val="tx1"/>
                          </a:solidFill>
                        </a:rPr>
                        <a:t>PROFIT AFTER TAX &amp; BEFORE STATUTORY APPROPRIATIONS</a:t>
                      </a:r>
                      <a:endParaRPr lang="en-IN" sz="1800" dirty="0">
                        <a:solidFill>
                          <a:schemeClr val="tx1"/>
                        </a:solidFill>
                      </a:endParaRPr>
                    </a:p>
                  </a:txBody>
                  <a:tcPr anchor="ctr"/>
                </a:tc>
                <a:extLst>
                  <a:ext uri="{0D108BD9-81ED-4DB2-BD59-A6C34878D82A}">
                    <a16:rowId xmlns:a16="http://schemas.microsoft.com/office/drawing/2014/main" xmlns="" val="10004"/>
                  </a:ext>
                </a:extLst>
              </a:tr>
              <a:tr h="539271">
                <a:tc>
                  <a:txBody>
                    <a:bodyPr/>
                    <a:lstStyle/>
                    <a:p>
                      <a:pPr algn="ctr"/>
                      <a:r>
                        <a:rPr lang="en-US" sz="1800" dirty="0">
                          <a:solidFill>
                            <a:schemeClr val="tx1"/>
                          </a:solidFill>
                        </a:rPr>
                        <a:t>5</a:t>
                      </a:r>
                      <a:endParaRPr lang="en-IN" sz="1800" dirty="0">
                        <a:solidFill>
                          <a:schemeClr val="tx1"/>
                        </a:solidFill>
                      </a:endParaRPr>
                    </a:p>
                  </a:txBody>
                  <a:tcPr anchor="ctr"/>
                </a:tc>
                <a:tc>
                  <a:txBody>
                    <a:bodyPr/>
                    <a:lstStyle/>
                    <a:p>
                      <a:pPr algn="l"/>
                      <a:r>
                        <a:rPr lang="en-US" sz="1800" dirty="0">
                          <a:solidFill>
                            <a:schemeClr val="tx1"/>
                          </a:solidFill>
                        </a:rPr>
                        <a:t>STATUTORY APPROPRIATIONS </a:t>
                      </a:r>
                      <a:endParaRPr lang="en-IN" sz="1800" dirty="0">
                        <a:solidFill>
                          <a:schemeClr val="tx1"/>
                        </a:solidFill>
                      </a:endParaRPr>
                    </a:p>
                  </a:txBody>
                  <a:tcPr anchor="ctr"/>
                </a:tc>
                <a:extLst>
                  <a:ext uri="{0D108BD9-81ED-4DB2-BD59-A6C34878D82A}">
                    <a16:rowId xmlns:a16="http://schemas.microsoft.com/office/drawing/2014/main" xmlns="" val="10005"/>
                  </a:ext>
                </a:extLst>
              </a:tr>
              <a:tr h="539271">
                <a:tc>
                  <a:txBody>
                    <a:bodyPr/>
                    <a:lstStyle/>
                    <a:p>
                      <a:pPr algn="ctr"/>
                      <a:r>
                        <a:rPr lang="en-US" sz="1800" dirty="0">
                          <a:solidFill>
                            <a:schemeClr val="tx1"/>
                          </a:solidFill>
                        </a:rPr>
                        <a:t>6</a:t>
                      </a:r>
                      <a:endParaRPr lang="en-IN" sz="1800" dirty="0">
                        <a:solidFill>
                          <a:schemeClr val="tx1"/>
                        </a:solidFill>
                      </a:endParaRPr>
                    </a:p>
                  </a:txBody>
                  <a:tcPr anchor="ctr"/>
                </a:tc>
                <a:tc>
                  <a:txBody>
                    <a:bodyPr/>
                    <a:lstStyle/>
                    <a:p>
                      <a:pPr algn="l"/>
                      <a:r>
                        <a:rPr lang="en-US" sz="1800" dirty="0">
                          <a:solidFill>
                            <a:schemeClr val="tx1"/>
                          </a:solidFill>
                        </a:rPr>
                        <a:t>DISTRIBUTABLE PROFIT</a:t>
                      </a:r>
                      <a:endParaRPr lang="en-IN" sz="1800" dirty="0">
                        <a:solidFill>
                          <a:schemeClr val="tx1"/>
                        </a:solidFill>
                      </a:endParaRPr>
                    </a:p>
                  </a:txBody>
                  <a:tcPr anchor="ctr"/>
                </a:tc>
                <a:extLst>
                  <a:ext uri="{0D108BD9-81ED-4DB2-BD59-A6C34878D82A}">
                    <a16:rowId xmlns:a16="http://schemas.microsoft.com/office/drawing/2014/main" xmlns="" val="10006"/>
                  </a:ext>
                </a:extLst>
              </a:tr>
              <a:tr h="539271">
                <a:tc>
                  <a:txBody>
                    <a:bodyPr/>
                    <a:lstStyle/>
                    <a:p>
                      <a:pPr algn="ctr"/>
                      <a:r>
                        <a:rPr lang="en-US" sz="1800" dirty="0">
                          <a:solidFill>
                            <a:schemeClr val="tx1"/>
                          </a:solidFill>
                        </a:rPr>
                        <a:t>7</a:t>
                      </a:r>
                      <a:endParaRPr lang="en-IN" sz="1800" dirty="0">
                        <a:solidFill>
                          <a:schemeClr val="tx1"/>
                        </a:solidFill>
                      </a:endParaRPr>
                    </a:p>
                  </a:txBody>
                  <a:tcPr anchor="ctr"/>
                </a:tc>
                <a:tc>
                  <a:txBody>
                    <a:bodyPr/>
                    <a:lstStyle/>
                    <a:p>
                      <a:pPr algn="l"/>
                      <a:r>
                        <a:rPr lang="en-US" sz="1800" dirty="0">
                          <a:solidFill>
                            <a:schemeClr val="tx1"/>
                          </a:solidFill>
                        </a:rPr>
                        <a:t>APPROPRIATIONS</a:t>
                      </a:r>
                      <a:endParaRPr lang="en-IN" sz="1800" dirty="0">
                        <a:solidFill>
                          <a:schemeClr val="tx1"/>
                        </a:solidFill>
                      </a:endParaRPr>
                    </a:p>
                  </a:txBody>
                  <a:tcPr anchor="ctr"/>
                </a:tc>
                <a:extLst>
                  <a:ext uri="{0D108BD9-81ED-4DB2-BD59-A6C34878D82A}">
                    <a16:rowId xmlns:a16="http://schemas.microsoft.com/office/drawing/2014/main" xmlns="" val="10007"/>
                  </a:ext>
                </a:extLst>
              </a:tr>
              <a:tr h="722482">
                <a:tc>
                  <a:txBody>
                    <a:bodyPr/>
                    <a:lstStyle/>
                    <a:p>
                      <a:pPr algn="ctr"/>
                      <a:r>
                        <a:rPr lang="en-US" sz="1800" dirty="0">
                          <a:solidFill>
                            <a:schemeClr val="tx1"/>
                          </a:solidFill>
                        </a:rPr>
                        <a:t>8</a:t>
                      </a:r>
                      <a:endParaRPr lang="en-IN" sz="1800" dirty="0">
                        <a:solidFill>
                          <a:schemeClr val="tx1"/>
                        </a:solidFill>
                      </a:endParaRPr>
                    </a:p>
                  </a:txBody>
                  <a:tcPr anchor="ctr"/>
                </a:tc>
                <a:tc>
                  <a:txBody>
                    <a:bodyPr/>
                    <a:lstStyle/>
                    <a:p>
                      <a:pPr marL="0" algn="just" defTabSz="914400" rtl="0" eaLnBrk="1" latinLnBrk="0" hangingPunct="1"/>
                      <a:r>
                        <a:rPr lang="en-US" sz="1800" b="1" kern="1200" dirty="0">
                          <a:solidFill>
                            <a:schemeClr val="tx1"/>
                          </a:solidFill>
                          <a:latin typeface="+mn-lt"/>
                          <a:ea typeface="+mn-ea"/>
                          <a:cs typeface="+mn-cs"/>
                        </a:rPr>
                        <a:t>BALANCE</a:t>
                      </a:r>
                      <a:r>
                        <a:rPr lang="en-US" sz="1800" b="1" kern="1200" baseline="0" dirty="0">
                          <a:solidFill>
                            <a:schemeClr val="tx1"/>
                          </a:solidFill>
                          <a:latin typeface="+mn-lt"/>
                          <a:ea typeface="+mn-ea"/>
                          <a:cs typeface="+mn-cs"/>
                        </a:rPr>
                        <a:t> CARRIED TO BALANCE SHEET</a:t>
                      </a:r>
                      <a:endParaRPr lang="en-IN" sz="1800" b="1" kern="1200" dirty="0">
                        <a:solidFill>
                          <a:schemeClr val="tx1"/>
                        </a:solidFill>
                        <a:latin typeface="+mn-lt"/>
                        <a:ea typeface="+mn-ea"/>
                        <a:cs typeface="+mn-cs"/>
                      </a:endParaRPr>
                    </a:p>
                  </a:txBody>
                  <a:tcPr anchor="ctr"/>
                </a:tc>
                <a:extLst>
                  <a:ext uri="{0D108BD9-81ED-4DB2-BD59-A6C34878D82A}">
                    <a16:rowId xmlns:a16="http://schemas.microsoft.com/office/drawing/2014/main" xmlns="" val="10008"/>
                  </a:ext>
                </a:extLst>
              </a:tr>
            </a:tbl>
          </a:graphicData>
        </a:graphic>
      </p:graphicFrame>
      <p:graphicFrame>
        <p:nvGraphicFramePr>
          <p:cNvPr id="31" name="Diagram 30">
            <a:extLst>
              <a:ext uri="{FF2B5EF4-FFF2-40B4-BE49-F238E27FC236}">
                <a16:creationId xmlns:a16="http://schemas.microsoft.com/office/drawing/2014/main" xmlns="" id="{0067BEFF-34E0-44D0-9E92-0C6F5E3F9A00}"/>
              </a:ext>
            </a:extLst>
          </p:cNvPr>
          <p:cNvGraphicFramePr/>
          <p:nvPr>
            <p:extLst>
              <p:ext uri="{D42A27DB-BD31-4B8C-83A1-F6EECF244321}">
                <p14:modId xmlns:p14="http://schemas.microsoft.com/office/powerpoint/2010/main" val="2146589796"/>
              </p:ext>
            </p:extLst>
          </p:nvPr>
        </p:nvGraphicFramePr>
        <p:xfrm>
          <a:off x="148070" y="2557372"/>
          <a:ext cx="5514546" cy="43640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017396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1705</Words>
  <Application>Microsoft Office PowerPoint</Application>
  <PresentationFormat>Widescreen</PresentationFormat>
  <Paragraphs>252</Paragraphs>
  <Slides>31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Myriad Pro</vt:lpstr>
      <vt:lpstr>Roboto</vt:lpstr>
      <vt:lpstr>Wingdings</vt:lpstr>
      <vt:lpstr>Office Theme</vt:lpstr>
      <vt:lpstr>PowerPoint Presentation</vt:lpstr>
      <vt:lpstr>Syllabus</vt:lpstr>
      <vt:lpstr>PowerPoint Presentation</vt:lpstr>
      <vt:lpstr>Financial Statements</vt:lpstr>
      <vt:lpstr>Balance Sheet</vt:lpstr>
      <vt:lpstr>Share Capital</vt:lpstr>
      <vt:lpstr>Liabilities</vt:lpstr>
      <vt:lpstr>Assets</vt:lpstr>
      <vt:lpstr>PROFIT AND LOSS ACCOUNT</vt:lpstr>
      <vt:lpstr>Cash Flow Statements</vt:lpstr>
      <vt:lpstr>Cash Flow Statements</vt:lpstr>
      <vt:lpstr>Cash Flow Statements</vt:lpstr>
      <vt:lpstr>PowerPoint Presentation</vt:lpstr>
      <vt:lpstr>Financial Statement Analysis</vt:lpstr>
      <vt:lpstr>Comparative Statements</vt:lpstr>
      <vt:lpstr>Horizontal Analysis- Example</vt:lpstr>
      <vt:lpstr>Comparative Statements</vt:lpstr>
      <vt:lpstr>Vertical Analysis- Example</vt:lpstr>
      <vt:lpstr>Common-Size Financial Statements</vt:lpstr>
      <vt:lpstr>Balance Sheet Common Size Analysis</vt:lpstr>
      <vt:lpstr>Income Statement Common Size Analysis</vt:lpstr>
      <vt:lpstr>Common-Size Income Statement Analysis</vt:lpstr>
      <vt:lpstr>Common-Size Balance Sheet Analysis </vt:lpstr>
      <vt:lpstr>Trend Analysis</vt:lpstr>
      <vt:lpstr>Trend Analysis</vt:lpstr>
      <vt:lpstr>Trend Analysis</vt:lpstr>
      <vt:lpstr>Ratio Analysis</vt:lpstr>
      <vt:lpstr>USERS OF FINANCIAL STATEMENTS ANALYSIS</vt:lpstr>
      <vt:lpstr>ATTRIBUTES OF FINANCIAL STATEMENTS ANALYSIS</vt:lpstr>
      <vt:lpstr>LIMITATION OF FINANCIAL STATEMENTS ANALYSIS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Singh Kajal</dc:creator>
  <cp:lastModifiedBy>JKP</cp:lastModifiedBy>
  <cp:revision>7</cp:revision>
  <cp:lastPrinted>2022-09-20T03:00:49Z</cp:lastPrinted>
  <dcterms:created xsi:type="dcterms:W3CDTF">2022-09-16T11:23:46Z</dcterms:created>
  <dcterms:modified xsi:type="dcterms:W3CDTF">2022-09-20T03:04:18Z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b8ed580-7b07-4de3-bcfc-baf51b37f0d5_Enabled">
    <vt:lpwstr>True</vt:lpwstr>
  </property>
  <property fmtid="{D5CDD505-2E9C-101B-9397-08002B2CF9AE}" pid="3" name="MSIP_Label_9b8ed580-7b07-4de3-bcfc-baf51b37f0d5_SiteId">
    <vt:lpwstr>04ea39e3-ac5b-4971-937c-8344c97a4509</vt:lpwstr>
  </property>
  <property fmtid="{D5CDD505-2E9C-101B-9397-08002B2CF9AE}" pid="4" name="MSIP_Label_9b8ed580-7b07-4de3-bcfc-baf51b37f0d5_Owner">
    <vt:lpwstr>kksingh@tatapower.com</vt:lpwstr>
  </property>
  <property fmtid="{D5CDD505-2E9C-101B-9397-08002B2CF9AE}" pid="5" name="MSIP_Label_9b8ed580-7b07-4de3-bcfc-baf51b37f0d5_SetDate">
    <vt:lpwstr>2022-09-16T11:32:56.6525827Z</vt:lpwstr>
  </property>
  <property fmtid="{D5CDD505-2E9C-101B-9397-08002B2CF9AE}" pid="6" name="MSIP_Label_9b8ed580-7b07-4de3-bcfc-baf51b37f0d5_Name">
    <vt:lpwstr>Public</vt:lpwstr>
  </property>
  <property fmtid="{D5CDD505-2E9C-101B-9397-08002B2CF9AE}" pid="7" name="MSIP_Label_9b8ed580-7b07-4de3-bcfc-baf51b37f0d5_Application">
    <vt:lpwstr>Microsoft Azure Information Protection</vt:lpwstr>
  </property>
  <property fmtid="{D5CDD505-2E9C-101B-9397-08002B2CF9AE}" pid="8" name="MSIP_Label_9b8ed580-7b07-4de3-bcfc-baf51b37f0d5_ActionId">
    <vt:lpwstr>f9d37bc3-cff7-4e1f-bac0-90db2c9dd561</vt:lpwstr>
  </property>
  <property fmtid="{D5CDD505-2E9C-101B-9397-08002B2CF9AE}" pid="9" name="MSIP_Label_9b8ed580-7b07-4de3-bcfc-baf51b37f0d5_Extended_MSFT_Method">
    <vt:lpwstr>Automatic</vt:lpwstr>
  </property>
  <property fmtid="{D5CDD505-2E9C-101B-9397-08002B2CF9AE}" pid="10" name="Sensitivity">
    <vt:lpwstr>Public</vt:lpwstr>
  </property>
</Properties>
</file>