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8" r:id="rId3"/>
    <p:sldId id="274" r:id="rId4"/>
    <p:sldId id="269" r:id="rId5"/>
    <p:sldId id="270" r:id="rId6"/>
    <p:sldId id="271" r:id="rId7"/>
    <p:sldId id="280" r:id="rId8"/>
    <p:sldId id="258" r:id="rId9"/>
    <p:sldId id="265" r:id="rId10"/>
    <p:sldId id="276" r:id="rId11"/>
    <p:sldId id="259" r:id="rId12"/>
    <p:sldId id="264" r:id="rId13"/>
    <p:sldId id="260" r:id="rId14"/>
    <p:sldId id="266" r:id="rId15"/>
    <p:sldId id="261" r:id="rId16"/>
    <p:sldId id="267" r:id="rId17"/>
    <p:sldId id="279" r:id="rId18"/>
    <p:sldId id="262" r:id="rId19"/>
    <p:sldId id="263" r:id="rId20"/>
    <p:sldId id="275" r:id="rId21"/>
    <p:sldId id="277" r:id="rId22"/>
    <p:sldId id="272" r:id="rId23"/>
    <p:sldId id="273" r:id="rId24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31"/>
    <a:srgbClr val="FFF4D5"/>
    <a:srgbClr val="FEC89A"/>
    <a:srgbClr val="B9A467"/>
    <a:srgbClr val="F4E5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42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8137-0D50-44F0-AFF2-77EA6361EA32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CAA7-0069-4C7F-B5F6-EAD0CCF638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8137-0D50-44F0-AFF2-77EA6361EA32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CAA7-0069-4C7F-B5F6-EAD0CCF638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8137-0D50-44F0-AFF2-77EA6361EA32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CAA7-0069-4C7F-B5F6-EAD0CCF638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8137-0D50-44F0-AFF2-77EA6361EA32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CAA7-0069-4C7F-B5F6-EAD0CCF638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8137-0D50-44F0-AFF2-77EA6361EA32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CAA7-0069-4C7F-B5F6-EAD0CCF638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8137-0D50-44F0-AFF2-77EA6361EA32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CAA7-0069-4C7F-B5F6-EAD0CCF638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8137-0D50-44F0-AFF2-77EA6361EA32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CAA7-0069-4C7F-B5F6-EAD0CCF638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8137-0D50-44F0-AFF2-77EA6361EA32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CAA7-0069-4C7F-B5F6-EAD0CCF638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8137-0D50-44F0-AFF2-77EA6361EA32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CAA7-0069-4C7F-B5F6-EAD0CCF638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8137-0D50-44F0-AFF2-77EA6361EA32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CAA7-0069-4C7F-B5F6-EAD0CCF638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8137-0D50-44F0-AFF2-77EA6361EA32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CAA7-0069-4C7F-B5F6-EAD0CCF638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8137-0D50-44F0-AFF2-77EA6361EA32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7CAA7-0069-4C7F-B5F6-EAD0CCF638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4595008" y="428604"/>
            <a:ext cx="5214974" cy="1143008"/>
          </a:xfrm>
          <a:prstGeom prst="round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6"/>
          <p:cNvSpPr/>
          <p:nvPr/>
        </p:nvSpPr>
        <p:spPr>
          <a:xfrm>
            <a:off x="0" y="0"/>
            <a:ext cx="4666446" cy="6858000"/>
          </a:xfrm>
          <a:prstGeom prst="flowChartDelay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4E5BA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6512" y="500042"/>
            <a:ext cx="327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u="sng" dirty="0" smtClean="0">
                <a:solidFill>
                  <a:schemeClr val="bg1"/>
                </a:solidFill>
                <a:latin typeface="Georgia" pitchFamily="18" charset="0"/>
              </a:rPr>
              <a:t>WeaTherino </a:t>
            </a:r>
            <a:endParaRPr lang="en-US" sz="3600" b="1" i="1" u="sng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11" name="Picture 10" descr="colleg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610" y="428604"/>
            <a:ext cx="1143008" cy="12630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66644" y="1071546"/>
            <a:ext cx="3452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j-lt"/>
              </a:rPr>
              <a:t>- a weather forecasting website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3834" y="42148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B.SC (</a:t>
            </a:r>
            <a:r>
              <a:rPr lang="en-US" dirty="0" err="1" smtClean="0">
                <a:latin typeface="+mj-lt"/>
              </a:rPr>
              <a:t>Hons</a:t>
            </a:r>
            <a:r>
              <a:rPr lang="en-US" dirty="0" smtClean="0">
                <a:latin typeface="+mj-lt"/>
              </a:rPr>
              <a:t>.</a:t>
            </a:r>
            <a:r>
              <a:rPr lang="en-US" b="1" dirty="0" smtClean="0">
                <a:latin typeface="+mj-lt"/>
              </a:rPr>
              <a:t>)</a:t>
            </a:r>
            <a:endParaRPr lang="en-US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3636" y="4500570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eorgia" pitchFamily="18" charset="0"/>
              </a:rPr>
              <a:t>Department of Computer Science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5206" y="485776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Georgia" pitchFamily="18" charset="0"/>
              </a:rPr>
              <a:t>Siliguri</a:t>
            </a:r>
            <a:r>
              <a:rPr lang="en-US" sz="2000" b="1" dirty="0" smtClean="0">
                <a:latin typeface="Georgia" pitchFamily="18" charset="0"/>
              </a:rPr>
              <a:t> College</a:t>
            </a:r>
            <a:endParaRPr lang="en-US" sz="2000" b="1" dirty="0"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2396" y="5214950"/>
            <a:ext cx="1269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Affiliated to -</a:t>
            </a:r>
            <a:endParaRPr lang="en-US" sz="16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66512" y="5572140"/>
            <a:ext cx="371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Georgia" pitchFamily="18" charset="0"/>
              </a:rPr>
              <a:t>University of North Bengal</a:t>
            </a:r>
            <a:endParaRPr lang="en-US" sz="2000" b="1" dirty="0">
              <a:latin typeface="Georg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09850" y="2357430"/>
            <a:ext cx="2286015" cy="17543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Himangshu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Ghosh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Rejaul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karim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Sourav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Roy Dalai,</a:t>
            </a:r>
          </a:p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Soumita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Ganguly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Aritra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Paul,</a:t>
            </a:r>
          </a:p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Somnath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Das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38412" y="1928802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Presented by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23636" y="207167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Supervised by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95074" y="2571744"/>
            <a:ext cx="2661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Mr.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Prem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Kumar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Jha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357166"/>
            <a:ext cx="3929090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Messages</a:t>
            </a:r>
            <a:endParaRPr lang="en-US" sz="2800" b="1" dirty="0">
              <a:latin typeface="Georgia" pitchFamily="18" charset="0"/>
            </a:endParaRPr>
          </a:p>
        </p:txBody>
      </p:sp>
      <p:pic>
        <p:nvPicPr>
          <p:cNvPr id="3" name="Picture 2" descr="ppt_s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08" y="1214422"/>
            <a:ext cx="2940476" cy="507619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ppt_s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536" y="1214422"/>
            <a:ext cx="2967142" cy="507619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ppt_s4.png"/>
          <p:cNvPicPr>
            <a:picLocks noChangeAspect="1"/>
          </p:cNvPicPr>
          <p:nvPr/>
        </p:nvPicPr>
        <p:blipFill>
          <a:blip r:embed="rId4"/>
          <a:srcRect t="1407"/>
          <a:stretch>
            <a:fillRect/>
          </a:stretch>
        </p:blipFill>
        <p:spPr>
          <a:xfrm>
            <a:off x="4673739" y="1285860"/>
            <a:ext cx="3194918" cy="500475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4094942" y="3286124"/>
            <a:ext cx="428628" cy="14287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24032" y="3429000"/>
            <a:ext cx="428628" cy="14287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7172" y="6357958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- 8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0232" y="6357934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s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470" y="785794"/>
            <a:ext cx="3352381" cy="507619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808794" y="500042"/>
            <a:ext cx="4429156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Table (I)  Section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8860" y="1785926"/>
            <a:ext cx="6143668" cy="642942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display brief description of 7 days weather condition with icon according to the weather status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Bent-Up Arrow 5"/>
          <p:cNvSpPr/>
          <p:nvPr/>
        </p:nvSpPr>
        <p:spPr>
          <a:xfrm rot="5400000">
            <a:off x="915951" y="1893083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0298" y="2857496"/>
            <a:ext cx="6143668" cy="642942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can be slide towards right or left direction to view the weather of</a:t>
            </a:r>
            <a:r>
              <a:rPr lang="en-US" b="1" dirty="0" smtClean="0">
                <a:solidFill>
                  <a:schemeClr val="tx1"/>
                </a:solidFill>
              </a:rPr>
              <a:t> 7 days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Bent-Up Arrow 8"/>
          <p:cNvSpPr/>
          <p:nvPr/>
        </p:nvSpPr>
        <p:spPr>
          <a:xfrm rot="5400000">
            <a:off x="987389" y="2964653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67172" y="6286520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- 9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0232" y="6143644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500042"/>
            <a:ext cx="4429156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Desktop View</a:t>
            </a:r>
            <a:endParaRPr lang="en-US" sz="2800" b="1" dirty="0">
              <a:latin typeface="Georgia" pitchFamily="18" charset="0"/>
            </a:endParaRPr>
          </a:p>
        </p:txBody>
      </p:sp>
      <p:pic>
        <p:nvPicPr>
          <p:cNvPr id="3" name="Picture 2" descr="ppt_s4_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36" y="1571612"/>
            <a:ext cx="9295239" cy="41238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500042"/>
            <a:ext cx="4429156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Table (II)  Section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8860" y="1857364"/>
            <a:ext cx="6143668" cy="500066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display detail description of 7 days weather condition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Bent-Up Arrow 3"/>
          <p:cNvSpPr/>
          <p:nvPr/>
        </p:nvSpPr>
        <p:spPr>
          <a:xfrm rot="5400000">
            <a:off x="915951" y="1893083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0298" y="2857496"/>
            <a:ext cx="6143668" cy="642942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can be slide towards right or left direction to view the weather of</a:t>
            </a:r>
            <a:r>
              <a:rPr lang="en-US" b="1" dirty="0" smtClean="0">
                <a:solidFill>
                  <a:schemeClr val="tx1"/>
                </a:solidFill>
              </a:rPr>
              <a:t> 7 days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Bent-Up Arrow 5"/>
          <p:cNvSpPr/>
          <p:nvPr/>
        </p:nvSpPr>
        <p:spPr>
          <a:xfrm rot="5400000">
            <a:off x="987389" y="2964653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0298" y="3857628"/>
            <a:ext cx="6143668" cy="785818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This section specially designed for students who need data of various weather components for education purpose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Bent-Up Arrow 7"/>
          <p:cNvSpPr/>
          <p:nvPr/>
        </p:nvSpPr>
        <p:spPr>
          <a:xfrm rot="5400000">
            <a:off x="987389" y="3964785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pic>
        <p:nvPicPr>
          <p:cNvPr id="9" name="Picture 8" descr="ppt_s5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33" y="357166"/>
            <a:ext cx="3703779" cy="6200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pt_s5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156" y="357166"/>
            <a:ext cx="3933334" cy="6200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10238610" y="6357958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- 10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0232" y="6357934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500042"/>
            <a:ext cx="4429156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Desktop View</a:t>
            </a:r>
            <a:endParaRPr lang="en-US" sz="2800" b="1" dirty="0">
              <a:latin typeface="Georgia" pitchFamily="18" charset="0"/>
            </a:endParaRPr>
          </a:p>
        </p:txBody>
      </p:sp>
      <p:pic>
        <p:nvPicPr>
          <p:cNvPr id="3" name="Picture 2" descr="ppt_s4_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36" y="1571612"/>
            <a:ext cx="9295239" cy="41238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500042"/>
            <a:ext cx="4643470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Safety  Tips  Section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8860" y="1643050"/>
            <a:ext cx="6143668" cy="92869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We have included safety precautions about 6 disastrous weather events i.e.  Flood, Heat wave, Hailstorm, Forest Fire, Thunderstorm and Cyclone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Bent-Up Arrow 3"/>
          <p:cNvSpPr/>
          <p:nvPr/>
        </p:nvSpPr>
        <p:spPr>
          <a:xfrm rot="5400000">
            <a:off x="915951" y="1893083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pic>
        <p:nvPicPr>
          <p:cNvPr id="5" name="Picture 4" descr="ppt_s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94" y="285728"/>
            <a:ext cx="3607272" cy="591071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308860" y="2857496"/>
            <a:ext cx="6143668" cy="642942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In every page we share some safety precaution and prevention tips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Bent-Up Arrow 6"/>
          <p:cNvSpPr/>
          <p:nvPr/>
        </p:nvSpPr>
        <p:spPr>
          <a:xfrm rot="5400000">
            <a:off x="915951" y="2964653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38610" y="6357958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- 11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0232" y="6215082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500042"/>
            <a:ext cx="4429156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Desktop View</a:t>
            </a:r>
            <a:endParaRPr lang="en-US" sz="2800" b="1" dirty="0">
              <a:latin typeface="Georgia" pitchFamily="18" charset="0"/>
            </a:endParaRPr>
          </a:p>
        </p:txBody>
      </p:sp>
      <p:pic>
        <p:nvPicPr>
          <p:cNvPr id="3" name="Picture 2" descr="ppt_s4_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54" y="1405277"/>
            <a:ext cx="8429684" cy="49359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500042"/>
            <a:ext cx="4429156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Safety Page View</a:t>
            </a:r>
            <a:endParaRPr lang="en-US" sz="2800" b="1" dirty="0">
              <a:latin typeface="Georgia" pitchFamily="18" charset="0"/>
            </a:endParaRPr>
          </a:p>
        </p:txBody>
      </p:sp>
      <p:pic>
        <p:nvPicPr>
          <p:cNvPr id="3" name="Picture 2" descr="ppt_s4_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430" y="1285860"/>
            <a:ext cx="8222976" cy="49359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0381486" y="6357958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- 12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794" y="6357934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500042"/>
            <a:ext cx="3929090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About Page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8860" y="1857364"/>
            <a:ext cx="6143668" cy="500066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Here we explain briefly about our website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Bent-Up Arrow 3"/>
          <p:cNvSpPr/>
          <p:nvPr/>
        </p:nvSpPr>
        <p:spPr>
          <a:xfrm rot="5400000">
            <a:off x="915951" y="1893083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pic>
        <p:nvPicPr>
          <p:cNvPr id="5" name="Picture 4" descr="ppt_s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94" y="605526"/>
            <a:ext cx="3607272" cy="555686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308860" y="2857496"/>
            <a:ext cx="6143668" cy="642942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We have also explain how a user can get information in very easy language so anyone can easily understand it.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Bent-Up Arrow 6"/>
          <p:cNvSpPr/>
          <p:nvPr/>
        </p:nvSpPr>
        <p:spPr>
          <a:xfrm rot="5400000">
            <a:off x="915951" y="2964653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67172" y="6286520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- 13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0232" y="6143644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8794" y="500042"/>
            <a:ext cx="3929090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Contact Page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8860" y="1857364"/>
            <a:ext cx="6143668" cy="500066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Through this page a user can easily contact with us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Bent-Up Arrow 8"/>
          <p:cNvSpPr/>
          <p:nvPr/>
        </p:nvSpPr>
        <p:spPr>
          <a:xfrm rot="5400000">
            <a:off x="915951" y="1893083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pic>
        <p:nvPicPr>
          <p:cNvPr id="10" name="Picture 9" descr="ppt_s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426" y="681255"/>
            <a:ext cx="3603607" cy="540540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1308860" y="2786058"/>
            <a:ext cx="6143668" cy="92869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To contact with us we just ask a name and a valid email id so it is very secure user don’t need to enter any valuable personal information except email id.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Bent-Up Arrow 11"/>
          <p:cNvSpPr/>
          <p:nvPr/>
        </p:nvSpPr>
        <p:spPr>
          <a:xfrm rot="5400000">
            <a:off x="915951" y="2964653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67172" y="6286520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- 14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0232" y="6143644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500042"/>
            <a:ext cx="3786214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Acknowledgement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7172" y="6286520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- 1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0232" y="6143644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8860" y="1500174"/>
            <a:ext cx="8429684" cy="714380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schemeClr val="tx1"/>
                </a:solidFill>
                <a:latin typeface="+mj-lt"/>
              </a:rPr>
              <a:t>Project Supervisor, Mr.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Prem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 Kumar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Jha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, for his enthusiasm, patience, insightful comments, helpful information, practical advice and unceasing ideas.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Bent-Up Arrow 5"/>
          <p:cNvSpPr/>
          <p:nvPr/>
        </p:nvSpPr>
        <p:spPr>
          <a:xfrm rot="5400000">
            <a:off x="915951" y="1678769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8860" y="2500306"/>
            <a:ext cx="8501122" cy="785818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schemeClr val="tx1"/>
                </a:solidFill>
                <a:latin typeface="+mj-lt"/>
              </a:rPr>
              <a:t>Our Head of the department of Computer Science and Application Mr.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Dipak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 Kumar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Sarkar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, for permitting in laying the first stone of success and providing the lab facilities.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Bent-Up Arrow 7"/>
          <p:cNvSpPr/>
          <p:nvPr/>
        </p:nvSpPr>
        <p:spPr>
          <a:xfrm rot="5400000">
            <a:off x="915951" y="2607463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8860" y="3500438"/>
            <a:ext cx="8501122" cy="785818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schemeClr val="tx1"/>
                </a:solidFill>
                <a:latin typeface="+mj-lt"/>
              </a:rPr>
              <a:t>Honorable principal Dr.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Sujit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Ghosh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, for his support and encouragement.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Bent-Up Arrow 9"/>
          <p:cNvSpPr/>
          <p:nvPr/>
        </p:nvSpPr>
        <p:spPr>
          <a:xfrm rot="5400000">
            <a:off x="915951" y="3679033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s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32" y="671360"/>
            <a:ext cx="3413106" cy="506277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ppt_s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08" y="1526779"/>
            <a:ext cx="3174979" cy="470925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ppt_s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346" y="928670"/>
            <a:ext cx="3174979" cy="465253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Elbow Connector 7"/>
          <p:cNvCxnSpPr/>
          <p:nvPr/>
        </p:nvCxnSpPr>
        <p:spPr>
          <a:xfrm>
            <a:off x="4452132" y="857232"/>
            <a:ext cx="1285884" cy="428628"/>
          </a:xfrm>
          <a:prstGeom prst="bentConnector3">
            <a:avLst>
              <a:gd name="adj1" fmla="val 100127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67172" y="6286520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- 15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0232" y="6143644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500042"/>
            <a:ext cx="3929090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Future Scope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8860" y="1857364"/>
            <a:ext cx="6143668" cy="642942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Try to launch this application in regional languages  such as Bengali, Nepali, Hindi etc.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Bent-Up Arrow 3"/>
          <p:cNvSpPr/>
          <p:nvPr/>
        </p:nvSpPr>
        <p:spPr>
          <a:xfrm rot="5400000">
            <a:off x="915951" y="1893083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8860" y="2643182"/>
            <a:ext cx="6143668" cy="500066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Try to make this application more user-friendly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Bent-Up Arrow 5"/>
          <p:cNvSpPr/>
          <p:nvPr/>
        </p:nvSpPr>
        <p:spPr>
          <a:xfrm rot="5400000">
            <a:off x="915951" y="2678901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8860" y="3357562"/>
            <a:ext cx="6143668" cy="500066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Get data directly from government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Bent-Up Arrow 7"/>
          <p:cNvSpPr/>
          <p:nvPr/>
        </p:nvSpPr>
        <p:spPr>
          <a:xfrm rot="5400000">
            <a:off x="915951" y="3393281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8860" y="4071942"/>
            <a:ext cx="6143668" cy="500066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Add some graphs about different  weather components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Bent-Up Arrow 9"/>
          <p:cNvSpPr/>
          <p:nvPr/>
        </p:nvSpPr>
        <p:spPr>
          <a:xfrm rot="5400000">
            <a:off x="915951" y="4107661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8860" y="4786322"/>
            <a:ext cx="6143668" cy="500066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Cerate a database to handle the user information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Bent-Up Arrow 11"/>
          <p:cNvSpPr/>
          <p:nvPr/>
        </p:nvSpPr>
        <p:spPr>
          <a:xfrm rot="5400000">
            <a:off x="915951" y="4822041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67172" y="6286520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- 16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0232" y="6143644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500042"/>
            <a:ext cx="3929090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Conclusion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51736" y="1500174"/>
            <a:ext cx="7858180" cy="1357322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+mj-lt"/>
              </a:rPr>
              <a:t>The design and development of this application will significantly useful for normal users as well as students. The application is Economically, Technically and Operationally Feasible.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1736" y="3000372"/>
            <a:ext cx="7858180" cy="500066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+mj-lt"/>
              </a:rPr>
              <a:t>It is user friendly, so that every user can handle it with ease.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1736" y="3643314"/>
            <a:ext cx="7858180" cy="714380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+mj-lt"/>
              </a:rPr>
              <a:t>The application is developed such that it will not use much of RAM and memory space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1736" y="4500570"/>
            <a:ext cx="7858180" cy="57150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+mj-lt"/>
              </a:rPr>
              <a:t>This application provides detail information with the use of interactive images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1736" y="5214950"/>
            <a:ext cx="7858180" cy="57150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+mj-lt"/>
              </a:rPr>
              <a:t>This application also provide various safety tips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67172" y="6286520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- 17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0232" y="6143644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nd Drawn Learning Education Tools Blackboard Background.jfif"/>
          <p:cNvPicPr>
            <a:picLocks noChangeAspect="1"/>
          </p:cNvPicPr>
          <p:nvPr/>
        </p:nvPicPr>
        <p:blipFill>
          <a:blip r:embed="rId2"/>
          <a:srcRect t="7807" b="7807"/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66380" y="3071810"/>
            <a:ext cx="3929090" cy="71438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Georgia" pitchFamily="18" charset="0"/>
              </a:rPr>
              <a:t>Thank You!!</a:t>
            </a:r>
            <a:endParaRPr lang="en-US" sz="2800" b="1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500042"/>
            <a:ext cx="3571900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Contents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4678" y="1500174"/>
            <a:ext cx="3357586" cy="57150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Introduction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4678" y="2214554"/>
            <a:ext cx="3357586" cy="57150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Objectives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94678" y="2928934"/>
            <a:ext cx="3357586" cy="57150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Working Logic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4678" y="3643314"/>
            <a:ext cx="3357586" cy="57150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Menu &amp; Header Section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4678" y="4357694"/>
            <a:ext cx="3357586" cy="57150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Explain some messages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4678" y="5072074"/>
            <a:ext cx="3357586" cy="57150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</a:rPr>
              <a:t>Table (I) Section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2330" y="1500174"/>
            <a:ext cx="3357586" cy="57150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</a:rPr>
              <a:t>Table (II) Section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52330" y="2214554"/>
            <a:ext cx="3357586" cy="57150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Safety Section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52330" y="2928934"/>
            <a:ext cx="3357586" cy="57150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About Section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52330" y="3643314"/>
            <a:ext cx="3357586" cy="57150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Contact Section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52330" y="4357694"/>
            <a:ext cx="3357586" cy="57150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Future Scope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52330" y="5072074"/>
            <a:ext cx="3357586" cy="57150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67172" y="6286520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- 2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0232" y="6143644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500042"/>
            <a:ext cx="3571900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Introduction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8860" y="1500174"/>
            <a:ext cx="6143668" cy="714380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schemeClr val="tx1"/>
                </a:solidFill>
                <a:latin typeface="+mj-lt"/>
              </a:rPr>
              <a:t>User can get weather data by enter a city name or by providing the GPS coordinate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Bent-Up Arrow 3"/>
          <p:cNvSpPr/>
          <p:nvPr/>
        </p:nvSpPr>
        <p:spPr>
          <a:xfrm rot="5400000">
            <a:off x="915951" y="1678769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8860" y="2500306"/>
            <a:ext cx="6143668" cy="785818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schemeClr val="tx1"/>
                </a:solidFill>
                <a:latin typeface="+mj-lt"/>
              </a:rPr>
              <a:t>This application very useful for students who want various data related to weather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Bent-Up Arrow 5"/>
          <p:cNvSpPr/>
          <p:nvPr/>
        </p:nvSpPr>
        <p:spPr>
          <a:xfrm rot="5400000">
            <a:off x="915951" y="2607463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8860" y="3500438"/>
            <a:ext cx="6143668" cy="785818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schemeClr val="tx1"/>
                </a:solidFill>
                <a:latin typeface="+mj-lt"/>
              </a:rPr>
              <a:t>User can contact with us easily through contact page of this application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Bent-Up Arrow 7"/>
          <p:cNvSpPr/>
          <p:nvPr/>
        </p:nvSpPr>
        <p:spPr>
          <a:xfrm rot="5400000">
            <a:off x="915951" y="3679033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pic>
        <p:nvPicPr>
          <p:cNvPr id="9" name="Picture 8" descr="ppt_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94" y="624689"/>
            <a:ext cx="3457143" cy="496024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1308860" y="4500570"/>
            <a:ext cx="6143668" cy="642942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Various types of safety information are also provided here.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Bent-Up Arrow 10"/>
          <p:cNvSpPr/>
          <p:nvPr/>
        </p:nvSpPr>
        <p:spPr>
          <a:xfrm rot="5400000">
            <a:off x="915951" y="4607727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67172" y="6286520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- 3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0232" y="6143644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500042"/>
            <a:ext cx="3571900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Objectives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8860" y="1643050"/>
            <a:ext cx="6143668" cy="500066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schemeClr val="tx1"/>
                </a:solidFill>
                <a:latin typeface="+mj-lt"/>
              </a:rPr>
              <a:t>Useful for various weather operations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Bent-Up Arrow 5"/>
          <p:cNvSpPr/>
          <p:nvPr/>
        </p:nvSpPr>
        <p:spPr>
          <a:xfrm rot="5400000">
            <a:off x="915951" y="1678769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8860" y="2357430"/>
            <a:ext cx="6143668" cy="500066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schemeClr val="tx1"/>
                </a:solidFill>
                <a:latin typeface="+mj-lt"/>
              </a:rPr>
              <a:t>Easy availability of information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Bent-Up Arrow 7"/>
          <p:cNvSpPr/>
          <p:nvPr/>
        </p:nvSpPr>
        <p:spPr>
          <a:xfrm rot="5400000">
            <a:off x="915951" y="2393149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8860" y="3071810"/>
            <a:ext cx="6143668" cy="500066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Time saving application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Bent-Up Arrow 9"/>
          <p:cNvSpPr/>
          <p:nvPr/>
        </p:nvSpPr>
        <p:spPr>
          <a:xfrm rot="5400000">
            <a:off x="915951" y="3036091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8860" y="3786190"/>
            <a:ext cx="6143668" cy="500066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Economically feasible for users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Bent-Up Arrow 11"/>
          <p:cNvSpPr/>
          <p:nvPr/>
        </p:nvSpPr>
        <p:spPr>
          <a:xfrm rot="5400000">
            <a:off x="915951" y="3750471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8860" y="4500570"/>
            <a:ext cx="6143668" cy="714380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Specially designed for students who need various weather information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Bent-Up Arrow 13"/>
          <p:cNvSpPr/>
          <p:nvPr/>
        </p:nvSpPr>
        <p:spPr>
          <a:xfrm rot="5400000">
            <a:off x="915951" y="4607727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67172" y="6286520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- 4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0232" y="6143644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500042"/>
            <a:ext cx="3929090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Working  Logic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4" name="Bent-Up Arrow 3"/>
          <p:cNvSpPr/>
          <p:nvPr/>
        </p:nvSpPr>
        <p:spPr>
          <a:xfrm rot="5400000">
            <a:off x="915951" y="1678769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8860" y="1571612"/>
            <a:ext cx="5643602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There are two different tasks at the core of this project -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User request analysis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Returning the appropriate response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66908" y="1928802"/>
            <a:ext cx="2500330" cy="10715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j-lt"/>
              </a:rPr>
              <a:t>Openweathermap</a:t>
            </a:r>
          </a:p>
          <a:p>
            <a:pPr algn="ctr"/>
            <a:r>
              <a:rPr lang="en-US" sz="2000" b="1" dirty="0" smtClean="0">
                <a:latin typeface="+mj-lt"/>
              </a:rPr>
              <a:t>API</a:t>
            </a:r>
            <a:endParaRPr lang="en-US" sz="2000" b="1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38346" y="4071942"/>
            <a:ext cx="2500330" cy="1285884"/>
          </a:xfrm>
          <a:prstGeom prst="ellipse">
            <a:avLst/>
          </a:prstGeom>
          <a:solidFill>
            <a:srgbClr val="F4E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WeaTherino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94942" y="4500570"/>
            <a:ext cx="1928826" cy="57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User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" name="Elbow Connector 16"/>
          <p:cNvCxnSpPr>
            <a:stCxn id="8" idx="0"/>
          </p:cNvCxnSpPr>
          <p:nvPr/>
        </p:nvCxnSpPr>
        <p:spPr>
          <a:xfrm rot="16200000" flipH="1">
            <a:off x="6613132" y="2946793"/>
            <a:ext cx="71438" cy="3178993"/>
          </a:xfrm>
          <a:prstGeom prst="bentConnector4">
            <a:avLst>
              <a:gd name="adj1" fmla="val -319998"/>
              <a:gd name="adj2" fmla="val 65169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6"/>
          <p:cNvCxnSpPr>
            <a:stCxn id="8" idx="2"/>
          </p:cNvCxnSpPr>
          <p:nvPr/>
        </p:nvCxnSpPr>
        <p:spPr>
          <a:xfrm rot="5400000" flipH="1" flipV="1">
            <a:off x="6541694" y="3375420"/>
            <a:ext cx="214314" cy="3178993"/>
          </a:xfrm>
          <a:prstGeom prst="bentConnector4">
            <a:avLst>
              <a:gd name="adj1" fmla="val -106666"/>
              <a:gd name="adj2" fmla="val 65169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8560611" y="3536157"/>
            <a:ext cx="1070776" cy="7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9310710" y="3571876"/>
            <a:ext cx="1142214" cy="7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80892" y="4143380"/>
            <a:ext cx="47320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GPS</a:t>
            </a:r>
            <a:endParaRPr lang="en-US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95140" y="5143512"/>
            <a:ext cx="92869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City name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95536" y="3429000"/>
            <a:ext cx="92869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Request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24230" y="3429000"/>
            <a:ext cx="92869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Response</a:t>
            </a:r>
          </a:p>
        </p:txBody>
      </p:sp>
      <p:cxnSp>
        <p:nvCxnSpPr>
          <p:cNvPr id="55" name="Shape 54"/>
          <p:cNvCxnSpPr>
            <a:stCxn id="7" idx="1"/>
          </p:cNvCxnSpPr>
          <p:nvPr/>
        </p:nvCxnSpPr>
        <p:spPr>
          <a:xfrm rot="16200000" flipH="1" flipV="1">
            <a:off x="6479602" y="2375660"/>
            <a:ext cx="240315" cy="4009503"/>
          </a:xfrm>
          <a:prstGeom prst="curvedConnector4">
            <a:avLst>
              <a:gd name="adj1" fmla="val -271178"/>
              <a:gd name="adj2" fmla="val 99837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95140" y="3500438"/>
            <a:ext cx="178595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Display Fetched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167172" y="6286520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- 5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0232" y="6143644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47" grpId="0" animBg="1"/>
      <p:bldP spid="49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381354" y="2143116"/>
            <a:ext cx="2286016" cy="8572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j-lt"/>
              </a:rPr>
              <a:t>Openweathermap</a:t>
            </a:r>
          </a:p>
          <a:p>
            <a:pPr algn="ctr"/>
            <a:r>
              <a:rPr lang="en-US" sz="2000" b="1" dirty="0" smtClean="0">
                <a:latin typeface="+mj-lt"/>
              </a:rPr>
              <a:t>API</a:t>
            </a:r>
            <a:endParaRPr lang="en-US" sz="2000" b="1" dirty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9238478" y="4071942"/>
            <a:ext cx="2428892" cy="1071570"/>
          </a:xfrm>
          <a:prstGeom prst="ellipse">
            <a:avLst/>
          </a:prstGeom>
          <a:solidFill>
            <a:srgbClr val="F4E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WeaTherino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9560743" y="3536157"/>
            <a:ext cx="1070776" cy="7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>
            <a:off x="10310842" y="3571876"/>
            <a:ext cx="1142214" cy="7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95668" y="3429000"/>
            <a:ext cx="92869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Request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24362" y="3429000"/>
            <a:ext cx="92869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Response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042" y="500042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fetch(`https://api.openweathermap.org/data/2.5/onecall?lat= 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${latitude}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&amp;lon= 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${longitude}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&amp;exclude=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hourly,minutely&amp;units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metric&amp;appid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${API_KEY}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`)</a:t>
            </a:r>
          </a:p>
        </p:txBody>
      </p:sp>
      <p:sp>
        <p:nvSpPr>
          <p:cNvPr id="11" name="Oval 10"/>
          <p:cNvSpPr/>
          <p:nvPr/>
        </p:nvSpPr>
        <p:spPr>
          <a:xfrm>
            <a:off x="5666578" y="4857760"/>
            <a:ext cx="2571768" cy="928694"/>
          </a:xfrm>
          <a:prstGeom prst="ellipse">
            <a:avLst/>
          </a:prstGeom>
          <a:solidFill>
            <a:srgbClr val="F4E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Getdata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51868" y="3929066"/>
            <a:ext cx="1928826" cy="57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User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Shape 13"/>
          <p:cNvCxnSpPr>
            <a:stCxn id="12" idx="2"/>
            <a:endCxn id="11" idx="2"/>
          </p:cNvCxnSpPr>
          <p:nvPr/>
        </p:nvCxnSpPr>
        <p:spPr>
          <a:xfrm rot="16200000" flipH="1">
            <a:off x="4130661" y="3786189"/>
            <a:ext cx="821537" cy="2250297"/>
          </a:xfrm>
          <a:prstGeom prst="curved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6"/>
            <a:endCxn id="2" idx="2"/>
          </p:cNvCxnSpPr>
          <p:nvPr/>
        </p:nvCxnSpPr>
        <p:spPr>
          <a:xfrm flipV="1">
            <a:off x="8238346" y="3000372"/>
            <a:ext cx="2286016" cy="2321735"/>
          </a:xfrm>
          <a:prstGeom prst="curved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66578" y="3071810"/>
            <a:ext cx="2571768" cy="928694"/>
          </a:xfrm>
          <a:prstGeom prst="ellipse">
            <a:avLst/>
          </a:prstGeom>
          <a:solidFill>
            <a:srgbClr val="F4E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Get-coordinate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8" name="Curved Connector 27"/>
          <p:cNvCxnSpPr>
            <a:stCxn id="12" idx="0"/>
            <a:endCxn id="26" idx="2"/>
          </p:cNvCxnSpPr>
          <p:nvPr/>
        </p:nvCxnSpPr>
        <p:spPr>
          <a:xfrm rot="5400000" flipH="1" flipV="1">
            <a:off x="4344975" y="2607464"/>
            <a:ext cx="392909" cy="2250297"/>
          </a:xfrm>
          <a:prstGeom prst="curved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27"/>
          <p:cNvCxnSpPr>
            <a:stCxn id="26" idx="7"/>
          </p:cNvCxnSpPr>
          <p:nvPr/>
        </p:nvCxnSpPr>
        <p:spPr>
          <a:xfrm rot="5400000" flipH="1" flipV="1">
            <a:off x="8303502" y="2129961"/>
            <a:ext cx="636070" cy="1519637"/>
          </a:xfrm>
          <a:prstGeom prst="curved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27"/>
          <p:cNvCxnSpPr/>
          <p:nvPr/>
        </p:nvCxnSpPr>
        <p:spPr>
          <a:xfrm rot="5400000">
            <a:off x="8537253" y="2487151"/>
            <a:ext cx="636070" cy="1519637"/>
          </a:xfrm>
          <a:prstGeom prst="curvedConnector2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27"/>
          <p:cNvCxnSpPr>
            <a:stCxn id="26" idx="4"/>
            <a:endCxn id="11" idx="0"/>
          </p:cNvCxnSpPr>
          <p:nvPr/>
        </p:nvCxnSpPr>
        <p:spPr>
          <a:xfrm rot="5400000">
            <a:off x="6523834" y="4429132"/>
            <a:ext cx="857256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>
            <a:off x="7452528" y="1857364"/>
            <a:ext cx="2928958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32" idx="6"/>
          </p:cNvCxnSpPr>
          <p:nvPr/>
        </p:nvCxnSpPr>
        <p:spPr>
          <a:xfrm rot="10800000">
            <a:off x="6595272" y="2643182"/>
            <a:ext cx="857256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>
            <a:off x="2308198" y="3286124"/>
            <a:ext cx="1286678" cy="79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7060016" y="2249876"/>
            <a:ext cx="785818" cy="7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94480" y="1357298"/>
            <a:ext cx="61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fetch(`https://api.openweathermap.org/data/2.5/weather?q= `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+</a:t>
            </a:r>
            <a:r>
              <a:rPr lang="en-US" b="1" dirty="0" err="1" smtClean="0">
                <a:solidFill>
                  <a:srgbClr val="0070C0"/>
                </a:solidFill>
                <a:latin typeface="+mj-lt"/>
              </a:rPr>
              <a:t>inputValue.value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+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` &amp;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appid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${API_KEY}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`)</a:t>
            </a:r>
          </a:p>
        </p:txBody>
      </p:sp>
      <p:sp>
        <p:nvSpPr>
          <p:cNvPr id="24" name="TextBox 23"/>
          <p:cNvSpPr txBox="1"/>
          <p:nvPr/>
        </p:nvSpPr>
        <p:spPr>
          <a:xfrm rot="1311055">
            <a:off x="3847098" y="4882467"/>
            <a:ext cx="61024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GPS</a:t>
            </a:r>
          </a:p>
        </p:txBody>
      </p:sp>
      <p:sp>
        <p:nvSpPr>
          <p:cNvPr id="25" name="TextBox 24"/>
          <p:cNvSpPr txBox="1"/>
          <p:nvPr/>
        </p:nvSpPr>
        <p:spPr>
          <a:xfrm rot="18411074">
            <a:off x="9390073" y="4310476"/>
            <a:ext cx="92869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Request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0239404" y="1999446"/>
            <a:ext cx="285752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09784" y="1714488"/>
            <a:ext cx="92869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Response</a:t>
            </a:r>
          </a:p>
        </p:txBody>
      </p:sp>
      <p:sp>
        <p:nvSpPr>
          <p:cNvPr id="32" name="Oval 31"/>
          <p:cNvSpPr/>
          <p:nvPr/>
        </p:nvSpPr>
        <p:spPr>
          <a:xfrm>
            <a:off x="4023504" y="2214554"/>
            <a:ext cx="2571768" cy="857256"/>
          </a:xfrm>
          <a:prstGeom prst="ellipse">
            <a:avLst/>
          </a:prstGeom>
          <a:solidFill>
            <a:srgbClr val="F4E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process-data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7" name="Straight Connector 36"/>
          <p:cNvCxnSpPr>
            <a:stCxn id="32" idx="2"/>
          </p:cNvCxnSpPr>
          <p:nvPr/>
        </p:nvCxnSpPr>
        <p:spPr>
          <a:xfrm rot="10800000">
            <a:off x="2951934" y="2643182"/>
            <a:ext cx="1071570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94744" y="3071810"/>
            <a:ext cx="71438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Display</a:t>
            </a:r>
          </a:p>
        </p:txBody>
      </p:sp>
      <p:sp>
        <p:nvSpPr>
          <p:cNvPr id="42" name="TextBox 41"/>
          <p:cNvSpPr txBox="1"/>
          <p:nvPr/>
        </p:nvSpPr>
        <p:spPr>
          <a:xfrm rot="21220287">
            <a:off x="4037483" y="3482035"/>
            <a:ext cx="97926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City-name</a:t>
            </a:r>
          </a:p>
        </p:txBody>
      </p:sp>
      <p:sp>
        <p:nvSpPr>
          <p:cNvPr id="43" name="TextBox 42"/>
          <p:cNvSpPr txBox="1"/>
          <p:nvPr/>
        </p:nvSpPr>
        <p:spPr>
          <a:xfrm rot="20536400">
            <a:off x="8048840" y="2562945"/>
            <a:ext cx="92869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Request</a:t>
            </a:r>
          </a:p>
        </p:txBody>
      </p:sp>
      <p:sp>
        <p:nvSpPr>
          <p:cNvPr id="44" name="TextBox 43"/>
          <p:cNvSpPr txBox="1"/>
          <p:nvPr/>
        </p:nvSpPr>
        <p:spPr>
          <a:xfrm rot="20324860">
            <a:off x="8548300" y="3229659"/>
            <a:ext cx="92869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Response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38082" y="4214818"/>
            <a:ext cx="164307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Latitude, Longitude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167172" y="6286520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- 6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0232" y="6143644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6" name="Picture 35" descr="ppt_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459" y="785794"/>
            <a:ext cx="3041988" cy="53436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 descr="ppt_s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536" y="714356"/>
            <a:ext cx="3093945" cy="514286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9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10" grpId="0"/>
      <p:bldP spid="11" grpId="0" animBg="1"/>
      <p:bldP spid="12" grpId="0" animBg="1"/>
      <p:bldP spid="26" grpId="0" animBg="1"/>
      <p:bldP spid="122" grpId="0"/>
      <p:bldP spid="24" grpId="1" animBg="1"/>
      <p:bldP spid="25" grpId="0" animBg="1"/>
      <p:bldP spid="31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500042"/>
            <a:ext cx="5429288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Menu bar &amp; Header Section 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8860" y="1500174"/>
            <a:ext cx="6143668" cy="642942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navigation elements –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site_name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, home, about, contact us and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gps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-search button 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 descr="ppt_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94" y="571480"/>
            <a:ext cx="3457143" cy="50666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08860" y="3643314"/>
            <a:ext cx="6143668" cy="642942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header elements – brief description about weather ; a search field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8860" y="4500570"/>
            <a:ext cx="6143668" cy="571504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background image change according to the weather condition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8860" y="2428868"/>
            <a:ext cx="6143668" cy="1000132"/>
          </a:xfrm>
          <a:prstGeom prst="rect">
            <a:avLst/>
          </a:prstGeom>
          <a:solidFill>
            <a:srgbClr val="F4E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if user input a name which is not available then the site displays the nearest location’s data according to the entered name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Bent-Up Arrow 13"/>
          <p:cNvSpPr/>
          <p:nvPr/>
        </p:nvSpPr>
        <p:spPr>
          <a:xfrm rot="5400000">
            <a:off x="915951" y="1607331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15" name="Bent-Up Arrow 14"/>
          <p:cNvSpPr/>
          <p:nvPr/>
        </p:nvSpPr>
        <p:spPr>
          <a:xfrm rot="5400000">
            <a:off x="915951" y="3750471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915951" y="4536289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17" name="Bent-Up Arrow 16"/>
          <p:cNvSpPr/>
          <p:nvPr/>
        </p:nvSpPr>
        <p:spPr>
          <a:xfrm rot="5400000">
            <a:off x="915951" y="2678901"/>
            <a:ext cx="285752" cy="357190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noFill/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67172" y="6286520"/>
            <a:ext cx="1428760" cy="357190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Page - 7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0232" y="6143644"/>
            <a:ext cx="3500462" cy="428628"/>
          </a:xfrm>
          <a:prstGeom prst="rect">
            <a:avLst/>
          </a:prstGeom>
          <a:solidFill>
            <a:srgbClr val="20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B.Sc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Hons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 Computer Science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794" y="500042"/>
            <a:ext cx="3643338" cy="7143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Desktop View</a:t>
            </a:r>
            <a:endParaRPr lang="en-US" sz="2800" b="1" dirty="0">
              <a:latin typeface="Georgia" pitchFamily="18" charset="0"/>
            </a:endParaRPr>
          </a:p>
        </p:txBody>
      </p:sp>
      <p:pic>
        <p:nvPicPr>
          <p:cNvPr id="3" name="Picture 2" descr="ppt_s3_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50" y="1357298"/>
            <a:ext cx="9371429" cy="50761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835</Words>
  <Application>Microsoft Office PowerPoint</Application>
  <PresentationFormat>Custom</PresentationFormat>
  <Paragraphs>148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93</cp:revision>
  <dcterms:created xsi:type="dcterms:W3CDTF">2022-05-30T13:40:21Z</dcterms:created>
  <dcterms:modified xsi:type="dcterms:W3CDTF">2022-06-08T16:34:31Z</dcterms:modified>
</cp:coreProperties>
</file>