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43D1-65C7-D589-7C1B-9A4F6F727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338E3-78A9-1D6B-6B64-1E3A94B46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2E94-9938-0A01-DC48-E6E23F5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BC9D-0A1A-F803-CBD8-A67C178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A7CC-0FE8-0042-3C7C-174F065D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1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0238-750E-3FD3-98B7-9132F955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6D084-0DF8-8921-E42F-84E442C5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A054-827D-D51B-4920-E6D0C303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418D-06DA-0A03-2EB6-9DE94D10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9CC5-6906-FA67-EAE4-1E8ADCB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0C0D3-6F12-6793-8E0C-DAB7A8AC6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B708D-4CF3-261F-B483-98649ED5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5DCE-28C2-67C4-A684-C729D4E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E6D0-3FA7-CF21-ECA0-C1AB230F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569C-89F4-958A-5D1B-F8DB7A8A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4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2BCB-E5B2-47B6-C4D4-20A0453B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B2F4-CF77-ABDC-FB31-C12417FD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2C4C-D074-72CB-4668-9776A10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4D4D-04C5-55C6-2E56-6B65B317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3035-1681-B682-A281-36AACB91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3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BE6-B7CC-5CCE-923B-7AA6499A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F1409-0689-6B74-4AEF-52A4174A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9102-E100-EC14-4086-61141CAD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5CCC-FC38-CB6D-E4E9-0EE84FEB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9C69-15EC-4BA3-D026-E0BA5DB4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22F0-EB18-C498-1C18-DCE2917C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6591-007F-E517-C3F8-82074F7F7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4D373-0382-A457-2B9D-8A2CAA77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BAE-45D5-C8C5-2E88-4E592D20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AB161-DAC3-382E-D339-648DEE96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AED3-5438-252B-1952-74BF8E34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3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DDA6-A92D-607B-4137-0D159526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DDE9-8369-1DAB-8159-6F4F36C5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AE5E-2374-8B1D-BE3B-214856B44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9E658-2A9D-EB23-D488-EE4927C18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6BD03-F665-FEAE-3DA4-A58EC7E72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D2615-3E92-000A-391C-653AF16C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0E0DD-6024-6153-8F5B-AB48A9E5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39157-87FE-5E04-28A6-644A71FE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9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6B74-0A6A-1E4E-4BF0-BF1124A3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CA923-B3C1-91A5-3166-5113CF9D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6E54B-5B27-8361-BEEE-30FF5EA0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EF1F6-A147-DDF6-6500-556EC0C4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64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70873-703C-38D3-37A9-0EE8E27C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D8D90-BB63-3F69-1F2B-D802B40C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52B20-B9DF-6F78-1E33-D057556F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F30C-D377-06CC-32CC-77D4591A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B3D-AF34-BD98-20DA-B172A36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ADFDC-3048-D036-804E-0F141BAF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24D34-7321-65BC-D25F-CBBB5E8D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18870-A44D-5DD8-BB71-F26A6EDB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8D043-A54F-CD59-9B02-712FB653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1643-4D09-2855-C017-B94F8970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5B385-9CB0-553E-AB50-3A9D49D94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DACD-E60F-1B78-7F4E-E8B9A7E7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8D85A-B75C-7941-97BD-9BAB9541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6261-9E56-D53A-44E2-423A0444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BC39-FEC7-FFFF-A824-3FC3262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D7DFE-F65F-57D3-EBF5-BAF48FF4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C437B-ECB7-2C11-3AF2-56A682A5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DED6-DFC9-E209-3E08-130F8C04A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F28A-DE90-47AA-A4AC-6B5C5A9F1D9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D625-35BF-E4E4-1DCE-A166929A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9A17-95ED-9BB9-DD29-6876E124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CBA7-339B-4DE3-8B7C-FD3AFD69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0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C6D0-1275-65EA-287E-82B0F5F82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,</a:t>
            </a:r>
            <a:r>
              <a:rPr lang="en-IN"/>
              <a:t>jbnkjnknj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1ECA2-ED28-07A8-3415-3A79C7778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7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,jbnkjnknj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Aritra Ambudh Dutta</dc:creator>
  <cp:lastModifiedBy>Aritra Ambudh Dutta</cp:lastModifiedBy>
  <cp:revision>1</cp:revision>
  <dcterms:created xsi:type="dcterms:W3CDTF">2024-07-19T17:30:38Z</dcterms:created>
  <dcterms:modified xsi:type="dcterms:W3CDTF">2024-07-19T17:30:46Z</dcterms:modified>
</cp:coreProperties>
</file>