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2" r:id="rId3"/>
    <p:sldId id="264" r:id="rId4"/>
    <p:sldId id="270" r:id="rId5"/>
    <p:sldId id="268" r:id="rId6"/>
    <p:sldId id="263" r:id="rId7"/>
    <p:sldId id="271" r:id="rId8"/>
    <p:sldId id="272" r:id="rId9"/>
    <p:sldId id="273" r:id="rId10"/>
    <p:sldId id="274" r:id="rId11"/>
    <p:sldId id="27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tra aritra" initials="aa" lastIdx="6" clrIdx="0">
    <p:extLst>
      <p:ext uri="{19B8F6BF-5375-455C-9EA6-DF929625EA0E}">
        <p15:presenceInfo xmlns:p15="http://schemas.microsoft.com/office/powerpoint/2012/main" userId="137ae413b8a21d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A80"/>
    <a:srgbClr val="FF1D05"/>
    <a:srgbClr val="FF4633"/>
    <a:srgbClr val="DDA61D"/>
    <a:srgbClr val="D99B01"/>
    <a:srgbClr val="BB8601"/>
    <a:srgbClr val="FF5E4C"/>
    <a:srgbClr val="294F9E"/>
    <a:srgbClr val="20A6EE"/>
    <a:srgbClr val="FEC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96" y="138"/>
      </p:cViewPr>
      <p:guideLst>
        <p:guide orient="horz" pos="2136"/>
        <p:guide pos="3840"/>
        <p:guide pos="347"/>
        <p:guide pos="7333"/>
        <p:guide orient="horz" pos="867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9:26:53.305" idx="6">
    <p:pos x="10" y="10"/>
    <p:text>Objective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9:25:26.464" idx="1">
    <p:pos x="10" y="10"/>
    <p:text>motivation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9:25:39.674" idx="3">
    <p:pos x="10" y="10"/>
    <p:text>Technology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9:25:33.883" idx="2">
    <p:pos x="10" y="10"/>
    <p:text>Trends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D2EE2-BC1D-439B-A02E-A941FE0063EC}" type="datetimeFigureOut">
              <a:rPr lang="en-US" smtClean="0"/>
              <a:t>21-Jun-19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7274-5BC9-4579-A95B-B2C585BE4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6021-AC60-43BE-A80B-56437ECD903C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BB6F-8D40-4F9A-9E44-582B9BFC6849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64FD-6D5A-4120-B881-EEC62448A12F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4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D780-8F14-478C-A1D8-C7C3614491DC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72017" y="-216050"/>
            <a:ext cx="1683317" cy="1592413"/>
            <a:chOff x="-172017" y="-216050"/>
            <a:chExt cx="1683317" cy="1592413"/>
          </a:xfrm>
        </p:grpSpPr>
        <p:grpSp>
          <p:nvGrpSpPr>
            <p:cNvPr id="8" name="Group 7"/>
            <p:cNvGrpSpPr/>
            <p:nvPr/>
          </p:nvGrpSpPr>
          <p:grpSpPr>
            <a:xfrm>
              <a:off x="572219" y="-216050"/>
              <a:ext cx="530326" cy="432100"/>
              <a:chOff x="10904028" y="556378"/>
              <a:chExt cx="530326" cy="4321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0904028" y="556378"/>
                <a:ext cx="432100" cy="432100"/>
              </a:xfrm>
              <a:prstGeom prst="ellipse">
                <a:avLst/>
              </a:prstGeom>
              <a:solidFill>
                <a:srgbClr val="294F9E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02254" y="556378"/>
                <a:ext cx="432100" cy="432100"/>
              </a:xfrm>
              <a:prstGeom prst="ellipse">
                <a:avLst/>
              </a:prstGeom>
              <a:noFill/>
              <a:ln>
                <a:solidFill>
                  <a:srgbClr val="294F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172017" y="661710"/>
              <a:ext cx="532798" cy="536718"/>
              <a:chOff x="6226986" y="303773"/>
              <a:chExt cx="598136" cy="602537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287112" y="303773"/>
                <a:ext cx="538010" cy="538010"/>
              </a:xfrm>
              <a:prstGeom prst="rtTriangle">
                <a:avLst/>
              </a:prstGeom>
              <a:solidFill>
                <a:srgbClr val="FECA4A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>
                <a:off x="6226986" y="368300"/>
                <a:ext cx="538010" cy="538010"/>
              </a:xfrm>
              <a:prstGeom prst="rtTriangle">
                <a:avLst/>
              </a:prstGeom>
              <a:noFill/>
              <a:ln>
                <a:solidFill>
                  <a:srgbClr val="FEC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0" y="0"/>
              <a:ext cx="1511300" cy="137636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flipV="1">
            <a:off x="11170068" y="6292675"/>
            <a:ext cx="478711" cy="474717"/>
            <a:chOff x="9267259" y="4605992"/>
            <a:chExt cx="563750" cy="559046"/>
          </a:xfrm>
        </p:grpSpPr>
        <p:sp>
          <p:nvSpPr>
            <p:cNvPr id="21" name="Rectangle 20"/>
            <p:cNvSpPr/>
            <p:nvPr/>
          </p:nvSpPr>
          <p:spPr>
            <a:xfrm>
              <a:off x="9267259" y="4681647"/>
              <a:ext cx="483391" cy="483391"/>
            </a:xfrm>
            <a:prstGeom prst="rect">
              <a:avLst/>
            </a:prstGeom>
            <a:noFill/>
            <a:ln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7618" y="4605992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815562" y="5481637"/>
            <a:ext cx="454778" cy="459441"/>
            <a:chOff x="6281151" y="4458549"/>
            <a:chExt cx="454778" cy="459441"/>
          </a:xfrm>
        </p:grpSpPr>
        <p:sp>
          <p:nvSpPr>
            <p:cNvPr id="19" name="Right Triangle 18"/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043746" y="5481637"/>
            <a:ext cx="2148254" cy="137636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72219" y="373755"/>
            <a:ext cx="11047562" cy="6441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82F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72219" y="1380226"/>
            <a:ext cx="11047562" cy="47967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72219" y="6356350"/>
            <a:ext cx="2743200" cy="365125"/>
          </a:xfrm>
        </p:spPr>
        <p:txBody>
          <a:bodyPr/>
          <a:lstStyle/>
          <a:p>
            <a:fld id="{FF003606-F7F7-450F-B83B-F8E52EF168EB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>
            <a:lvl1pPr>
              <a:defRPr sz="1100">
                <a:solidFill>
                  <a:srgbClr val="294F9E"/>
                </a:solidFill>
              </a:defRPr>
            </a:lvl1pPr>
          </a:lstStyle>
          <a:p>
            <a:fld id="{DC30B90C-FB27-42EE-827D-4DD2EE7B27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 userDrawn="1"/>
        </p:nvSpPr>
        <p:spPr bwMode="auto">
          <a:xfrm flipH="1" flipV="1">
            <a:off x="8729098" y="5808774"/>
            <a:ext cx="4123302" cy="1211214"/>
          </a:xfrm>
          <a:custGeom>
            <a:avLst/>
            <a:gdLst>
              <a:gd name="T0" fmla="*/ 185 w 4143"/>
              <a:gd name="T1" fmla="*/ 704 h 1217"/>
              <a:gd name="T2" fmla="*/ 287 w 4143"/>
              <a:gd name="T3" fmla="*/ 844 h 1217"/>
              <a:gd name="T4" fmla="*/ 397 w 4143"/>
              <a:gd name="T5" fmla="*/ 969 h 1217"/>
              <a:gd name="T6" fmla="*/ 484 w 4143"/>
              <a:gd name="T7" fmla="*/ 1056 h 1217"/>
              <a:gd name="T8" fmla="*/ 576 w 4143"/>
              <a:gd name="T9" fmla="*/ 1128 h 1217"/>
              <a:gd name="T10" fmla="*/ 672 w 4143"/>
              <a:gd name="T11" fmla="*/ 1181 h 1217"/>
              <a:gd name="T12" fmla="*/ 716 w 4143"/>
              <a:gd name="T13" fmla="*/ 1196 h 1217"/>
              <a:gd name="T14" fmla="*/ 764 w 4143"/>
              <a:gd name="T15" fmla="*/ 1205 h 1217"/>
              <a:gd name="T16" fmla="*/ 857 w 4143"/>
              <a:gd name="T17" fmla="*/ 1217 h 1217"/>
              <a:gd name="T18" fmla="*/ 952 w 4143"/>
              <a:gd name="T19" fmla="*/ 1217 h 1217"/>
              <a:gd name="T20" fmla="*/ 1048 w 4143"/>
              <a:gd name="T21" fmla="*/ 1211 h 1217"/>
              <a:gd name="T22" fmla="*/ 1188 w 4143"/>
              <a:gd name="T23" fmla="*/ 1187 h 1217"/>
              <a:gd name="T24" fmla="*/ 1376 w 4143"/>
              <a:gd name="T25" fmla="*/ 1136 h 1217"/>
              <a:gd name="T26" fmla="*/ 1466 w 4143"/>
              <a:gd name="T27" fmla="*/ 1107 h 1217"/>
              <a:gd name="T28" fmla="*/ 1737 w 4143"/>
              <a:gd name="T29" fmla="*/ 1014 h 1217"/>
              <a:gd name="T30" fmla="*/ 1922 w 4143"/>
              <a:gd name="T31" fmla="*/ 960 h 1217"/>
              <a:gd name="T32" fmla="*/ 2107 w 4143"/>
              <a:gd name="T33" fmla="*/ 922 h 1217"/>
              <a:gd name="T34" fmla="*/ 2203 w 4143"/>
              <a:gd name="T35" fmla="*/ 913 h 1217"/>
              <a:gd name="T36" fmla="*/ 2254 w 4143"/>
              <a:gd name="T37" fmla="*/ 910 h 1217"/>
              <a:gd name="T38" fmla="*/ 2412 w 4143"/>
              <a:gd name="T39" fmla="*/ 916 h 1217"/>
              <a:gd name="T40" fmla="*/ 2728 w 4143"/>
              <a:gd name="T41" fmla="*/ 940 h 1217"/>
              <a:gd name="T42" fmla="*/ 2830 w 4143"/>
              <a:gd name="T43" fmla="*/ 940 h 1217"/>
              <a:gd name="T44" fmla="*/ 2934 w 4143"/>
              <a:gd name="T45" fmla="*/ 931 h 1217"/>
              <a:gd name="T46" fmla="*/ 3036 w 4143"/>
              <a:gd name="T47" fmla="*/ 910 h 1217"/>
              <a:gd name="T48" fmla="*/ 3077 w 4143"/>
              <a:gd name="T49" fmla="*/ 898 h 1217"/>
              <a:gd name="T50" fmla="*/ 3155 w 4143"/>
              <a:gd name="T51" fmla="*/ 865 h 1217"/>
              <a:gd name="T52" fmla="*/ 3233 w 4143"/>
              <a:gd name="T53" fmla="*/ 826 h 1217"/>
              <a:gd name="T54" fmla="*/ 3337 w 4143"/>
              <a:gd name="T55" fmla="*/ 755 h 1217"/>
              <a:gd name="T56" fmla="*/ 3471 w 4143"/>
              <a:gd name="T57" fmla="*/ 641 h 1217"/>
              <a:gd name="T58" fmla="*/ 3597 w 4143"/>
              <a:gd name="T59" fmla="*/ 519 h 1217"/>
              <a:gd name="T60" fmla="*/ 3788 w 4143"/>
              <a:gd name="T61" fmla="*/ 331 h 1217"/>
              <a:gd name="T62" fmla="*/ 3919 w 4143"/>
              <a:gd name="T63" fmla="*/ 218 h 1217"/>
              <a:gd name="T64" fmla="*/ 4027 w 4143"/>
              <a:gd name="T65" fmla="*/ 143 h 1217"/>
              <a:gd name="T66" fmla="*/ 4104 w 4143"/>
              <a:gd name="T67" fmla="*/ 101 h 1217"/>
              <a:gd name="T68" fmla="*/ 4143 w 4143"/>
              <a:gd name="T69" fmla="*/ 84 h 1217"/>
              <a:gd name="T70" fmla="*/ 4080 w 4143"/>
              <a:gd name="T71" fmla="*/ 57 h 1217"/>
              <a:gd name="T72" fmla="*/ 3955 w 4143"/>
              <a:gd name="T73" fmla="*/ 24 h 1217"/>
              <a:gd name="T74" fmla="*/ 3821 w 4143"/>
              <a:gd name="T75" fmla="*/ 6 h 1217"/>
              <a:gd name="T76" fmla="*/ 3618 w 4143"/>
              <a:gd name="T77" fmla="*/ 3 h 1217"/>
              <a:gd name="T78" fmla="*/ 436 w 4143"/>
              <a:gd name="T79" fmla="*/ 0 h 1217"/>
              <a:gd name="T80" fmla="*/ 385 w 4143"/>
              <a:gd name="T81" fmla="*/ 0 h 1217"/>
              <a:gd name="T82" fmla="*/ 284 w 4143"/>
              <a:gd name="T83" fmla="*/ 9 h 1217"/>
              <a:gd name="T84" fmla="*/ 185 w 4143"/>
              <a:gd name="T85" fmla="*/ 30 h 1217"/>
              <a:gd name="T86" fmla="*/ 119 w 4143"/>
              <a:gd name="T87" fmla="*/ 60 h 1217"/>
              <a:gd name="T88" fmla="*/ 81 w 4143"/>
              <a:gd name="T89" fmla="*/ 87 h 1217"/>
              <a:gd name="T90" fmla="*/ 66 w 4143"/>
              <a:gd name="T91" fmla="*/ 104 h 1217"/>
              <a:gd name="T92" fmla="*/ 21 w 4143"/>
              <a:gd name="T93" fmla="*/ 170 h 1217"/>
              <a:gd name="T94" fmla="*/ 0 w 4143"/>
              <a:gd name="T95" fmla="*/ 242 h 1217"/>
              <a:gd name="T96" fmla="*/ 0 w 4143"/>
              <a:gd name="T97" fmla="*/ 319 h 1217"/>
              <a:gd name="T98" fmla="*/ 18 w 4143"/>
              <a:gd name="T99" fmla="*/ 400 h 1217"/>
              <a:gd name="T100" fmla="*/ 48 w 4143"/>
              <a:gd name="T101" fmla="*/ 480 h 1217"/>
              <a:gd name="T102" fmla="*/ 87 w 4143"/>
              <a:gd name="T103" fmla="*/ 558 h 1217"/>
              <a:gd name="T104" fmla="*/ 185 w 4143"/>
              <a:gd name="T105" fmla="*/ 704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43" h="1217">
                <a:moveTo>
                  <a:pt x="185" y="704"/>
                </a:moveTo>
                <a:lnTo>
                  <a:pt x="185" y="704"/>
                </a:lnTo>
                <a:lnTo>
                  <a:pt x="233" y="773"/>
                </a:lnTo>
                <a:lnTo>
                  <a:pt x="287" y="844"/>
                </a:lnTo>
                <a:lnTo>
                  <a:pt x="358" y="928"/>
                </a:lnTo>
                <a:lnTo>
                  <a:pt x="397" y="969"/>
                </a:lnTo>
                <a:lnTo>
                  <a:pt x="439" y="1014"/>
                </a:lnTo>
                <a:lnTo>
                  <a:pt x="484" y="1056"/>
                </a:lnTo>
                <a:lnTo>
                  <a:pt x="528" y="1095"/>
                </a:lnTo>
                <a:lnTo>
                  <a:pt x="576" y="1128"/>
                </a:lnTo>
                <a:lnTo>
                  <a:pt x="624" y="1157"/>
                </a:lnTo>
                <a:lnTo>
                  <a:pt x="672" y="1181"/>
                </a:lnTo>
                <a:lnTo>
                  <a:pt x="695" y="1190"/>
                </a:lnTo>
                <a:lnTo>
                  <a:pt x="716" y="1196"/>
                </a:lnTo>
                <a:lnTo>
                  <a:pt x="716" y="1196"/>
                </a:lnTo>
                <a:lnTo>
                  <a:pt x="764" y="1205"/>
                </a:lnTo>
                <a:lnTo>
                  <a:pt x="812" y="1211"/>
                </a:lnTo>
                <a:lnTo>
                  <a:pt x="857" y="1217"/>
                </a:lnTo>
                <a:lnTo>
                  <a:pt x="904" y="1217"/>
                </a:lnTo>
                <a:lnTo>
                  <a:pt x="952" y="1217"/>
                </a:lnTo>
                <a:lnTo>
                  <a:pt x="1000" y="1214"/>
                </a:lnTo>
                <a:lnTo>
                  <a:pt x="1048" y="1211"/>
                </a:lnTo>
                <a:lnTo>
                  <a:pt x="1095" y="1205"/>
                </a:lnTo>
                <a:lnTo>
                  <a:pt x="1188" y="1187"/>
                </a:lnTo>
                <a:lnTo>
                  <a:pt x="1283" y="1163"/>
                </a:lnTo>
                <a:lnTo>
                  <a:pt x="1376" y="1136"/>
                </a:lnTo>
                <a:lnTo>
                  <a:pt x="1466" y="1107"/>
                </a:lnTo>
                <a:lnTo>
                  <a:pt x="1466" y="1107"/>
                </a:lnTo>
                <a:lnTo>
                  <a:pt x="1648" y="1044"/>
                </a:lnTo>
                <a:lnTo>
                  <a:pt x="1737" y="1014"/>
                </a:lnTo>
                <a:lnTo>
                  <a:pt x="1830" y="984"/>
                </a:lnTo>
                <a:lnTo>
                  <a:pt x="1922" y="960"/>
                </a:lnTo>
                <a:lnTo>
                  <a:pt x="2015" y="937"/>
                </a:lnTo>
                <a:lnTo>
                  <a:pt x="2107" y="922"/>
                </a:lnTo>
                <a:lnTo>
                  <a:pt x="2155" y="916"/>
                </a:lnTo>
                <a:lnTo>
                  <a:pt x="2203" y="913"/>
                </a:lnTo>
                <a:lnTo>
                  <a:pt x="2203" y="913"/>
                </a:lnTo>
                <a:lnTo>
                  <a:pt x="2254" y="910"/>
                </a:lnTo>
                <a:lnTo>
                  <a:pt x="2307" y="910"/>
                </a:lnTo>
                <a:lnTo>
                  <a:pt x="2412" y="916"/>
                </a:lnTo>
                <a:lnTo>
                  <a:pt x="2621" y="934"/>
                </a:lnTo>
                <a:lnTo>
                  <a:pt x="2728" y="940"/>
                </a:lnTo>
                <a:lnTo>
                  <a:pt x="2779" y="940"/>
                </a:lnTo>
                <a:lnTo>
                  <a:pt x="2830" y="940"/>
                </a:lnTo>
                <a:lnTo>
                  <a:pt x="2883" y="937"/>
                </a:lnTo>
                <a:lnTo>
                  <a:pt x="2934" y="931"/>
                </a:lnTo>
                <a:lnTo>
                  <a:pt x="2985" y="922"/>
                </a:lnTo>
                <a:lnTo>
                  <a:pt x="3036" y="910"/>
                </a:lnTo>
                <a:lnTo>
                  <a:pt x="3036" y="910"/>
                </a:lnTo>
                <a:lnTo>
                  <a:pt x="3077" y="898"/>
                </a:lnTo>
                <a:lnTo>
                  <a:pt x="3116" y="883"/>
                </a:lnTo>
                <a:lnTo>
                  <a:pt x="3155" y="865"/>
                </a:lnTo>
                <a:lnTo>
                  <a:pt x="3194" y="847"/>
                </a:lnTo>
                <a:lnTo>
                  <a:pt x="3233" y="826"/>
                </a:lnTo>
                <a:lnTo>
                  <a:pt x="3268" y="802"/>
                </a:lnTo>
                <a:lnTo>
                  <a:pt x="3337" y="755"/>
                </a:lnTo>
                <a:lnTo>
                  <a:pt x="3406" y="701"/>
                </a:lnTo>
                <a:lnTo>
                  <a:pt x="3471" y="641"/>
                </a:lnTo>
                <a:lnTo>
                  <a:pt x="3534" y="582"/>
                </a:lnTo>
                <a:lnTo>
                  <a:pt x="3597" y="519"/>
                </a:lnTo>
                <a:lnTo>
                  <a:pt x="3722" y="394"/>
                </a:lnTo>
                <a:lnTo>
                  <a:pt x="3788" y="331"/>
                </a:lnTo>
                <a:lnTo>
                  <a:pt x="3853" y="271"/>
                </a:lnTo>
                <a:lnTo>
                  <a:pt x="3919" y="218"/>
                </a:lnTo>
                <a:lnTo>
                  <a:pt x="3991" y="167"/>
                </a:lnTo>
                <a:lnTo>
                  <a:pt x="4027" y="143"/>
                </a:lnTo>
                <a:lnTo>
                  <a:pt x="4065" y="122"/>
                </a:lnTo>
                <a:lnTo>
                  <a:pt x="4104" y="101"/>
                </a:lnTo>
                <a:lnTo>
                  <a:pt x="4143" y="84"/>
                </a:lnTo>
                <a:lnTo>
                  <a:pt x="4143" y="84"/>
                </a:lnTo>
                <a:lnTo>
                  <a:pt x="4113" y="69"/>
                </a:lnTo>
                <a:lnTo>
                  <a:pt x="4080" y="57"/>
                </a:lnTo>
                <a:lnTo>
                  <a:pt x="4018" y="39"/>
                </a:lnTo>
                <a:lnTo>
                  <a:pt x="3955" y="24"/>
                </a:lnTo>
                <a:lnTo>
                  <a:pt x="3886" y="12"/>
                </a:lnTo>
                <a:lnTo>
                  <a:pt x="3821" y="6"/>
                </a:lnTo>
                <a:lnTo>
                  <a:pt x="3752" y="3"/>
                </a:lnTo>
                <a:lnTo>
                  <a:pt x="3618" y="3"/>
                </a:lnTo>
                <a:lnTo>
                  <a:pt x="3618" y="3"/>
                </a:lnTo>
                <a:lnTo>
                  <a:pt x="436" y="0"/>
                </a:lnTo>
                <a:lnTo>
                  <a:pt x="436" y="0"/>
                </a:lnTo>
                <a:lnTo>
                  <a:pt x="385" y="0"/>
                </a:lnTo>
                <a:lnTo>
                  <a:pt x="334" y="3"/>
                </a:lnTo>
                <a:lnTo>
                  <a:pt x="284" y="9"/>
                </a:lnTo>
                <a:lnTo>
                  <a:pt x="233" y="15"/>
                </a:lnTo>
                <a:lnTo>
                  <a:pt x="185" y="30"/>
                </a:lnTo>
                <a:lnTo>
                  <a:pt x="140" y="48"/>
                </a:lnTo>
                <a:lnTo>
                  <a:pt x="119" y="60"/>
                </a:lnTo>
                <a:lnTo>
                  <a:pt x="101" y="72"/>
                </a:lnTo>
                <a:lnTo>
                  <a:pt x="81" y="87"/>
                </a:lnTo>
                <a:lnTo>
                  <a:pt x="66" y="104"/>
                </a:lnTo>
                <a:lnTo>
                  <a:pt x="66" y="104"/>
                </a:lnTo>
                <a:lnTo>
                  <a:pt x="39" y="137"/>
                </a:lnTo>
                <a:lnTo>
                  <a:pt x="21" y="170"/>
                </a:lnTo>
                <a:lnTo>
                  <a:pt x="9" y="206"/>
                </a:lnTo>
                <a:lnTo>
                  <a:pt x="0" y="242"/>
                </a:lnTo>
                <a:lnTo>
                  <a:pt x="0" y="280"/>
                </a:lnTo>
                <a:lnTo>
                  <a:pt x="0" y="319"/>
                </a:lnTo>
                <a:lnTo>
                  <a:pt x="6" y="358"/>
                </a:lnTo>
                <a:lnTo>
                  <a:pt x="18" y="400"/>
                </a:lnTo>
                <a:lnTo>
                  <a:pt x="30" y="438"/>
                </a:lnTo>
                <a:lnTo>
                  <a:pt x="48" y="480"/>
                </a:lnTo>
                <a:lnTo>
                  <a:pt x="66" y="519"/>
                </a:lnTo>
                <a:lnTo>
                  <a:pt x="87" y="558"/>
                </a:lnTo>
                <a:lnTo>
                  <a:pt x="134" y="632"/>
                </a:lnTo>
                <a:lnTo>
                  <a:pt x="185" y="704"/>
                </a:lnTo>
                <a:close/>
              </a:path>
            </a:pathLst>
          </a:custGeom>
          <a:solidFill>
            <a:srgbClr val="F1F6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>
            <a:off x="-121850" y="-253120"/>
            <a:ext cx="6992550" cy="2054051"/>
          </a:xfrm>
          <a:custGeom>
            <a:avLst/>
            <a:gdLst>
              <a:gd name="T0" fmla="*/ 185 w 4143"/>
              <a:gd name="T1" fmla="*/ 704 h 1217"/>
              <a:gd name="T2" fmla="*/ 287 w 4143"/>
              <a:gd name="T3" fmla="*/ 844 h 1217"/>
              <a:gd name="T4" fmla="*/ 397 w 4143"/>
              <a:gd name="T5" fmla="*/ 969 h 1217"/>
              <a:gd name="T6" fmla="*/ 484 w 4143"/>
              <a:gd name="T7" fmla="*/ 1056 h 1217"/>
              <a:gd name="T8" fmla="*/ 576 w 4143"/>
              <a:gd name="T9" fmla="*/ 1128 h 1217"/>
              <a:gd name="T10" fmla="*/ 672 w 4143"/>
              <a:gd name="T11" fmla="*/ 1181 h 1217"/>
              <a:gd name="T12" fmla="*/ 716 w 4143"/>
              <a:gd name="T13" fmla="*/ 1196 h 1217"/>
              <a:gd name="T14" fmla="*/ 764 w 4143"/>
              <a:gd name="T15" fmla="*/ 1205 h 1217"/>
              <a:gd name="T16" fmla="*/ 857 w 4143"/>
              <a:gd name="T17" fmla="*/ 1217 h 1217"/>
              <a:gd name="T18" fmla="*/ 952 w 4143"/>
              <a:gd name="T19" fmla="*/ 1217 h 1217"/>
              <a:gd name="T20" fmla="*/ 1048 w 4143"/>
              <a:gd name="T21" fmla="*/ 1211 h 1217"/>
              <a:gd name="T22" fmla="*/ 1188 w 4143"/>
              <a:gd name="T23" fmla="*/ 1187 h 1217"/>
              <a:gd name="T24" fmla="*/ 1376 w 4143"/>
              <a:gd name="T25" fmla="*/ 1136 h 1217"/>
              <a:gd name="T26" fmla="*/ 1466 w 4143"/>
              <a:gd name="T27" fmla="*/ 1107 h 1217"/>
              <a:gd name="T28" fmla="*/ 1737 w 4143"/>
              <a:gd name="T29" fmla="*/ 1014 h 1217"/>
              <a:gd name="T30" fmla="*/ 1922 w 4143"/>
              <a:gd name="T31" fmla="*/ 960 h 1217"/>
              <a:gd name="T32" fmla="*/ 2107 w 4143"/>
              <a:gd name="T33" fmla="*/ 922 h 1217"/>
              <a:gd name="T34" fmla="*/ 2203 w 4143"/>
              <a:gd name="T35" fmla="*/ 913 h 1217"/>
              <a:gd name="T36" fmla="*/ 2254 w 4143"/>
              <a:gd name="T37" fmla="*/ 910 h 1217"/>
              <a:gd name="T38" fmla="*/ 2412 w 4143"/>
              <a:gd name="T39" fmla="*/ 916 h 1217"/>
              <a:gd name="T40" fmla="*/ 2728 w 4143"/>
              <a:gd name="T41" fmla="*/ 940 h 1217"/>
              <a:gd name="T42" fmla="*/ 2830 w 4143"/>
              <a:gd name="T43" fmla="*/ 940 h 1217"/>
              <a:gd name="T44" fmla="*/ 2934 w 4143"/>
              <a:gd name="T45" fmla="*/ 931 h 1217"/>
              <a:gd name="T46" fmla="*/ 3036 w 4143"/>
              <a:gd name="T47" fmla="*/ 910 h 1217"/>
              <a:gd name="T48" fmla="*/ 3077 w 4143"/>
              <a:gd name="T49" fmla="*/ 898 h 1217"/>
              <a:gd name="T50" fmla="*/ 3155 w 4143"/>
              <a:gd name="T51" fmla="*/ 865 h 1217"/>
              <a:gd name="T52" fmla="*/ 3233 w 4143"/>
              <a:gd name="T53" fmla="*/ 826 h 1217"/>
              <a:gd name="T54" fmla="*/ 3337 w 4143"/>
              <a:gd name="T55" fmla="*/ 755 h 1217"/>
              <a:gd name="T56" fmla="*/ 3471 w 4143"/>
              <a:gd name="T57" fmla="*/ 641 h 1217"/>
              <a:gd name="T58" fmla="*/ 3597 w 4143"/>
              <a:gd name="T59" fmla="*/ 519 h 1217"/>
              <a:gd name="T60" fmla="*/ 3788 w 4143"/>
              <a:gd name="T61" fmla="*/ 331 h 1217"/>
              <a:gd name="T62" fmla="*/ 3919 w 4143"/>
              <a:gd name="T63" fmla="*/ 218 h 1217"/>
              <a:gd name="T64" fmla="*/ 4027 w 4143"/>
              <a:gd name="T65" fmla="*/ 143 h 1217"/>
              <a:gd name="T66" fmla="*/ 4104 w 4143"/>
              <a:gd name="T67" fmla="*/ 101 h 1217"/>
              <a:gd name="T68" fmla="*/ 4143 w 4143"/>
              <a:gd name="T69" fmla="*/ 84 h 1217"/>
              <a:gd name="T70" fmla="*/ 4080 w 4143"/>
              <a:gd name="T71" fmla="*/ 57 h 1217"/>
              <a:gd name="T72" fmla="*/ 3955 w 4143"/>
              <a:gd name="T73" fmla="*/ 24 h 1217"/>
              <a:gd name="T74" fmla="*/ 3821 w 4143"/>
              <a:gd name="T75" fmla="*/ 6 h 1217"/>
              <a:gd name="T76" fmla="*/ 3618 w 4143"/>
              <a:gd name="T77" fmla="*/ 3 h 1217"/>
              <a:gd name="T78" fmla="*/ 436 w 4143"/>
              <a:gd name="T79" fmla="*/ 0 h 1217"/>
              <a:gd name="T80" fmla="*/ 385 w 4143"/>
              <a:gd name="T81" fmla="*/ 0 h 1217"/>
              <a:gd name="T82" fmla="*/ 284 w 4143"/>
              <a:gd name="T83" fmla="*/ 9 h 1217"/>
              <a:gd name="T84" fmla="*/ 185 w 4143"/>
              <a:gd name="T85" fmla="*/ 30 h 1217"/>
              <a:gd name="T86" fmla="*/ 119 w 4143"/>
              <a:gd name="T87" fmla="*/ 60 h 1217"/>
              <a:gd name="T88" fmla="*/ 81 w 4143"/>
              <a:gd name="T89" fmla="*/ 87 h 1217"/>
              <a:gd name="T90" fmla="*/ 66 w 4143"/>
              <a:gd name="T91" fmla="*/ 104 h 1217"/>
              <a:gd name="T92" fmla="*/ 21 w 4143"/>
              <a:gd name="T93" fmla="*/ 170 h 1217"/>
              <a:gd name="T94" fmla="*/ 0 w 4143"/>
              <a:gd name="T95" fmla="*/ 242 h 1217"/>
              <a:gd name="T96" fmla="*/ 0 w 4143"/>
              <a:gd name="T97" fmla="*/ 319 h 1217"/>
              <a:gd name="T98" fmla="*/ 18 w 4143"/>
              <a:gd name="T99" fmla="*/ 400 h 1217"/>
              <a:gd name="T100" fmla="*/ 48 w 4143"/>
              <a:gd name="T101" fmla="*/ 480 h 1217"/>
              <a:gd name="T102" fmla="*/ 87 w 4143"/>
              <a:gd name="T103" fmla="*/ 558 h 1217"/>
              <a:gd name="T104" fmla="*/ 185 w 4143"/>
              <a:gd name="T105" fmla="*/ 704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43" h="1217">
                <a:moveTo>
                  <a:pt x="185" y="704"/>
                </a:moveTo>
                <a:lnTo>
                  <a:pt x="185" y="704"/>
                </a:lnTo>
                <a:lnTo>
                  <a:pt x="233" y="773"/>
                </a:lnTo>
                <a:lnTo>
                  <a:pt x="287" y="844"/>
                </a:lnTo>
                <a:lnTo>
                  <a:pt x="358" y="928"/>
                </a:lnTo>
                <a:lnTo>
                  <a:pt x="397" y="969"/>
                </a:lnTo>
                <a:lnTo>
                  <a:pt x="439" y="1014"/>
                </a:lnTo>
                <a:lnTo>
                  <a:pt x="484" y="1056"/>
                </a:lnTo>
                <a:lnTo>
                  <a:pt x="528" y="1095"/>
                </a:lnTo>
                <a:lnTo>
                  <a:pt x="576" y="1128"/>
                </a:lnTo>
                <a:lnTo>
                  <a:pt x="624" y="1157"/>
                </a:lnTo>
                <a:lnTo>
                  <a:pt x="672" y="1181"/>
                </a:lnTo>
                <a:lnTo>
                  <a:pt x="695" y="1190"/>
                </a:lnTo>
                <a:lnTo>
                  <a:pt x="716" y="1196"/>
                </a:lnTo>
                <a:lnTo>
                  <a:pt x="716" y="1196"/>
                </a:lnTo>
                <a:lnTo>
                  <a:pt x="764" y="1205"/>
                </a:lnTo>
                <a:lnTo>
                  <a:pt x="812" y="1211"/>
                </a:lnTo>
                <a:lnTo>
                  <a:pt x="857" y="1217"/>
                </a:lnTo>
                <a:lnTo>
                  <a:pt x="904" y="1217"/>
                </a:lnTo>
                <a:lnTo>
                  <a:pt x="952" y="1217"/>
                </a:lnTo>
                <a:lnTo>
                  <a:pt x="1000" y="1214"/>
                </a:lnTo>
                <a:lnTo>
                  <a:pt x="1048" y="1211"/>
                </a:lnTo>
                <a:lnTo>
                  <a:pt x="1095" y="1205"/>
                </a:lnTo>
                <a:lnTo>
                  <a:pt x="1188" y="1187"/>
                </a:lnTo>
                <a:lnTo>
                  <a:pt x="1283" y="1163"/>
                </a:lnTo>
                <a:lnTo>
                  <a:pt x="1376" y="1136"/>
                </a:lnTo>
                <a:lnTo>
                  <a:pt x="1466" y="1107"/>
                </a:lnTo>
                <a:lnTo>
                  <a:pt x="1466" y="1107"/>
                </a:lnTo>
                <a:lnTo>
                  <a:pt x="1648" y="1044"/>
                </a:lnTo>
                <a:lnTo>
                  <a:pt x="1737" y="1014"/>
                </a:lnTo>
                <a:lnTo>
                  <a:pt x="1830" y="984"/>
                </a:lnTo>
                <a:lnTo>
                  <a:pt x="1922" y="960"/>
                </a:lnTo>
                <a:lnTo>
                  <a:pt x="2015" y="937"/>
                </a:lnTo>
                <a:lnTo>
                  <a:pt x="2107" y="922"/>
                </a:lnTo>
                <a:lnTo>
                  <a:pt x="2155" y="916"/>
                </a:lnTo>
                <a:lnTo>
                  <a:pt x="2203" y="913"/>
                </a:lnTo>
                <a:lnTo>
                  <a:pt x="2203" y="913"/>
                </a:lnTo>
                <a:lnTo>
                  <a:pt x="2254" y="910"/>
                </a:lnTo>
                <a:lnTo>
                  <a:pt x="2307" y="910"/>
                </a:lnTo>
                <a:lnTo>
                  <a:pt x="2412" y="916"/>
                </a:lnTo>
                <a:lnTo>
                  <a:pt x="2621" y="934"/>
                </a:lnTo>
                <a:lnTo>
                  <a:pt x="2728" y="940"/>
                </a:lnTo>
                <a:lnTo>
                  <a:pt x="2779" y="940"/>
                </a:lnTo>
                <a:lnTo>
                  <a:pt x="2830" y="940"/>
                </a:lnTo>
                <a:lnTo>
                  <a:pt x="2883" y="937"/>
                </a:lnTo>
                <a:lnTo>
                  <a:pt x="2934" y="931"/>
                </a:lnTo>
                <a:lnTo>
                  <a:pt x="2985" y="922"/>
                </a:lnTo>
                <a:lnTo>
                  <a:pt x="3036" y="910"/>
                </a:lnTo>
                <a:lnTo>
                  <a:pt x="3036" y="910"/>
                </a:lnTo>
                <a:lnTo>
                  <a:pt x="3077" y="898"/>
                </a:lnTo>
                <a:lnTo>
                  <a:pt x="3116" y="883"/>
                </a:lnTo>
                <a:lnTo>
                  <a:pt x="3155" y="865"/>
                </a:lnTo>
                <a:lnTo>
                  <a:pt x="3194" y="847"/>
                </a:lnTo>
                <a:lnTo>
                  <a:pt x="3233" y="826"/>
                </a:lnTo>
                <a:lnTo>
                  <a:pt x="3268" y="802"/>
                </a:lnTo>
                <a:lnTo>
                  <a:pt x="3337" y="755"/>
                </a:lnTo>
                <a:lnTo>
                  <a:pt x="3406" y="701"/>
                </a:lnTo>
                <a:lnTo>
                  <a:pt x="3471" y="641"/>
                </a:lnTo>
                <a:lnTo>
                  <a:pt x="3534" y="582"/>
                </a:lnTo>
                <a:lnTo>
                  <a:pt x="3597" y="519"/>
                </a:lnTo>
                <a:lnTo>
                  <a:pt x="3722" y="394"/>
                </a:lnTo>
                <a:lnTo>
                  <a:pt x="3788" y="331"/>
                </a:lnTo>
                <a:lnTo>
                  <a:pt x="3853" y="271"/>
                </a:lnTo>
                <a:lnTo>
                  <a:pt x="3919" y="218"/>
                </a:lnTo>
                <a:lnTo>
                  <a:pt x="3991" y="167"/>
                </a:lnTo>
                <a:lnTo>
                  <a:pt x="4027" y="143"/>
                </a:lnTo>
                <a:lnTo>
                  <a:pt x="4065" y="122"/>
                </a:lnTo>
                <a:lnTo>
                  <a:pt x="4104" y="101"/>
                </a:lnTo>
                <a:lnTo>
                  <a:pt x="4143" y="84"/>
                </a:lnTo>
                <a:lnTo>
                  <a:pt x="4143" y="84"/>
                </a:lnTo>
                <a:lnTo>
                  <a:pt x="4113" y="69"/>
                </a:lnTo>
                <a:lnTo>
                  <a:pt x="4080" y="57"/>
                </a:lnTo>
                <a:lnTo>
                  <a:pt x="4018" y="39"/>
                </a:lnTo>
                <a:lnTo>
                  <a:pt x="3955" y="24"/>
                </a:lnTo>
                <a:lnTo>
                  <a:pt x="3886" y="12"/>
                </a:lnTo>
                <a:lnTo>
                  <a:pt x="3821" y="6"/>
                </a:lnTo>
                <a:lnTo>
                  <a:pt x="3752" y="3"/>
                </a:lnTo>
                <a:lnTo>
                  <a:pt x="3618" y="3"/>
                </a:lnTo>
                <a:lnTo>
                  <a:pt x="3618" y="3"/>
                </a:lnTo>
                <a:lnTo>
                  <a:pt x="436" y="0"/>
                </a:lnTo>
                <a:lnTo>
                  <a:pt x="436" y="0"/>
                </a:lnTo>
                <a:lnTo>
                  <a:pt x="385" y="0"/>
                </a:lnTo>
                <a:lnTo>
                  <a:pt x="334" y="3"/>
                </a:lnTo>
                <a:lnTo>
                  <a:pt x="284" y="9"/>
                </a:lnTo>
                <a:lnTo>
                  <a:pt x="233" y="15"/>
                </a:lnTo>
                <a:lnTo>
                  <a:pt x="185" y="30"/>
                </a:lnTo>
                <a:lnTo>
                  <a:pt x="140" y="48"/>
                </a:lnTo>
                <a:lnTo>
                  <a:pt x="119" y="60"/>
                </a:lnTo>
                <a:lnTo>
                  <a:pt x="101" y="72"/>
                </a:lnTo>
                <a:lnTo>
                  <a:pt x="81" y="87"/>
                </a:lnTo>
                <a:lnTo>
                  <a:pt x="66" y="104"/>
                </a:lnTo>
                <a:lnTo>
                  <a:pt x="66" y="104"/>
                </a:lnTo>
                <a:lnTo>
                  <a:pt x="39" y="137"/>
                </a:lnTo>
                <a:lnTo>
                  <a:pt x="21" y="170"/>
                </a:lnTo>
                <a:lnTo>
                  <a:pt x="9" y="206"/>
                </a:lnTo>
                <a:lnTo>
                  <a:pt x="0" y="242"/>
                </a:lnTo>
                <a:lnTo>
                  <a:pt x="0" y="280"/>
                </a:lnTo>
                <a:lnTo>
                  <a:pt x="0" y="319"/>
                </a:lnTo>
                <a:lnTo>
                  <a:pt x="6" y="358"/>
                </a:lnTo>
                <a:lnTo>
                  <a:pt x="18" y="400"/>
                </a:lnTo>
                <a:lnTo>
                  <a:pt x="30" y="438"/>
                </a:lnTo>
                <a:lnTo>
                  <a:pt x="48" y="480"/>
                </a:lnTo>
                <a:lnTo>
                  <a:pt x="66" y="519"/>
                </a:lnTo>
                <a:lnTo>
                  <a:pt x="87" y="558"/>
                </a:lnTo>
                <a:lnTo>
                  <a:pt x="134" y="632"/>
                </a:lnTo>
                <a:lnTo>
                  <a:pt x="185" y="704"/>
                </a:lnTo>
                <a:close/>
              </a:path>
            </a:pathLst>
          </a:custGeom>
          <a:solidFill>
            <a:srgbClr val="F1F6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19" y="373755"/>
            <a:ext cx="11047562" cy="6441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82F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19" y="1380226"/>
            <a:ext cx="11047562" cy="47967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2219" y="6356350"/>
            <a:ext cx="2743200" cy="365125"/>
          </a:xfrm>
        </p:spPr>
        <p:txBody>
          <a:bodyPr/>
          <a:lstStyle/>
          <a:p>
            <a:fld id="{25BD6304-90A7-418A-98B3-D2754F29C55F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1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D9C-617B-4D00-98DC-2E5871C8BF12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66-A17F-48A5-BF1D-55758CB00EFA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DFB-CC61-4DDB-8340-D81941B74D56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816E-57D7-4FD2-93F7-DDA3A4283CED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87FD-E5A9-49F2-A7D8-3584E53CFCDC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473B-8C79-4C1A-B5EA-7E5A6F6FBC21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5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305-2215-4D1E-96CB-CC0657A692AC}" type="datetime1">
              <a:rPr lang="en-US" smtClean="0"/>
              <a:t>21-Jun-19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B90C-FB27-42EE-827D-4DD2EE7B2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0" y="0"/>
            <a:ext cx="7505280" cy="6858001"/>
          </a:xfrm>
          <a:custGeom>
            <a:avLst/>
            <a:gdLst>
              <a:gd name="T0" fmla="*/ 4898 w 5241"/>
              <a:gd name="T1" fmla="*/ 0 h 4789"/>
              <a:gd name="T2" fmla="*/ 4994 w 5241"/>
              <a:gd name="T3" fmla="*/ 85 h 4789"/>
              <a:gd name="T4" fmla="*/ 5083 w 5241"/>
              <a:gd name="T5" fmla="*/ 181 h 4789"/>
              <a:gd name="T6" fmla="*/ 5141 w 5241"/>
              <a:gd name="T7" fmla="*/ 258 h 4789"/>
              <a:gd name="T8" fmla="*/ 5191 w 5241"/>
              <a:gd name="T9" fmla="*/ 350 h 4789"/>
              <a:gd name="T10" fmla="*/ 5225 w 5241"/>
              <a:gd name="T11" fmla="*/ 450 h 4789"/>
              <a:gd name="T12" fmla="*/ 5241 w 5241"/>
              <a:gd name="T13" fmla="*/ 562 h 4789"/>
              <a:gd name="T14" fmla="*/ 5225 w 5241"/>
              <a:gd name="T15" fmla="*/ 673 h 4789"/>
              <a:gd name="T16" fmla="*/ 5179 w 5241"/>
              <a:gd name="T17" fmla="*/ 792 h 4789"/>
              <a:gd name="T18" fmla="*/ 5090 w 5241"/>
              <a:gd name="T19" fmla="*/ 915 h 4789"/>
              <a:gd name="T20" fmla="*/ 4956 w 5241"/>
              <a:gd name="T21" fmla="*/ 1039 h 4789"/>
              <a:gd name="T22" fmla="*/ 4771 w 5241"/>
              <a:gd name="T23" fmla="*/ 1158 h 4789"/>
              <a:gd name="T24" fmla="*/ 4520 w 5241"/>
              <a:gd name="T25" fmla="*/ 1277 h 4789"/>
              <a:gd name="T26" fmla="*/ 4204 w 5241"/>
              <a:gd name="T27" fmla="*/ 1392 h 4789"/>
              <a:gd name="T28" fmla="*/ 4019 w 5241"/>
              <a:gd name="T29" fmla="*/ 1450 h 4789"/>
              <a:gd name="T30" fmla="*/ 3877 w 5241"/>
              <a:gd name="T31" fmla="*/ 1500 h 4789"/>
              <a:gd name="T32" fmla="*/ 3784 w 5241"/>
              <a:gd name="T33" fmla="*/ 1546 h 4789"/>
              <a:gd name="T34" fmla="*/ 3703 w 5241"/>
              <a:gd name="T35" fmla="*/ 1600 h 4789"/>
              <a:gd name="T36" fmla="*/ 3630 w 5241"/>
              <a:gd name="T37" fmla="*/ 1666 h 4789"/>
              <a:gd name="T38" fmla="*/ 3568 w 5241"/>
              <a:gd name="T39" fmla="*/ 1746 h 4789"/>
              <a:gd name="T40" fmla="*/ 3518 w 5241"/>
              <a:gd name="T41" fmla="*/ 1839 h 4789"/>
              <a:gd name="T42" fmla="*/ 3487 w 5241"/>
              <a:gd name="T43" fmla="*/ 1946 h 4789"/>
              <a:gd name="T44" fmla="*/ 3468 w 5241"/>
              <a:gd name="T45" fmla="*/ 2069 h 4789"/>
              <a:gd name="T46" fmla="*/ 3468 w 5241"/>
              <a:gd name="T47" fmla="*/ 2216 h 4789"/>
              <a:gd name="T48" fmla="*/ 3487 w 5241"/>
              <a:gd name="T49" fmla="*/ 2377 h 4789"/>
              <a:gd name="T50" fmla="*/ 3530 w 5241"/>
              <a:gd name="T51" fmla="*/ 2558 h 4789"/>
              <a:gd name="T52" fmla="*/ 3591 w 5241"/>
              <a:gd name="T53" fmla="*/ 2766 h 4789"/>
              <a:gd name="T54" fmla="*/ 3680 w 5241"/>
              <a:gd name="T55" fmla="*/ 2993 h 4789"/>
              <a:gd name="T56" fmla="*/ 3796 w 5241"/>
              <a:gd name="T57" fmla="*/ 3247 h 4789"/>
              <a:gd name="T58" fmla="*/ 3938 w 5241"/>
              <a:gd name="T59" fmla="*/ 3527 h 4789"/>
              <a:gd name="T60" fmla="*/ 4019 w 5241"/>
              <a:gd name="T61" fmla="*/ 3677 h 4789"/>
              <a:gd name="T62" fmla="*/ 4046 w 5241"/>
              <a:gd name="T63" fmla="*/ 3750 h 4789"/>
              <a:gd name="T64" fmla="*/ 4073 w 5241"/>
              <a:gd name="T65" fmla="*/ 3866 h 4789"/>
              <a:gd name="T66" fmla="*/ 4077 w 5241"/>
              <a:gd name="T67" fmla="*/ 3981 h 4789"/>
              <a:gd name="T68" fmla="*/ 4069 w 5241"/>
              <a:gd name="T69" fmla="*/ 4062 h 4789"/>
              <a:gd name="T70" fmla="*/ 4050 w 5241"/>
              <a:gd name="T71" fmla="*/ 4150 h 4789"/>
              <a:gd name="T72" fmla="*/ 4019 w 5241"/>
              <a:gd name="T73" fmla="*/ 4243 h 4789"/>
              <a:gd name="T74" fmla="*/ 3965 w 5241"/>
              <a:gd name="T75" fmla="*/ 4335 h 4789"/>
              <a:gd name="T76" fmla="*/ 3896 w 5241"/>
              <a:gd name="T77" fmla="*/ 4427 h 4789"/>
              <a:gd name="T78" fmla="*/ 3800 w 5241"/>
              <a:gd name="T79" fmla="*/ 4520 h 4789"/>
              <a:gd name="T80" fmla="*/ 3676 w 5241"/>
              <a:gd name="T81" fmla="*/ 4604 h 4789"/>
              <a:gd name="T82" fmla="*/ 3530 w 5241"/>
              <a:gd name="T83" fmla="*/ 4685 h 4789"/>
              <a:gd name="T84" fmla="*/ 3349 w 5241"/>
              <a:gd name="T85" fmla="*/ 4758 h 4789"/>
              <a:gd name="T86" fmla="*/ 0 w 5241"/>
              <a:gd name="T87" fmla="*/ 4789 h 4789"/>
              <a:gd name="T88" fmla="*/ 4898 w 5241"/>
              <a:gd name="T89" fmla="*/ 0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41" h="4789">
                <a:moveTo>
                  <a:pt x="4898" y="0"/>
                </a:moveTo>
                <a:lnTo>
                  <a:pt x="4898" y="0"/>
                </a:lnTo>
                <a:lnTo>
                  <a:pt x="4948" y="38"/>
                </a:lnTo>
                <a:lnTo>
                  <a:pt x="4994" y="85"/>
                </a:lnTo>
                <a:lnTo>
                  <a:pt x="5052" y="142"/>
                </a:lnTo>
                <a:lnTo>
                  <a:pt x="5083" y="181"/>
                </a:lnTo>
                <a:lnTo>
                  <a:pt x="5114" y="219"/>
                </a:lnTo>
                <a:lnTo>
                  <a:pt x="5141" y="258"/>
                </a:lnTo>
                <a:lnTo>
                  <a:pt x="5168" y="304"/>
                </a:lnTo>
                <a:lnTo>
                  <a:pt x="5191" y="350"/>
                </a:lnTo>
                <a:lnTo>
                  <a:pt x="5210" y="400"/>
                </a:lnTo>
                <a:lnTo>
                  <a:pt x="5225" y="450"/>
                </a:lnTo>
                <a:lnTo>
                  <a:pt x="5237" y="504"/>
                </a:lnTo>
                <a:lnTo>
                  <a:pt x="5241" y="562"/>
                </a:lnTo>
                <a:lnTo>
                  <a:pt x="5237" y="615"/>
                </a:lnTo>
                <a:lnTo>
                  <a:pt x="5225" y="673"/>
                </a:lnTo>
                <a:lnTo>
                  <a:pt x="5206" y="735"/>
                </a:lnTo>
                <a:lnTo>
                  <a:pt x="5179" y="792"/>
                </a:lnTo>
                <a:lnTo>
                  <a:pt x="5141" y="854"/>
                </a:lnTo>
                <a:lnTo>
                  <a:pt x="5090" y="915"/>
                </a:lnTo>
                <a:lnTo>
                  <a:pt x="5033" y="977"/>
                </a:lnTo>
                <a:lnTo>
                  <a:pt x="4956" y="1039"/>
                </a:lnTo>
                <a:lnTo>
                  <a:pt x="4871" y="1100"/>
                </a:lnTo>
                <a:lnTo>
                  <a:pt x="4771" y="1158"/>
                </a:lnTo>
                <a:lnTo>
                  <a:pt x="4651" y="1219"/>
                </a:lnTo>
                <a:lnTo>
                  <a:pt x="4520" y="1277"/>
                </a:lnTo>
                <a:lnTo>
                  <a:pt x="4370" y="1339"/>
                </a:lnTo>
                <a:lnTo>
                  <a:pt x="4204" y="1392"/>
                </a:lnTo>
                <a:lnTo>
                  <a:pt x="4019" y="1450"/>
                </a:lnTo>
                <a:lnTo>
                  <a:pt x="4019" y="1450"/>
                </a:lnTo>
                <a:lnTo>
                  <a:pt x="3923" y="1481"/>
                </a:lnTo>
                <a:lnTo>
                  <a:pt x="3877" y="1500"/>
                </a:lnTo>
                <a:lnTo>
                  <a:pt x="3830" y="1523"/>
                </a:lnTo>
                <a:lnTo>
                  <a:pt x="3784" y="1546"/>
                </a:lnTo>
                <a:lnTo>
                  <a:pt x="3742" y="1573"/>
                </a:lnTo>
                <a:lnTo>
                  <a:pt x="3703" y="1600"/>
                </a:lnTo>
                <a:lnTo>
                  <a:pt x="3665" y="1631"/>
                </a:lnTo>
                <a:lnTo>
                  <a:pt x="3630" y="1666"/>
                </a:lnTo>
                <a:lnTo>
                  <a:pt x="3599" y="1704"/>
                </a:lnTo>
                <a:lnTo>
                  <a:pt x="3568" y="1746"/>
                </a:lnTo>
                <a:lnTo>
                  <a:pt x="3541" y="1789"/>
                </a:lnTo>
                <a:lnTo>
                  <a:pt x="3518" y="1839"/>
                </a:lnTo>
                <a:lnTo>
                  <a:pt x="3499" y="1889"/>
                </a:lnTo>
                <a:lnTo>
                  <a:pt x="3487" y="1946"/>
                </a:lnTo>
                <a:lnTo>
                  <a:pt x="3476" y="2008"/>
                </a:lnTo>
                <a:lnTo>
                  <a:pt x="3468" y="2069"/>
                </a:lnTo>
                <a:lnTo>
                  <a:pt x="3464" y="2139"/>
                </a:lnTo>
                <a:lnTo>
                  <a:pt x="3468" y="2216"/>
                </a:lnTo>
                <a:lnTo>
                  <a:pt x="3476" y="2293"/>
                </a:lnTo>
                <a:lnTo>
                  <a:pt x="3487" y="2377"/>
                </a:lnTo>
                <a:lnTo>
                  <a:pt x="3507" y="2466"/>
                </a:lnTo>
                <a:lnTo>
                  <a:pt x="3530" y="2558"/>
                </a:lnTo>
                <a:lnTo>
                  <a:pt x="3557" y="2658"/>
                </a:lnTo>
                <a:lnTo>
                  <a:pt x="3591" y="2766"/>
                </a:lnTo>
                <a:lnTo>
                  <a:pt x="3634" y="2877"/>
                </a:lnTo>
                <a:lnTo>
                  <a:pt x="3680" y="2993"/>
                </a:lnTo>
                <a:lnTo>
                  <a:pt x="3734" y="3116"/>
                </a:lnTo>
                <a:lnTo>
                  <a:pt x="3796" y="3247"/>
                </a:lnTo>
                <a:lnTo>
                  <a:pt x="3865" y="3385"/>
                </a:lnTo>
                <a:lnTo>
                  <a:pt x="3938" y="3527"/>
                </a:lnTo>
                <a:lnTo>
                  <a:pt x="4019" y="3677"/>
                </a:lnTo>
                <a:lnTo>
                  <a:pt x="4019" y="3677"/>
                </a:lnTo>
                <a:lnTo>
                  <a:pt x="4035" y="3712"/>
                </a:lnTo>
                <a:lnTo>
                  <a:pt x="4046" y="3750"/>
                </a:lnTo>
                <a:lnTo>
                  <a:pt x="4062" y="3804"/>
                </a:lnTo>
                <a:lnTo>
                  <a:pt x="4073" y="3866"/>
                </a:lnTo>
                <a:lnTo>
                  <a:pt x="4077" y="3939"/>
                </a:lnTo>
                <a:lnTo>
                  <a:pt x="4077" y="3981"/>
                </a:lnTo>
                <a:lnTo>
                  <a:pt x="4077" y="4020"/>
                </a:lnTo>
                <a:lnTo>
                  <a:pt x="4069" y="4062"/>
                </a:lnTo>
                <a:lnTo>
                  <a:pt x="4062" y="4108"/>
                </a:lnTo>
                <a:lnTo>
                  <a:pt x="4050" y="4150"/>
                </a:lnTo>
                <a:lnTo>
                  <a:pt x="4038" y="4197"/>
                </a:lnTo>
                <a:lnTo>
                  <a:pt x="4019" y="4243"/>
                </a:lnTo>
                <a:lnTo>
                  <a:pt x="3996" y="4289"/>
                </a:lnTo>
                <a:lnTo>
                  <a:pt x="3965" y="4335"/>
                </a:lnTo>
                <a:lnTo>
                  <a:pt x="3934" y="4381"/>
                </a:lnTo>
                <a:lnTo>
                  <a:pt x="3896" y="4427"/>
                </a:lnTo>
                <a:lnTo>
                  <a:pt x="3850" y="4474"/>
                </a:lnTo>
                <a:lnTo>
                  <a:pt x="3800" y="4520"/>
                </a:lnTo>
                <a:lnTo>
                  <a:pt x="3742" y="4562"/>
                </a:lnTo>
                <a:lnTo>
                  <a:pt x="3676" y="4604"/>
                </a:lnTo>
                <a:lnTo>
                  <a:pt x="3607" y="4647"/>
                </a:lnTo>
                <a:lnTo>
                  <a:pt x="3530" y="4685"/>
                </a:lnTo>
                <a:lnTo>
                  <a:pt x="3441" y="4724"/>
                </a:lnTo>
                <a:lnTo>
                  <a:pt x="3349" y="4758"/>
                </a:lnTo>
                <a:lnTo>
                  <a:pt x="3245" y="4789"/>
                </a:lnTo>
                <a:lnTo>
                  <a:pt x="0" y="4789"/>
                </a:lnTo>
                <a:lnTo>
                  <a:pt x="0" y="0"/>
                </a:lnTo>
                <a:lnTo>
                  <a:pt x="4898" y="0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119938" y="3492126"/>
            <a:ext cx="5072063" cy="3370262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6648101" y="2433877"/>
            <a:ext cx="3608728" cy="1732720"/>
            <a:chOff x="8023092" y="2037436"/>
            <a:chExt cx="3608728" cy="1732720"/>
          </a:xfrm>
        </p:grpSpPr>
        <p:sp>
          <p:nvSpPr>
            <p:cNvPr id="156" name="TextBox 155"/>
            <p:cNvSpPr txBox="1"/>
            <p:nvPr/>
          </p:nvSpPr>
          <p:spPr>
            <a:xfrm>
              <a:off x="8023092" y="2037436"/>
              <a:ext cx="36087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101F3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ALDOYT </a:t>
              </a:r>
            </a:p>
            <a:p>
              <a:pPr algn="ctr"/>
              <a:r>
                <a:rPr lang="en-US" sz="4400" b="1" dirty="0" smtClean="0">
                  <a:solidFill>
                    <a:srgbClr val="101F3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DATABOT</a:t>
              </a:r>
              <a:endParaRPr lang="en-US" sz="4400" b="1" dirty="0">
                <a:solidFill>
                  <a:srgbClr val="101F3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2B8A816-6A47-4FC3-9886-C2B5B77ED56D}"/>
                </a:ext>
              </a:extLst>
            </p:cNvPr>
            <p:cNvSpPr txBox="1"/>
            <p:nvPr/>
          </p:nvSpPr>
          <p:spPr>
            <a:xfrm>
              <a:off x="8456912" y="3554712"/>
              <a:ext cx="2741088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dirty="0" smtClean="0">
                  <a:solidFill>
                    <a:srgbClr val="222021"/>
                  </a:solidFill>
                </a:rPr>
                <a:t> </a:t>
              </a:r>
              <a:endParaRPr lang="en-US" sz="1400" dirty="0">
                <a:solidFill>
                  <a:srgbClr val="22202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347351" y="748363"/>
            <a:ext cx="300750" cy="302963"/>
            <a:chOff x="6226986" y="303773"/>
            <a:chExt cx="598136" cy="602537"/>
          </a:xfrm>
        </p:grpSpPr>
        <p:sp>
          <p:nvSpPr>
            <p:cNvPr id="159" name="Right Triangle 158"/>
            <p:cNvSpPr/>
            <p:nvPr/>
          </p:nvSpPr>
          <p:spPr>
            <a:xfrm>
              <a:off x="6287112" y="303773"/>
              <a:ext cx="538010" cy="538010"/>
            </a:xfrm>
            <a:prstGeom prst="rtTriangle">
              <a:avLst/>
            </a:prstGeom>
            <a:solidFill>
              <a:srgbClr val="FECA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ight Triangle 159"/>
            <p:cNvSpPr/>
            <p:nvPr/>
          </p:nvSpPr>
          <p:spPr>
            <a:xfrm>
              <a:off x="6226986" y="368300"/>
              <a:ext cx="538010" cy="538010"/>
            </a:xfrm>
            <a:prstGeom prst="rtTriangl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1526536" y="3386283"/>
            <a:ext cx="229204" cy="229297"/>
            <a:chOff x="3631245" y="1173491"/>
            <a:chExt cx="546468" cy="546689"/>
          </a:xfrm>
        </p:grpSpPr>
        <p:sp>
          <p:nvSpPr>
            <p:cNvPr id="162" name="Rectangle 161"/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921978" y="5935491"/>
            <a:ext cx="256711" cy="259343"/>
            <a:chOff x="6281151" y="4458549"/>
            <a:chExt cx="454778" cy="459441"/>
          </a:xfrm>
        </p:grpSpPr>
        <p:sp>
          <p:nvSpPr>
            <p:cNvPr id="165" name="Right Triangle 164"/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ight Triangle 165"/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77536" y="5159733"/>
            <a:ext cx="229204" cy="229297"/>
            <a:chOff x="3631245" y="1173491"/>
            <a:chExt cx="546468" cy="546689"/>
          </a:xfrm>
        </p:grpSpPr>
        <p:sp>
          <p:nvSpPr>
            <p:cNvPr id="168" name="Rectangle 167"/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FECA4A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075554" y="4087518"/>
            <a:ext cx="317541" cy="268300"/>
            <a:chOff x="10904028" y="556378"/>
            <a:chExt cx="511403" cy="432100"/>
          </a:xfrm>
        </p:grpSpPr>
        <p:sp>
          <p:nvSpPr>
            <p:cNvPr id="171" name="Oval 170"/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pic>
        <p:nvPicPr>
          <p:cNvPr id="1028" name="Picture 4" descr="Image result for databo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4" y="3217390"/>
            <a:ext cx="3127043" cy="27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24" y="190365"/>
            <a:ext cx="3247727" cy="32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20" y="285445"/>
            <a:ext cx="2035175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4733849" y="5782434"/>
            <a:ext cx="8743267" cy="1150680"/>
            <a:chOff x="8456912" y="3554712"/>
            <a:chExt cx="7863800" cy="1150680"/>
          </a:xfrm>
        </p:grpSpPr>
        <p:sp>
          <p:nvSpPr>
            <p:cNvPr id="28" name="TextBox 27"/>
            <p:cNvSpPr txBox="1"/>
            <p:nvPr/>
          </p:nvSpPr>
          <p:spPr>
            <a:xfrm>
              <a:off x="11324354" y="3812840"/>
              <a:ext cx="499635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101F3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ARITRA</a:t>
              </a:r>
            </a:p>
            <a:p>
              <a:pPr algn="ctr"/>
              <a:r>
                <a:rPr lang="en-US" sz="2600" b="1" dirty="0" smtClean="0">
                  <a:solidFill>
                    <a:srgbClr val="101F3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BHATTACHARYA</a:t>
              </a:r>
              <a:endParaRPr lang="en-US" sz="2600" b="1" dirty="0">
                <a:solidFill>
                  <a:srgbClr val="101F3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8A816-6A47-4FC3-9886-C2B5B77ED56D}"/>
                </a:ext>
              </a:extLst>
            </p:cNvPr>
            <p:cNvSpPr txBox="1"/>
            <p:nvPr/>
          </p:nvSpPr>
          <p:spPr>
            <a:xfrm>
              <a:off x="8456912" y="3554712"/>
              <a:ext cx="2741088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1400" dirty="0" smtClean="0">
                  <a:solidFill>
                    <a:srgbClr val="222021"/>
                  </a:solidFill>
                </a:rPr>
                <a:t> </a:t>
              </a:r>
              <a:endParaRPr lang="en-US" sz="1400" dirty="0">
                <a:solidFill>
                  <a:srgbClr val="222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8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GRAPHICAL OUTPUT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500" u="sng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-2334386" y="2801002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DATABOT PROCESSING</a:t>
            </a:r>
            <a:endParaRPr lang="en-US" sz="2500" dirty="0"/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-2495982" y="1484211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USER INPUT  </a:t>
            </a:r>
            <a:endParaRPr lang="en-US" sz="2500" dirty="0"/>
          </a:p>
        </p:txBody>
      </p:sp>
      <p:sp>
        <p:nvSpPr>
          <p:cNvPr id="23" name="Down Arrow 22"/>
          <p:cNvSpPr/>
          <p:nvPr/>
        </p:nvSpPr>
        <p:spPr>
          <a:xfrm>
            <a:off x="2778369" y="2094764"/>
            <a:ext cx="498861" cy="644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-2246551" y="4988508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DATABOT OUTPUT  </a:t>
            </a:r>
            <a:endParaRPr lang="en-US" sz="2500" dirty="0"/>
          </a:p>
        </p:txBody>
      </p:sp>
      <p:sp>
        <p:nvSpPr>
          <p:cNvPr id="90" name="Down Arrow 89"/>
          <p:cNvSpPr/>
          <p:nvPr/>
        </p:nvSpPr>
        <p:spPr>
          <a:xfrm>
            <a:off x="2790097" y="3363779"/>
            <a:ext cx="498861" cy="1507159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65" y="1504530"/>
            <a:ext cx="6043123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64" y="2808590"/>
            <a:ext cx="6043123" cy="6096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183816" y="3314705"/>
            <a:ext cx="685800" cy="8792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55017" y="3314701"/>
            <a:ext cx="22860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59096" y="3314700"/>
            <a:ext cx="11605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16412" y="3314701"/>
            <a:ext cx="75068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6264" y="3323493"/>
            <a:ext cx="3341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02062" y="3323492"/>
            <a:ext cx="46599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hexbin plot seabo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49" y="3763183"/>
            <a:ext cx="4730261" cy="30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4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GEOSPATIAL OUTPUT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500" u="sng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-2334386" y="2801002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DATABOT PROCESSING</a:t>
            </a:r>
            <a:endParaRPr lang="en-US" sz="2500" dirty="0"/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-2495982" y="1484211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USER INPUT  </a:t>
            </a:r>
            <a:endParaRPr lang="en-US" sz="2500" dirty="0"/>
          </a:p>
        </p:txBody>
      </p:sp>
      <p:sp>
        <p:nvSpPr>
          <p:cNvPr id="23" name="Down Arrow 22"/>
          <p:cNvSpPr/>
          <p:nvPr/>
        </p:nvSpPr>
        <p:spPr>
          <a:xfrm>
            <a:off x="2778369" y="2094764"/>
            <a:ext cx="498861" cy="644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-2246551" y="4962131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DATABOT OUTPUT  </a:t>
            </a:r>
            <a:endParaRPr lang="en-US" sz="2500" dirty="0"/>
          </a:p>
        </p:txBody>
      </p:sp>
      <p:sp>
        <p:nvSpPr>
          <p:cNvPr id="90" name="Down Arrow 89"/>
          <p:cNvSpPr/>
          <p:nvPr/>
        </p:nvSpPr>
        <p:spPr>
          <a:xfrm>
            <a:off x="2790097" y="3390938"/>
            <a:ext cx="498861" cy="1507159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91" y="1552767"/>
            <a:ext cx="5876925" cy="514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90" y="2865910"/>
            <a:ext cx="5876925" cy="5143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628767" y="3305348"/>
            <a:ext cx="891425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58820" y="3305348"/>
            <a:ext cx="389299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52238" y="3305348"/>
            <a:ext cx="2444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99" y="3925626"/>
            <a:ext cx="4852656" cy="29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1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eeform 5"/>
          <p:cNvSpPr>
            <a:spLocks/>
          </p:cNvSpPr>
          <p:nvPr/>
        </p:nvSpPr>
        <p:spPr bwMode="auto">
          <a:xfrm>
            <a:off x="0" y="0"/>
            <a:ext cx="7505280" cy="6858001"/>
          </a:xfrm>
          <a:custGeom>
            <a:avLst/>
            <a:gdLst>
              <a:gd name="T0" fmla="*/ 4898 w 5241"/>
              <a:gd name="T1" fmla="*/ 0 h 4789"/>
              <a:gd name="T2" fmla="*/ 4994 w 5241"/>
              <a:gd name="T3" fmla="*/ 85 h 4789"/>
              <a:gd name="T4" fmla="*/ 5083 w 5241"/>
              <a:gd name="T5" fmla="*/ 181 h 4789"/>
              <a:gd name="T6" fmla="*/ 5141 w 5241"/>
              <a:gd name="T7" fmla="*/ 258 h 4789"/>
              <a:gd name="T8" fmla="*/ 5191 w 5241"/>
              <a:gd name="T9" fmla="*/ 350 h 4789"/>
              <a:gd name="T10" fmla="*/ 5225 w 5241"/>
              <a:gd name="T11" fmla="*/ 450 h 4789"/>
              <a:gd name="T12" fmla="*/ 5241 w 5241"/>
              <a:gd name="T13" fmla="*/ 562 h 4789"/>
              <a:gd name="T14" fmla="*/ 5225 w 5241"/>
              <a:gd name="T15" fmla="*/ 673 h 4789"/>
              <a:gd name="T16" fmla="*/ 5179 w 5241"/>
              <a:gd name="T17" fmla="*/ 792 h 4789"/>
              <a:gd name="T18" fmla="*/ 5090 w 5241"/>
              <a:gd name="T19" fmla="*/ 915 h 4789"/>
              <a:gd name="T20" fmla="*/ 4956 w 5241"/>
              <a:gd name="T21" fmla="*/ 1039 h 4789"/>
              <a:gd name="T22" fmla="*/ 4771 w 5241"/>
              <a:gd name="T23" fmla="*/ 1158 h 4789"/>
              <a:gd name="T24" fmla="*/ 4520 w 5241"/>
              <a:gd name="T25" fmla="*/ 1277 h 4789"/>
              <a:gd name="T26" fmla="*/ 4204 w 5241"/>
              <a:gd name="T27" fmla="*/ 1392 h 4789"/>
              <a:gd name="T28" fmla="*/ 4019 w 5241"/>
              <a:gd name="T29" fmla="*/ 1450 h 4789"/>
              <a:gd name="T30" fmla="*/ 3877 w 5241"/>
              <a:gd name="T31" fmla="*/ 1500 h 4789"/>
              <a:gd name="T32" fmla="*/ 3784 w 5241"/>
              <a:gd name="T33" fmla="*/ 1546 h 4789"/>
              <a:gd name="T34" fmla="*/ 3703 w 5241"/>
              <a:gd name="T35" fmla="*/ 1600 h 4789"/>
              <a:gd name="T36" fmla="*/ 3630 w 5241"/>
              <a:gd name="T37" fmla="*/ 1666 h 4789"/>
              <a:gd name="T38" fmla="*/ 3568 w 5241"/>
              <a:gd name="T39" fmla="*/ 1746 h 4789"/>
              <a:gd name="T40" fmla="*/ 3518 w 5241"/>
              <a:gd name="T41" fmla="*/ 1839 h 4789"/>
              <a:gd name="T42" fmla="*/ 3487 w 5241"/>
              <a:gd name="T43" fmla="*/ 1946 h 4789"/>
              <a:gd name="T44" fmla="*/ 3468 w 5241"/>
              <a:gd name="T45" fmla="*/ 2069 h 4789"/>
              <a:gd name="T46" fmla="*/ 3468 w 5241"/>
              <a:gd name="T47" fmla="*/ 2216 h 4789"/>
              <a:gd name="T48" fmla="*/ 3487 w 5241"/>
              <a:gd name="T49" fmla="*/ 2377 h 4789"/>
              <a:gd name="T50" fmla="*/ 3530 w 5241"/>
              <a:gd name="T51" fmla="*/ 2558 h 4789"/>
              <a:gd name="T52" fmla="*/ 3591 w 5241"/>
              <a:gd name="T53" fmla="*/ 2766 h 4789"/>
              <a:gd name="T54" fmla="*/ 3680 w 5241"/>
              <a:gd name="T55" fmla="*/ 2993 h 4789"/>
              <a:gd name="T56" fmla="*/ 3796 w 5241"/>
              <a:gd name="T57" fmla="*/ 3247 h 4789"/>
              <a:gd name="T58" fmla="*/ 3938 w 5241"/>
              <a:gd name="T59" fmla="*/ 3527 h 4789"/>
              <a:gd name="T60" fmla="*/ 4019 w 5241"/>
              <a:gd name="T61" fmla="*/ 3677 h 4789"/>
              <a:gd name="T62" fmla="*/ 4046 w 5241"/>
              <a:gd name="T63" fmla="*/ 3750 h 4789"/>
              <a:gd name="T64" fmla="*/ 4073 w 5241"/>
              <a:gd name="T65" fmla="*/ 3866 h 4789"/>
              <a:gd name="T66" fmla="*/ 4077 w 5241"/>
              <a:gd name="T67" fmla="*/ 3981 h 4789"/>
              <a:gd name="T68" fmla="*/ 4069 w 5241"/>
              <a:gd name="T69" fmla="*/ 4062 h 4789"/>
              <a:gd name="T70" fmla="*/ 4050 w 5241"/>
              <a:gd name="T71" fmla="*/ 4150 h 4789"/>
              <a:gd name="T72" fmla="*/ 4019 w 5241"/>
              <a:gd name="T73" fmla="*/ 4243 h 4789"/>
              <a:gd name="T74" fmla="*/ 3965 w 5241"/>
              <a:gd name="T75" fmla="*/ 4335 h 4789"/>
              <a:gd name="T76" fmla="*/ 3896 w 5241"/>
              <a:gd name="T77" fmla="*/ 4427 h 4789"/>
              <a:gd name="T78" fmla="*/ 3800 w 5241"/>
              <a:gd name="T79" fmla="*/ 4520 h 4789"/>
              <a:gd name="T80" fmla="*/ 3676 w 5241"/>
              <a:gd name="T81" fmla="*/ 4604 h 4789"/>
              <a:gd name="T82" fmla="*/ 3530 w 5241"/>
              <a:gd name="T83" fmla="*/ 4685 h 4789"/>
              <a:gd name="T84" fmla="*/ 3349 w 5241"/>
              <a:gd name="T85" fmla="*/ 4758 h 4789"/>
              <a:gd name="T86" fmla="*/ 0 w 5241"/>
              <a:gd name="T87" fmla="*/ 4789 h 4789"/>
              <a:gd name="T88" fmla="*/ 4898 w 5241"/>
              <a:gd name="T89" fmla="*/ 0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41" h="4789">
                <a:moveTo>
                  <a:pt x="4898" y="0"/>
                </a:moveTo>
                <a:lnTo>
                  <a:pt x="4898" y="0"/>
                </a:lnTo>
                <a:lnTo>
                  <a:pt x="4948" y="38"/>
                </a:lnTo>
                <a:lnTo>
                  <a:pt x="4994" y="85"/>
                </a:lnTo>
                <a:lnTo>
                  <a:pt x="5052" y="142"/>
                </a:lnTo>
                <a:lnTo>
                  <a:pt x="5083" y="181"/>
                </a:lnTo>
                <a:lnTo>
                  <a:pt x="5114" y="219"/>
                </a:lnTo>
                <a:lnTo>
                  <a:pt x="5141" y="258"/>
                </a:lnTo>
                <a:lnTo>
                  <a:pt x="5168" y="304"/>
                </a:lnTo>
                <a:lnTo>
                  <a:pt x="5191" y="350"/>
                </a:lnTo>
                <a:lnTo>
                  <a:pt x="5210" y="400"/>
                </a:lnTo>
                <a:lnTo>
                  <a:pt x="5225" y="450"/>
                </a:lnTo>
                <a:lnTo>
                  <a:pt x="5237" y="504"/>
                </a:lnTo>
                <a:lnTo>
                  <a:pt x="5241" y="562"/>
                </a:lnTo>
                <a:lnTo>
                  <a:pt x="5237" y="615"/>
                </a:lnTo>
                <a:lnTo>
                  <a:pt x="5225" y="673"/>
                </a:lnTo>
                <a:lnTo>
                  <a:pt x="5206" y="735"/>
                </a:lnTo>
                <a:lnTo>
                  <a:pt x="5179" y="792"/>
                </a:lnTo>
                <a:lnTo>
                  <a:pt x="5141" y="854"/>
                </a:lnTo>
                <a:lnTo>
                  <a:pt x="5090" y="915"/>
                </a:lnTo>
                <a:lnTo>
                  <a:pt x="5033" y="977"/>
                </a:lnTo>
                <a:lnTo>
                  <a:pt x="4956" y="1039"/>
                </a:lnTo>
                <a:lnTo>
                  <a:pt x="4871" y="1100"/>
                </a:lnTo>
                <a:lnTo>
                  <a:pt x="4771" y="1158"/>
                </a:lnTo>
                <a:lnTo>
                  <a:pt x="4651" y="1219"/>
                </a:lnTo>
                <a:lnTo>
                  <a:pt x="4520" y="1277"/>
                </a:lnTo>
                <a:lnTo>
                  <a:pt x="4370" y="1339"/>
                </a:lnTo>
                <a:lnTo>
                  <a:pt x="4204" y="1392"/>
                </a:lnTo>
                <a:lnTo>
                  <a:pt x="4019" y="1450"/>
                </a:lnTo>
                <a:lnTo>
                  <a:pt x="4019" y="1450"/>
                </a:lnTo>
                <a:lnTo>
                  <a:pt x="3923" y="1481"/>
                </a:lnTo>
                <a:lnTo>
                  <a:pt x="3877" y="1500"/>
                </a:lnTo>
                <a:lnTo>
                  <a:pt x="3830" y="1523"/>
                </a:lnTo>
                <a:lnTo>
                  <a:pt x="3784" y="1546"/>
                </a:lnTo>
                <a:lnTo>
                  <a:pt x="3742" y="1573"/>
                </a:lnTo>
                <a:lnTo>
                  <a:pt x="3703" y="1600"/>
                </a:lnTo>
                <a:lnTo>
                  <a:pt x="3665" y="1631"/>
                </a:lnTo>
                <a:lnTo>
                  <a:pt x="3630" y="1666"/>
                </a:lnTo>
                <a:lnTo>
                  <a:pt x="3599" y="1704"/>
                </a:lnTo>
                <a:lnTo>
                  <a:pt x="3568" y="1746"/>
                </a:lnTo>
                <a:lnTo>
                  <a:pt x="3541" y="1789"/>
                </a:lnTo>
                <a:lnTo>
                  <a:pt x="3518" y="1839"/>
                </a:lnTo>
                <a:lnTo>
                  <a:pt x="3499" y="1889"/>
                </a:lnTo>
                <a:lnTo>
                  <a:pt x="3487" y="1946"/>
                </a:lnTo>
                <a:lnTo>
                  <a:pt x="3476" y="2008"/>
                </a:lnTo>
                <a:lnTo>
                  <a:pt x="3468" y="2069"/>
                </a:lnTo>
                <a:lnTo>
                  <a:pt x="3464" y="2139"/>
                </a:lnTo>
                <a:lnTo>
                  <a:pt x="3468" y="2216"/>
                </a:lnTo>
                <a:lnTo>
                  <a:pt x="3476" y="2293"/>
                </a:lnTo>
                <a:lnTo>
                  <a:pt x="3487" y="2377"/>
                </a:lnTo>
                <a:lnTo>
                  <a:pt x="3507" y="2466"/>
                </a:lnTo>
                <a:lnTo>
                  <a:pt x="3530" y="2558"/>
                </a:lnTo>
                <a:lnTo>
                  <a:pt x="3557" y="2658"/>
                </a:lnTo>
                <a:lnTo>
                  <a:pt x="3591" y="2766"/>
                </a:lnTo>
                <a:lnTo>
                  <a:pt x="3634" y="2877"/>
                </a:lnTo>
                <a:lnTo>
                  <a:pt x="3680" y="2993"/>
                </a:lnTo>
                <a:lnTo>
                  <a:pt x="3734" y="3116"/>
                </a:lnTo>
                <a:lnTo>
                  <a:pt x="3796" y="3247"/>
                </a:lnTo>
                <a:lnTo>
                  <a:pt x="3865" y="3385"/>
                </a:lnTo>
                <a:lnTo>
                  <a:pt x="3938" y="3527"/>
                </a:lnTo>
                <a:lnTo>
                  <a:pt x="4019" y="3677"/>
                </a:lnTo>
                <a:lnTo>
                  <a:pt x="4019" y="3677"/>
                </a:lnTo>
                <a:lnTo>
                  <a:pt x="4035" y="3712"/>
                </a:lnTo>
                <a:lnTo>
                  <a:pt x="4046" y="3750"/>
                </a:lnTo>
                <a:lnTo>
                  <a:pt x="4062" y="3804"/>
                </a:lnTo>
                <a:lnTo>
                  <a:pt x="4073" y="3866"/>
                </a:lnTo>
                <a:lnTo>
                  <a:pt x="4077" y="3939"/>
                </a:lnTo>
                <a:lnTo>
                  <a:pt x="4077" y="3981"/>
                </a:lnTo>
                <a:lnTo>
                  <a:pt x="4077" y="4020"/>
                </a:lnTo>
                <a:lnTo>
                  <a:pt x="4069" y="4062"/>
                </a:lnTo>
                <a:lnTo>
                  <a:pt x="4062" y="4108"/>
                </a:lnTo>
                <a:lnTo>
                  <a:pt x="4050" y="4150"/>
                </a:lnTo>
                <a:lnTo>
                  <a:pt x="4038" y="4197"/>
                </a:lnTo>
                <a:lnTo>
                  <a:pt x="4019" y="4243"/>
                </a:lnTo>
                <a:lnTo>
                  <a:pt x="3996" y="4289"/>
                </a:lnTo>
                <a:lnTo>
                  <a:pt x="3965" y="4335"/>
                </a:lnTo>
                <a:lnTo>
                  <a:pt x="3934" y="4381"/>
                </a:lnTo>
                <a:lnTo>
                  <a:pt x="3896" y="4427"/>
                </a:lnTo>
                <a:lnTo>
                  <a:pt x="3850" y="4474"/>
                </a:lnTo>
                <a:lnTo>
                  <a:pt x="3800" y="4520"/>
                </a:lnTo>
                <a:lnTo>
                  <a:pt x="3742" y="4562"/>
                </a:lnTo>
                <a:lnTo>
                  <a:pt x="3676" y="4604"/>
                </a:lnTo>
                <a:lnTo>
                  <a:pt x="3607" y="4647"/>
                </a:lnTo>
                <a:lnTo>
                  <a:pt x="3530" y="4685"/>
                </a:lnTo>
                <a:lnTo>
                  <a:pt x="3441" y="4724"/>
                </a:lnTo>
                <a:lnTo>
                  <a:pt x="3349" y="4758"/>
                </a:lnTo>
                <a:lnTo>
                  <a:pt x="3245" y="4789"/>
                </a:lnTo>
                <a:lnTo>
                  <a:pt x="0" y="4789"/>
                </a:lnTo>
                <a:lnTo>
                  <a:pt x="0" y="0"/>
                </a:lnTo>
                <a:lnTo>
                  <a:pt x="4898" y="0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0" name="Oval 709"/>
          <p:cNvSpPr/>
          <p:nvPr/>
        </p:nvSpPr>
        <p:spPr>
          <a:xfrm rot="10800000" flipV="1">
            <a:off x="1486119" y="921658"/>
            <a:ext cx="5014686" cy="5014686"/>
          </a:xfrm>
          <a:prstGeom prst="ellipse">
            <a:avLst/>
          </a:prstGeom>
          <a:solidFill>
            <a:srgbClr val="FECA4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1" name="Oval 710"/>
          <p:cNvSpPr/>
          <p:nvPr/>
        </p:nvSpPr>
        <p:spPr>
          <a:xfrm rot="10800000" flipV="1">
            <a:off x="5654032" y="2940619"/>
            <a:ext cx="1462064" cy="1462063"/>
          </a:xfrm>
          <a:prstGeom prst="ellipse">
            <a:avLst/>
          </a:prstGeom>
          <a:solidFill>
            <a:srgbClr val="FECA4A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3062514" y="2844225"/>
            <a:ext cx="6023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776" name="Freeform 775"/>
          <p:cNvSpPr>
            <a:spLocks/>
          </p:cNvSpPr>
          <p:nvPr/>
        </p:nvSpPr>
        <p:spPr bwMode="auto">
          <a:xfrm rot="14400000" flipV="1">
            <a:off x="10185425" y="4456603"/>
            <a:ext cx="2326739" cy="3089753"/>
          </a:xfrm>
          <a:custGeom>
            <a:avLst/>
            <a:gdLst>
              <a:gd name="connsiteX0" fmla="*/ 2278732 w 2326739"/>
              <a:gd name="connsiteY0" fmla="*/ 155815 h 3089753"/>
              <a:gd name="connsiteX1" fmla="*/ 2260976 w 2326739"/>
              <a:gd name="connsiteY1" fmla="*/ 125564 h 3089753"/>
              <a:gd name="connsiteX2" fmla="*/ 2243219 w 2326739"/>
              <a:gd name="connsiteY2" fmla="*/ 99916 h 3089753"/>
              <a:gd name="connsiteX3" fmla="*/ 2222833 w 2326739"/>
              <a:gd name="connsiteY3" fmla="*/ 74926 h 3089753"/>
              <a:gd name="connsiteX4" fmla="*/ 2202446 w 2326739"/>
              <a:gd name="connsiteY4" fmla="*/ 49278 h 3089753"/>
              <a:gd name="connsiteX5" fmla="*/ 2164303 w 2326739"/>
              <a:gd name="connsiteY5" fmla="*/ 11793 h 3089753"/>
              <a:gd name="connsiteX6" fmla="*/ 2152761 w 2326739"/>
              <a:gd name="connsiteY6" fmla="*/ 0 h 3089753"/>
              <a:gd name="connsiteX7" fmla="*/ 0 w 2326739"/>
              <a:gd name="connsiteY7" fmla="*/ 1242897 h 3089753"/>
              <a:gd name="connsiteX8" fmla="*/ 1066282 w 2326739"/>
              <a:gd name="connsiteY8" fmla="*/ 3089753 h 3089753"/>
              <a:gd name="connsiteX9" fmla="*/ 1082494 w 2326739"/>
              <a:gd name="connsiteY9" fmla="*/ 3084920 h 3089753"/>
              <a:gd name="connsiteX10" fmla="*/ 1142996 w 2326739"/>
              <a:gd name="connsiteY10" fmla="*/ 3062561 h 3089753"/>
              <a:gd name="connsiteX11" fmla="*/ 1201526 w 2326739"/>
              <a:gd name="connsiteY11" fmla="*/ 3036913 h 3089753"/>
              <a:gd name="connsiteX12" fmla="*/ 1252164 w 2326739"/>
              <a:gd name="connsiteY12" fmla="*/ 3011923 h 3089753"/>
              <a:gd name="connsiteX13" fmla="*/ 1297540 w 2326739"/>
              <a:gd name="connsiteY13" fmla="*/ 2983645 h 3089753"/>
              <a:gd name="connsiteX14" fmla="*/ 1340945 w 2326739"/>
              <a:gd name="connsiteY14" fmla="*/ 2956024 h 3089753"/>
              <a:gd name="connsiteX15" fmla="*/ 1379087 w 2326739"/>
              <a:gd name="connsiteY15" fmla="*/ 2928403 h 3089753"/>
              <a:gd name="connsiteX16" fmla="*/ 1411969 w 2326739"/>
              <a:gd name="connsiteY16" fmla="*/ 2898152 h 3089753"/>
              <a:gd name="connsiteX17" fmla="*/ 1442220 w 2326739"/>
              <a:gd name="connsiteY17" fmla="*/ 2867243 h 3089753"/>
              <a:gd name="connsiteX18" fmla="*/ 1467210 w 2326739"/>
              <a:gd name="connsiteY18" fmla="*/ 2836992 h 3089753"/>
              <a:gd name="connsiteX19" fmla="*/ 1487597 w 2326739"/>
              <a:gd name="connsiteY19" fmla="*/ 2806741 h 3089753"/>
              <a:gd name="connsiteX20" fmla="*/ 1507984 w 2326739"/>
              <a:gd name="connsiteY20" fmla="*/ 2776490 h 3089753"/>
              <a:gd name="connsiteX21" fmla="*/ 1523109 w 2326739"/>
              <a:gd name="connsiteY21" fmla="*/ 2746239 h 3089753"/>
              <a:gd name="connsiteX22" fmla="*/ 1535604 w 2326739"/>
              <a:gd name="connsiteY22" fmla="*/ 2715988 h 3089753"/>
              <a:gd name="connsiteX23" fmla="*/ 1543496 w 2326739"/>
              <a:gd name="connsiteY23" fmla="*/ 2685079 h 3089753"/>
              <a:gd name="connsiteX24" fmla="*/ 1551387 w 2326739"/>
              <a:gd name="connsiteY24" fmla="*/ 2657458 h 3089753"/>
              <a:gd name="connsiteX25" fmla="*/ 1555991 w 2326739"/>
              <a:gd name="connsiteY25" fmla="*/ 2627207 h 3089753"/>
              <a:gd name="connsiteX26" fmla="*/ 1561252 w 2326739"/>
              <a:gd name="connsiteY26" fmla="*/ 2599586 h 3089753"/>
              <a:gd name="connsiteX27" fmla="*/ 1561252 w 2326739"/>
              <a:gd name="connsiteY27" fmla="*/ 2573938 h 3089753"/>
              <a:gd name="connsiteX28" fmla="*/ 1561252 w 2326739"/>
              <a:gd name="connsiteY28" fmla="*/ 2546317 h 3089753"/>
              <a:gd name="connsiteX29" fmla="*/ 1558622 w 2326739"/>
              <a:gd name="connsiteY29" fmla="*/ 2498310 h 3089753"/>
              <a:gd name="connsiteX30" fmla="*/ 1551388 w 2326739"/>
              <a:gd name="connsiteY30" fmla="*/ 2457537 h 3089753"/>
              <a:gd name="connsiteX31" fmla="*/ 1540866 w 2326739"/>
              <a:gd name="connsiteY31" fmla="*/ 2422024 h 3089753"/>
              <a:gd name="connsiteX32" fmla="*/ 1533631 w 2326739"/>
              <a:gd name="connsiteY32" fmla="*/ 2397034 h 3089753"/>
              <a:gd name="connsiteX33" fmla="*/ 1523109 w 2326739"/>
              <a:gd name="connsiteY33" fmla="*/ 2374017 h 3089753"/>
              <a:gd name="connsiteX34" fmla="*/ 1469841 w 2326739"/>
              <a:gd name="connsiteY34" fmla="*/ 2275372 h 3089753"/>
              <a:gd name="connsiteX35" fmla="*/ 1421833 w 2326739"/>
              <a:gd name="connsiteY35" fmla="*/ 2181988 h 3089753"/>
              <a:gd name="connsiteX36" fmla="*/ 1376457 w 2326739"/>
              <a:gd name="connsiteY36" fmla="*/ 2091234 h 3089753"/>
              <a:gd name="connsiteX37" fmla="*/ 1335683 w 2326739"/>
              <a:gd name="connsiteY37" fmla="*/ 2005084 h 3089753"/>
              <a:gd name="connsiteX38" fmla="*/ 1300171 w 2326739"/>
              <a:gd name="connsiteY38" fmla="*/ 1924195 h 3089753"/>
              <a:gd name="connsiteX39" fmla="*/ 1269920 w 2326739"/>
              <a:gd name="connsiteY39" fmla="*/ 1847909 h 3089753"/>
              <a:gd name="connsiteX40" fmla="*/ 1241641 w 2326739"/>
              <a:gd name="connsiteY40" fmla="*/ 1774912 h 3089753"/>
              <a:gd name="connsiteX41" fmla="*/ 1219282 w 2326739"/>
              <a:gd name="connsiteY41" fmla="*/ 1703887 h 3089753"/>
              <a:gd name="connsiteX42" fmla="*/ 1201526 w 2326739"/>
              <a:gd name="connsiteY42" fmla="*/ 1638123 h 3089753"/>
              <a:gd name="connsiteX43" fmla="*/ 1186400 w 2326739"/>
              <a:gd name="connsiteY43" fmla="*/ 1577621 h 3089753"/>
              <a:gd name="connsiteX44" fmla="*/ 1173247 w 2326739"/>
              <a:gd name="connsiteY44" fmla="*/ 1519092 h 3089753"/>
              <a:gd name="connsiteX45" fmla="*/ 1166013 w 2326739"/>
              <a:gd name="connsiteY45" fmla="*/ 1463850 h 3089753"/>
              <a:gd name="connsiteX46" fmla="*/ 1160752 w 2326739"/>
              <a:gd name="connsiteY46" fmla="*/ 1413213 h 3089753"/>
              <a:gd name="connsiteX47" fmla="*/ 1158122 w 2326739"/>
              <a:gd name="connsiteY47" fmla="*/ 1362575 h 3089753"/>
              <a:gd name="connsiteX48" fmla="*/ 1160752 w 2326739"/>
              <a:gd name="connsiteY48" fmla="*/ 1316540 h 3089753"/>
              <a:gd name="connsiteX49" fmla="*/ 1166013 w 2326739"/>
              <a:gd name="connsiteY49" fmla="*/ 1276424 h 3089753"/>
              <a:gd name="connsiteX50" fmla="*/ 1173248 w 2326739"/>
              <a:gd name="connsiteY50" fmla="*/ 1235651 h 3089753"/>
              <a:gd name="connsiteX51" fmla="*/ 1181140 w 2326739"/>
              <a:gd name="connsiteY51" fmla="*/ 1198167 h 3089753"/>
              <a:gd name="connsiteX52" fmla="*/ 1193635 w 2326739"/>
              <a:gd name="connsiteY52" fmla="*/ 1165285 h 3089753"/>
              <a:gd name="connsiteX53" fmla="*/ 1208760 w 2326739"/>
              <a:gd name="connsiteY53" fmla="*/ 1132403 h 3089753"/>
              <a:gd name="connsiteX54" fmla="*/ 1226516 w 2326739"/>
              <a:gd name="connsiteY54" fmla="*/ 1104124 h 3089753"/>
              <a:gd name="connsiteX55" fmla="*/ 1246902 w 2326739"/>
              <a:gd name="connsiteY55" fmla="*/ 1076503 h 3089753"/>
              <a:gd name="connsiteX56" fmla="*/ 1267290 w 2326739"/>
              <a:gd name="connsiteY56" fmla="*/ 1051514 h 3089753"/>
              <a:gd name="connsiteX57" fmla="*/ 1290307 w 2326739"/>
              <a:gd name="connsiteY57" fmla="*/ 1028497 h 3089753"/>
              <a:gd name="connsiteX58" fmla="*/ 1315297 w 2326739"/>
              <a:gd name="connsiteY58" fmla="*/ 1008110 h 3089753"/>
              <a:gd name="connsiteX59" fmla="*/ 1340944 w 2326739"/>
              <a:gd name="connsiteY59" fmla="*/ 990353 h 3089753"/>
              <a:gd name="connsiteX60" fmla="*/ 1368565 w 2326739"/>
              <a:gd name="connsiteY60" fmla="*/ 972597 h 3089753"/>
              <a:gd name="connsiteX61" fmla="*/ 1398816 w 2326739"/>
              <a:gd name="connsiteY61" fmla="*/ 957472 h 3089753"/>
              <a:gd name="connsiteX62" fmla="*/ 1429725 w 2326739"/>
              <a:gd name="connsiteY62" fmla="*/ 942346 h 3089753"/>
              <a:gd name="connsiteX63" fmla="*/ 1459976 w 2326739"/>
              <a:gd name="connsiteY63" fmla="*/ 929851 h 3089753"/>
              <a:gd name="connsiteX64" fmla="*/ 1523109 w 2326739"/>
              <a:gd name="connsiteY64" fmla="*/ 909465 h 3089753"/>
              <a:gd name="connsiteX65" fmla="*/ 1644772 w 2326739"/>
              <a:gd name="connsiteY65" fmla="*/ 871321 h 3089753"/>
              <a:gd name="connsiteX66" fmla="*/ 1753939 w 2326739"/>
              <a:gd name="connsiteY66" fmla="*/ 836467 h 3089753"/>
              <a:gd name="connsiteX67" fmla="*/ 1852584 w 2326739"/>
              <a:gd name="connsiteY67" fmla="*/ 795694 h 3089753"/>
              <a:gd name="connsiteX68" fmla="*/ 1938735 w 2326739"/>
              <a:gd name="connsiteY68" fmla="*/ 757551 h 3089753"/>
              <a:gd name="connsiteX69" fmla="*/ 2017651 w 2326739"/>
              <a:gd name="connsiteY69" fmla="*/ 717435 h 3089753"/>
              <a:gd name="connsiteX70" fmla="*/ 2083414 w 2326739"/>
              <a:gd name="connsiteY70" fmla="*/ 679292 h 3089753"/>
              <a:gd name="connsiteX71" fmla="*/ 2139313 w 2326739"/>
              <a:gd name="connsiteY71" fmla="*/ 639176 h 3089753"/>
              <a:gd name="connsiteX72" fmla="*/ 2189951 w 2326739"/>
              <a:gd name="connsiteY72" fmla="*/ 598403 h 3089753"/>
              <a:gd name="connsiteX73" fmla="*/ 2227436 w 2326739"/>
              <a:gd name="connsiteY73" fmla="*/ 557630 h 3089753"/>
              <a:gd name="connsiteX74" fmla="*/ 2260976 w 2326739"/>
              <a:gd name="connsiteY74" fmla="*/ 517514 h 3089753"/>
              <a:gd name="connsiteX75" fmla="*/ 2285966 w 2326739"/>
              <a:gd name="connsiteY75" fmla="*/ 476741 h 3089753"/>
              <a:gd name="connsiteX76" fmla="*/ 2303722 w 2326739"/>
              <a:gd name="connsiteY76" fmla="*/ 439256 h 3089753"/>
              <a:gd name="connsiteX77" fmla="*/ 2316217 w 2326739"/>
              <a:gd name="connsiteY77" fmla="*/ 398482 h 3089753"/>
              <a:gd name="connsiteX78" fmla="*/ 2324109 w 2326739"/>
              <a:gd name="connsiteY78" fmla="*/ 360339 h 3089753"/>
              <a:gd name="connsiteX79" fmla="*/ 2326739 w 2326739"/>
              <a:gd name="connsiteY79" fmla="*/ 325485 h 3089753"/>
              <a:gd name="connsiteX80" fmla="*/ 2324108 w 2326739"/>
              <a:gd name="connsiteY80" fmla="*/ 287342 h 3089753"/>
              <a:gd name="connsiteX81" fmla="*/ 2316217 w 2326739"/>
              <a:gd name="connsiteY81" fmla="*/ 251830 h 3089753"/>
              <a:gd name="connsiteX82" fmla="*/ 2306352 w 2326739"/>
              <a:gd name="connsiteY82" fmla="*/ 218948 h 3089753"/>
              <a:gd name="connsiteX83" fmla="*/ 2293857 w 2326739"/>
              <a:gd name="connsiteY83" fmla="*/ 186066 h 308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326739" h="3089753">
                <a:moveTo>
                  <a:pt x="2278732" y="155815"/>
                </a:moveTo>
                <a:lnTo>
                  <a:pt x="2260976" y="125564"/>
                </a:lnTo>
                <a:lnTo>
                  <a:pt x="2243219" y="99916"/>
                </a:lnTo>
                <a:lnTo>
                  <a:pt x="2222833" y="74926"/>
                </a:lnTo>
                <a:lnTo>
                  <a:pt x="2202446" y="49278"/>
                </a:lnTo>
                <a:lnTo>
                  <a:pt x="2164303" y="11793"/>
                </a:lnTo>
                <a:lnTo>
                  <a:pt x="2152761" y="0"/>
                </a:lnTo>
                <a:lnTo>
                  <a:pt x="0" y="1242897"/>
                </a:lnTo>
                <a:lnTo>
                  <a:pt x="1066282" y="3089753"/>
                </a:lnTo>
                <a:lnTo>
                  <a:pt x="1082494" y="3084920"/>
                </a:lnTo>
                <a:lnTo>
                  <a:pt x="1142996" y="3062561"/>
                </a:lnTo>
                <a:lnTo>
                  <a:pt x="1201526" y="3036913"/>
                </a:lnTo>
                <a:lnTo>
                  <a:pt x="1252164" y="3011923"/>
                </a:lnTo>
                <a:lnTo>
                  <a:pt x="1297540" y="2983645"/>
                </a:lnTo>
                <a:lnTo>
                  <a:pt x="1340945" y="2956024"/>
                </a:lnTo>
                <a:lnTo>
                  <a:pt x="1379087" y="2928403"/>
                </a:lnTo>
                <a:lnTo>
                  <a:pt x="1411969" y="2898152"/>
                </a:lnTo>
                <a:lnTo>
                  <a:pt x="1442220" y="2867243"/>
                </a:lnTo>
                <a:lnTo>
                  <a:pt x="1467210" y="2836992"/>
                </a:lnTo>
                <a:lnTo>
                  <a:pt x="1487597" y="2806741"/>
                </a:lnTo>
                <a:lnTo>
                  <a:pt x="1507984" y="2776490"/>
                </a:lnTo>
                <a:lnTo>
                  <a:pt x="1523109" y="2746239"/>
                </a:lnTo>
                <a:lnTo>
                  <a:pt x="1535604" y="2715988"/>
                </a:lnTo>
                <a:lnTo>
                  <a:pt x="1543496" y="2685079"/>
                </a:lnTo>
                <a:lnTo>
                  <a:pt x="1551387" y="2657458"/>
                </a:lnTo>
                <a:lnTo>
                  <a:pt x="1555991" y="2627207"/>
                </a:lnTo>
                <a:lnTo>
                  <a:pt x="1561252" y="2599586"/>
                </a:lnTo>
                <a:lnTo>
                  <a:pt x="1561252" y="2573938"/>
                </a:lnTo>
                <a:lnTo>
                  <a:pt x="1561252" y="2546317"/>
                </a:lnTo>
                <a:lnTo>
                  <a:pt x="1558622" y="2498310"/>
                </a:lnTo>
                <a:lnTo>
                  <a:pt x="1551388" y="2457537"/>
                </a:lnTo>
                <a:lnTo>
                  <a:pt x="1540866" y="2422024"/>
                </a:lnTo>
                <a:lnTo>
                  <a:pt x="1533631" y="2397034"/>
                </a:lnTo>
                <a:lnTo>
                  <a:pt x="1523109" y="2374017"/>
                </a:lnTo>
                <a:lnTo>
                  <a:pt x="1469841" y="2275372"/>
                </a:lnTo>
                <a:lnTo>
                  <a:pt x="1421833" y="2181988"/>
                </a:lnTo>
                <a:lnTo>
                  <a:pt x="1376457" y="2091234"/>
                </a:lnTo>
                <a:lnTo>
                  <a:pt x="1335683" y="2005084"/>
                </a:lnTo>
                <a:lnTo>
                  <a:pt x="1300171" y="1924195"/>
                </a:lnTo>
                <a:lnTo>
                  <a:pt x="1269920" y="1847909"/>
                </a:lnTo>
                <a:lnTo>
                  <a:pt x="1241641" y="1774912"/>
                </a:lnTo>
                <a:lnTo>
                  <a:pt x="1219282" y="1703887"/>
                </a:lnTo>
                <a:lnTo>
                  <a:pt x="1201526" y="1638123"/>
                </a:lnTo>
                <a:lnTo>
                  <a:pt x="1186400" y="1577621"/>
                </a:lnTo>
                <a:lnTo>
                  <a:pt x="1173247" y="1519092"/>
                </a:lnTo>
                <a:lnTo>
                  <a:pt x="1166013" y="1463850"/>
                </a:lnTo>
                <a:lnTo>
                  <a:pt x="1160752" y="1413213"/>
                </a:lnTo>
                <a:lnTo>
                  <a:pt x="1158122" y="1362575"/>
                </a:lnTo>
                <a:lnTo>
                  <a:pt x="1160752" y="1316540"/>
                </a:lnTo>
                <a:lnTo>
                  <a:pt x="1166013" y="1276424"/>
                </a:lnTo>
                <a:lnTo>
                  <a:pt x="1173248" y="1235651"/>
                </a:lnTo>
                <a:lnTo>
                  <a:pt x="1181140" y="1198167"/>
                </a:lnTo>
                <a:lnTo>
                  <a:pt x="1193635" y="1165285"/>
                </a:lnTo>
                <a:lnTo>
                  <a:pt x="1208760" y="1132403"/>
                </a:lnTo>
                <a:lnTo>
                  <a:pt x="1226516" y="1104124"/>
                </a:lnTo>
                <a:lnTo>
                  <a:pt x="1246902" y="1076503"/>
                </a:lnTo>
                <a:lnTo>
                  <a:pt x="1267290" y="1051514"/>
                </a:lnTo>
                <a:lnTo>
                  <a:pt x="1290307" y="1028497"/>
                </a:lnTo>
                <a:lnTo>
                  <a:pt x="1315297" y="1008110"/>
                </a:lnTo>
                <a:lnTo>
                  <a:pt x="1340944" y="990353"/>
                </a:lnTo>
                <a:lnTo>
                  <a:pt x="1368565" y="972597"/>
                </a:lnTo>
                <a:lnTo>
                  <a:pt x="1398816" y="957472"/>
                </a:lnTo>
                <a:lnTo>
                  <a:pt x="1429725" y="942346"/>
                </a:lnTo>
                <a:lnTo>
                  <a:pt x="1459976" y="929851"/>
                </a:lnTo>
                <a:lnTo>
                  <a:pt x="1523109" y="909465"/>
                </a:lnTo>
                <a:lnTo>
                  <a:pt x="1644772" y="871321"/>
                </a:lnTo>
                <a:lnTo>
                  <a:pt x="1753939" y="836467"/>
                </a:lnTo>
                <a:lnTo>
                  <a:pt x="1852584" y="795694"/>
                </a:lnTo>
                <a:lnTo>
                  <a:pt x="1938735" y="757551"/>
                </a:lnTo>
                <a:lnTo>
                  <a:pt x="2017651" y="717435"/>
                </a:lnTo>
                <a:lnTo>
                  <a:pt x="2083414" y="679292"/>
                </a:lnTo>
                <a:lnTo>
                  <a:pt x="2139313" y="639176"/>
                </a:lnTo>
                <a:lnTo>
                  <a:pt x="2189951" y="598403"/>
                </a:lnTo>
                <a:lnTo>
                  <a:pt x="2227436" y="557630"/>
                </a:lnTo>
                <a:lnTo>
                  <a:pt x="2260976" y="517514"/>
                </a:lnTo>
                <a:lnTo>
                  <a:pt x="2285966" y="476741"/>
                </a:lnTo>
                <a:lnTo>
                  <a:pt x="2303722" y="439256"/>
                </a:lnTo>
                <a:lnTo>
                  <a:pt x="2316217" y="398482"/>
                </a:lnTo>
                <a:lnTo>
                  <a:pt x="2324109" y="360339"/>
                </a:lnTo>
                <a:lnTo>
                  <a:pt x="2326739" y="325485"/>
                </a:lnTo>
                <a:lnTo>
                  <a:pt x="2324108" y="287342"/>
                </a:lnTo>
                <a:lnTo>
                  <a:pt x="2316217" y="251830"/>
                </a:lnTo>
                <a:lnTo>
                  <a:pt x="2306352" y="218948"/>
                </a:lnTo>
                <a:lnTo>
                  <a:pt x="2293857" y="18606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736" name="Group 735"/>
          <p:cNvGrpSpPr/>
          <p:nvPr/>
        </p:nvGrpSpPr>
        <p:grpSpPr>
          <a:xfrm>
            <a:off x="10371340" y="5990422"/>
            <a:ext cx="384225" cy="324643"/>
            <a:chOff x="10904028" y="556378"/>
            <a:chExt cx="511403" cy="432100"/>
          </a:xfrm>
        </p:grpSpPr>
        <p:sp>
          <p:nvSpPr>
            <p:cNvPr id="737" name="Oval 736"/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8" name="Oval 737"/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8" name="Freeform 777"/>
          <p:cNvSpPr>
            <a:spLocks/>
          </p:cNvSpPr>
          <p:nvPr/>
        </p:nvSpPr>
        <p:spPr bwMode="auto">
          <a:xfrm rot="14400000" flipV="1">
            <a:off x="10056323" y="4351500"/>
            <a:ext cx="2439793" cy="3253222"/>
          </a:xfrm>
          <a:custGeom>
            <a:avLst/>
            <a:gdLst>
              <a:gd name="connsiteX0" fmla="*/ 2389891 w 2439793"/>
              <a:gd name="connsiteY0" fmla="*/ 207518 h 3253222"/>
              <a:gd name="connsiteX1" fmla="*/ 2371435 w 2439793"/>
              <a:gd name="connsiteY1" fmla="*/ 176074 h 3253222"/>
              <a:gd name="connsiteX2" fmla="*/ 2352978 w 2439793"/>
              <a:gd name="connsiteY2" fmla="*/ 149413 h 3253222"/>
              <a:gd name="connsiteX3" fmla="*/ 2331787 w 2439793"/>
              <a:gd name="connsiteY3" fmla="*/ 123438 h 3253222"/>
              <a:gd name="connsiteX4" fmla="*/ 2310596 w 2439793"/>
              <a:gd name="connsiteY4" fmla="*/ 96778 h 3253222"/>
              <a:gd name="connsiteX5" fmla="*/ 2270948 w 2439793"/>
              <a:gd name="connsiteY5" fmla="*/ 57813 h 3253222"/>
              <a:gd name="connsiteX6" fmla="*/ 2239503 w 2439793"/>
              <a:gd name="connsiteY6" fmla="*/ 25685 h 3253222"/>
              <a:gd name="connsiteX7" fmla="*/ 2205708 w 2439793"/>
              <a:gd name="connsiteY7" fmla="*/ 0 h 3253222"/>
              <a:gd name="connsiteX8" fmla="*/ 0 w 2439793"/>
              <a:gd name="connsiteY8" fmla="*/ 1273466 h 3253222"/>
              <a:gd name="connsiteX9" fmla="*/ 1143013 w 2439793"/>
              <a:gd name="connsiteY9" fmla="*/ 3253222 h 3253222"/>
              <a:gd name="connsiteX10" fmla="*/ 1146454 w 2439793"/>
              <a:gd name="connsiteY10" fmla="*/ 3252197 h 3253222"/>
              <a:gd name="connsiteX11" fmla="*/ 1209343 w 2439793"/>
              <a:gd name="connsiteY11" fmla="*/ 3228955 h 3253222"/>
              <a:gd name="connsiteX12" fmla="*/ 1270182 w 2439793"/>
              <a:gd name="connsiteY12" fmla="*/ 3202295 h 3253222"/>
              <a:gd name="connsiteX13" fmla="*/ 1322818 w 2439793"/>
              <a:gd name="connsiteY13" fmla="*/ 3176319 h 3253222"/>
              <a:gd name="connsiteX14" fmla="*/ 1369985 w 2439793"/>
              <a:gd name="connsiteY14" fmla="*/ 3146925 h 3253222"/>
              <a:gd name="connsiteX15" fmla="*/ 1415102 w 2439793"/>
              <a:gd name="connsiteY15" fmla="*/ 3118214 h 3253222"/>
              <a:gd name="connsiteX16" fmla="*/ 1454750 w 2439793"/>
              <a:gd name="connsiteY16" fmla="*/ 3089504 h 3253222"/>
              <a:gd name="connsiteX17" fmla="*/ 1488929 w 2439793"/>
              <a:gd name="connsiteY17" fmla="*/ 3058060 h 3253222"/>
              <a:gd name="connsiteX18" fmla="*/ 1520374 w 2439793"/>
              <a:gd name="connsiteY18" fmla="*/ 3025931 h 3253222"/>
              <a:gd name="connsiteX19" fmla="*/ 1546350 w 2439793"/>
              <a:gd name="connsiteY19" fmla="*/ 2994486 h 3253222"/>
              <a:gd name="connsiteX20" fmla="*/ 1567541 w 2439793"/>
              <a:gd name="connsiteY20" fmla="*/ 2963042 h 3253222"/>
              <a:gd name="connsiteX21" fmla="*/ 1588732 w 2439793"/>
              <a:gd name="connsiteY21" fmla="*/ 2931596 h 3253222"/>
              <a:gd name="connsiteX22" fmla="*/ 1604455 w 2439793"/>
              <a:gd name="connsiteY22" fmla="*/ 2900152 h 3253222"/>
              <a:gd name="connsiteX23" fmla="*/ 1617442 w 2439793"/>
              <a:gd name="connsiteY23" fmla="*/ 2868706 h 3253222"/>
              <a:gd name="connsiteX24" fmla="*/ 1625646 w 2439793"/>
              <a:gd name="connsiteY24" fmla="*/ 2836578 h 3253222"/>
              <a:gd name="connsiteX25" fmla="*/ 1633848 w 2439793"/>
              <a:gd name="connsiteY25" fmla="*/ 2807868 h 3253222"/>
              <a:gd name="connsiteX26" fmla="*/ 1638634 w 2439793"/>
              <a:gd name="connsiteY26" fmla="*/ 2776423 h 3253222"/>
              <a:gd name="connsiteX27" fmla="*/ 1644102 w 2439793"/>
              <a:gd name="connsiteY27" fmla="*/ 2747712 h 3253222"/>
              <a:gd name="connsiteX28" fmla="*/ 1644102 w 2439793"/>
              <a:gd name="connsiteY28" fmla="*/ 2721053 h 3253222"/>
              <a:gd name="connsiteX29" fmla="*/ 1644102 w 2439793"/>
              <a:gd name="connsiteY29" fmla="*/ 2692342 h 3253222"/>
              <a:gd name="connsiteX30" fmla="*/ 1641368 w 2439793"/>
              <a:gd name="connsiteY30" fmla="*/ 2642441 h 3253222"/>
              <a:gd name="connsiteX31" fmla="*/ 1633848 w 2439793"/>
              <a:gd name="connsiteY31" fmla="*/ 2600058 h 3253222"/>
              <a:gd name="connsiteX32" fmla="*/ 1622911 w 2439793"/>
              <a:gd name="connsiteY32" fmla="*/ 2563146 h 3253222"/>
              <a:gd name="connsiteX33" fmla="*/ 1615392 w 2439793"/>
              <a:gd name="connsiteY33" fmla="*/ 2537169 h 3253222"/>
              <a:gd name="connsiteX34" fmla="*/ 1604454 w 2439793"/>
              <a:gd name="connsiteY34" fmla="*/ 2513243 h 3253222"/>
              <a:gd name="connsiteX35" fmla="*/ 1549084 w 2439793"/>
              <a:gd name="connsiteY35" fmla="*/ 2410705 h 3253222"/>
              <a:gd name="connsiteX36" fmla="*/ 1499183 w 2439793"/>
              <a:gd name="connsiteY36" fmla="*/ 2313637 h 3253222"/>
              <a:gd name="connsiteX37" fmla="*/ 1452015 w 2439793"/>
              <a:gd name="connsiteY37" fmla="*/ 2219303 h 3253222"/>
              <a:gd name="connsiteX38" fmla="*/ 1409633 w 2439793"/>
              <a:gd name="connsiteY38" fmla="*/ 2129754 h 3253222"/>
              <a:gd name="connsiteX39" fmla="*/ 1372720 w 2439793"/>
              <a:gd name="connsiteY39" fmla="*/ 2045673 h 3253222"/>
              <a:gd name="connsiteX40" fmla="*/ 1341275 w 2439793"/>
              <a:gd name="connsiteY40" fmla="*/ 1966377 h 3253222"/>
              <a:gd name="connsiteX41" fmla="*/ 1311881 w 2439793"/>
              <a:gd name="connsiteY41" fmla="*/ 1890499 h 3253222"/>
              <a:gd name="connsiteX42" fmla="*/ 1288639 w 2439793"/>
              <a:gd name="connsiteY42" fmla="*/ 1816672 h 3253222"/>
              <a:gd name="connsiteX43" fmla="*/ 1270182 w 2439793"/>
              <a:gd name="connsiteY43" fmla="*/ 1748314 h 3253222"/>
              <a:gd name="connsiteX44" fmla="*/ 1254460 w 2439793"/>
              <a:gd name="connsiteY44" fmla="*/ 1685425 h 3253222"/>
              <a:gd name="connsiteX45" fmla="*/ 1240788 w 2439793"/>
              <a:gd name="connsiteY45" fmla="*/ 1624586 h 3253222"/>
              <a:gd name="connsiteX46" fmla="*/ 1233269 w 2439793"/>
              <a:gd name="connsiteY46" fmla="*/ 1567165 h 3253222"/>
              <a:gd name="connsiteX47" fmla="*/ 1227800 w 2439793"/>
              <a:gd name="connsiteY47" fmla="*/ 1514529 h 3253222"/>
              <a:gd name="connsiteX48" fmla="*/ 1225066 w 2439793"/>
              <a:gd name="connsiteY48" fmla="*/ 1461893 h 3253222"/>
              <a:gd name="connsiteX49" fmla="*/ 1227800 w 2439793"/>
              <a:gd name="connsiteY49" fmla="*/ 1414042 h 3253222"/>
              <a:gd name="connsiteX50" fmla="*/ 1233269 w 2439793"/>
              <a:gd name="connsiteY50" fmla="*/ 1372344 h 3253222"/>
              <a:gd name="connsiteX51" fmla="*/ 1240789 w 2439793"/>
              <a:gd name="connsiteY51" fmla="*/ 1329962 h 3253222"/>
              <a:gd name="connsiteX52" fmla="*/ 1248991 w 2439793"/>
              <a:gd name="connsiteY52" fmla="*/ 1290997 h 3253222"/>
              <a:gd name="connsiteX53" fmla="*/ 1261979 w 2439793"/>
              <a:gd name="connsiteY53" fmla="*/ 1256818 h 3253222"/>
              <a:gd name="connsiteX54" fmla="*/ 1277701 w 2439793"/>
              <a:gd name="connsiteY54" fmla="*/ 1222639 h 3253222"/>
              <a:gd name="connsiteX55" fmla="*/ 1296158 w 2439793"/>
              <a:gd name="connsiteY55" fmla="*/ 1193245 h 3253222"/>
              <a:gd name="connsiteX56" fmla="*/ 1317350 w 2439793"/>
              <a:gd name="connsiteY56" fmla="*/ 1164534 h 3253222"/>
              <a:gd name="connsiteX57" fmla="*/ 1338541 w 2439793"/>
              <a:gd name="connsiteY57" fmla="*/ 1138558 h 3253222"/>
              <a:gd name="connsiteX58" fmla="*/ 1362466 w 2439793"/>
              <a:gd name="connsiteY58" fmla="*/ 1114633 h 3253222"/>
              <a:gd name="connsiteX59" fmla="*/ 1388443 w 2439793"/>
              <a:gd name="connsiteY59" fmla="*/ 1093442 h 3253222"/>
              <a:gd name="connsiteX60" fmla="*/ 1415102 w 2439793"/>
              <a:gd name="connsiteY60" fmla="*/ 1074986 h 3253222"/>
              <a:gd name="connsiteX61" fmla="*/ 1443813 w 2439793"/>
              <a:gd name="connsiteY61" fmla="*/ 1056529 h 3253222"/>
              <a:gd name="connsiteX62" fmla="*/ 1475257 w 2439793"/>
              <a:gd name="connsiteY62" fmla="*/ 1040806 h 3253222"/>
              <a:gd name="connsiteX63" fmla="*/ 1507386 w 2439793"/>
              <a:gd name="connsiteY63" fmla="*/ 1025083 h 3253222"/>
              <a:gd name="connsiteX64" fmla="*/ 1538831 w 2439793"/>
              <a:gd name="connsiteY64" fmla="*/ 1012096 h 3253222"/>
              <a:gd name="connsiteX65" fmla="*/ 1604455 w 2439793"/>
              <a:gd name="connsiteY65" fmla="*/ 990905 h 3253222"/>
              <a:gd name="connsiteX66" fmla="*/ 1730917 w 2439793"/>
              <a:gd name="connsiteY66" fmla="*/ 951256 h 3253222"/>
              <a:gd name="connsiteX67" fmla="*/ 1844392 w 2439793"/>
              <a:gd name="connsiteY67" fmla="*/ 915026 h 3253222"/>
              <a:gd name="connsiteX68" fmla="*/ 1946929 w 2439793"/>
              <a:gd name="connsiteY68" fmla="*/ 872644 h 3253222"/>
              <a:gd name="connsiteX69" fmla="*/ 2036479 w 2439793"/>
              <a:gd name="connsiteY69" fmla="*/ 832997 h 3253222"/>
              <a:gd name="connsiteX70" fmla="*/ 2118509 w 2439793"/>
              <a:gd name="connsiteY70" fmla="*/ 791297 h 3253222"/>
              <a:gd name="connsiteX71" fmla="*/ 2186867 w 2439793"/>
              <a:gd name="connsiteY71" fmla="*/ 751650 h 3253222"/>
              <a:gd name="connsiteX72" fmla="*/ 2244972 w 2439793"/>
              <a:gd name="connsiteY72" fmla="*/ 709952 h 3253222"/>
              <a:gd name="connsiteX73" fmla="*/ 2297608 w 2439793"/>
              <a:gd name="connsiteY73" fmla="*/ 667569 h 3253222"/>
              <a:gd name="connsiteX74" fmla="*/ 2336572 w 2439793"/>
              <a:gd name="connsiteY74" fmla="*/ 625187 h 3253222"/>
              <a:gd name="connsiteX75" fmla="*/ 2371435 w 2439793"/>
              <a:gd name="connsiteY75" fmla="*/ 583489 h 3253222"/>
              <a:gd name="connsiteX76" fmla="*/ 2397411 w 2439793"/>
              <a:gd name="connsiteY76" fmla="*/ 541107 h 3253222"/>
              <a:gd name="connsiteX77" fmla="*/ 2415868 w 2439793"/>
              <a:gd name="connsiteY77" fmla="*/ 502143 h 3253222"/>
              <a:gd name="connsiteX78" fmla="*/ 2428856 w 2439793"/>
              <a:gd name="connsiteY78" fmla="*/ 459760 h 3253222"/>
              <a:gd name="connsiteX79" fmla="*/ 2437059 w 2439793"/>
              <a:gd name="connsiteY79" fmla="*/ 420113 h 3253222"/>
              <a:gd name="connsiteX80" fmla="*/ 2439793 w 2439793"/>
              <a:gd name="connsiteY80" fmla="*/ 383883 h 3253222"/>
              <a:gd name="connsiteX81" fmla="*/ 2437059 w 2439793"/>
              <a:gd name="connsiteY81" fmla="*/ 344235 h 3253222"/>
              <a:gd name="connsiteX82" fmla="*/ 2428856 w 2439793"/>
              <a:gd name="connsiteY82" fmla="*/ 307321 h 3253222"/>
              <a:gd name="connsiteX83" fmla="*/ 2418602 w 2439793"/>
              <a:gd name="connsiteY83" fmla="*/ 273142 h 3253222"/>
              <a:gd name="connsiteX84" fmla="*/ 2405614 w 2439793"/>
              <a:gd name="connsiteY84" fmla="*/ 238963 h 32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39793" h="3253222">
                <a:moveTo>
                  <a:pt x="2389891" y="207518"/>
                </a:moveTo>
                <a:lnTo>
                  <a:pt x="2371435" y="176074"/>
                </a:lnTo>
                <a:lnTo>
                  <a:pt x="2352978" y="149413"/>
                </a:lnTo>
                <a:lnTo>
                  <a:pt x="2331787" y="123438"/>
                </a:lnTo>
                <a:lnTo>
                  <a:pt x="2310596" y="96778"/>
                </a:lnTo>
                <a:lnTo>
                  <a:pt x="2270948" y="57813"/>
                </a:lnTo>
                <a:lnTo>
                  <a:pt x="2239503" y="25685"/>
                </a:lnTo>
                <a:lnTo>
                  <a:pt x="2205708" y="0"/>
                </a:lnTo>
                <a:lnTo>
                  <a:pt x="0" y="1273466"/>
                </a:lnTo>
                <a:lnTo>
                  <a:pt x="1143013" y="3253222"/>
                </a:lnTo>
                <a:lnTo>
                  <a:pt x="1146454" y="3252197"/>
                </a:lnTo>
                <a:lnTo>
                  <a:pt x="1209343" y="3228955"/>
                </a:lnTo>
                <a:lnTo>
                  <a:pt x="1270182" y="3202295"/>
                </a:lnTo>
                <a:lnTo>
                  <a:pt x="1322818" y="3176319"/>
                </a:lnTo>
                <a:lnTo>
                  <a:pt x="1369985" y="3146925"/>
                </a:lnTo>
                <a:lnTo>
                  <a:pt x="1415102" y="3118214"/>
                </a:lnTo>
                <a:lnTo>
                  <a:pt x="1454750" y="3089504"/>
                </a:lnTo>
                <a:lnTo>
                  <a:pt x="1488929" y="3058060"/>
                </a:lnTo>
                <a:lnTo>
                  <a:pt x="1520374" y="3025931"/>
                </a:lnTo>
                <a:lnTo>
                  <a:pt x="1546350" y="2994486"/>
                </a:lnTo>
                <a:lnTo>
                  <a:pt x="1567541" y="2963042"/>
                </a:lnTo>
                <a:lnTo>
                  <a:pt x="1588732" y="2931596"/>
                </a:lnTo>
                <a:lnTo>
                  <a:pt x="1604455" y="2900152"/>
                </a:lnTo>
                <a:lnTo>
                  <a:pt x="1617442" y="2868706"/>
                </a:lnTo>
                <a:lnTo>
                  <a:pt x="1625646" y="2836578"/>
                </a:lnTo>
                <a:lnTo>
                  <a:pt x="1633848" y="2807868"/>
                </a:lnTo>
                <a:lnTo>
                  <a:pt x="1638634" y="2776423"/>
                </a:lnTo>
                <a:lnTo>
                  <a:pt x="1644102" y="2747712"/>
                </a:lnTo>
                <a:lnTo>
                  <a:pt x="1644102" y="2721053"/>
                </a:lnTo>
                <a:lnTo>
                  <a:pt x="1644102" y="2692342"/>
                </a:lnTo>
                <a:lnTo>
                  <a:pt x="1641368" y="2642441"/>
                </a:lnTo>
                <a:lnTo>
                  <a:pt x="1633848" y="2600058"/>
                </a:lnTo>
                <a:lnTo>
                  <a:pt x="1622911" y="2563146"/>
                </a:lnTo>
                <a:lnTo>
                  <a:pt x="1615392" y="2537169"/>
                </a:lnTo>
                <a:lnTo>
                  <a:pt x="1604454" y="2513243"/>
                </a:lnTo>
                <a:lnTo>
                  <a:pt x="1549084" y="2410705"/>
                </a:lnTo>
                <a:lnTo>
                  <a:pt x="1499183" y="2313637"/>
                </a:lnTo>
                <a:lnTo>
                  <a:pt x="1452015" y="2219303"/>
                </a:lnTo>
                <a:lnTo>
                  <a:pt x="1409633" y="2129754"/>
                </a:lnTo>
                <a:lnTo>
                  <a:pt x="1372720" y="2045673"/>
                </a:lnTo>
                <a:lnTo>
                  <a:pt x="1341275" y="1966377"/>
                </a:lnTo>
                <a:lnTo>
                  <a:pt x="1311881" y="1890499"/>
                </a:lnTo>
                <a:lnTo>
                  <a:pt x="1288639" y="1816672"/>
                </a:lnTo>
                <a:lnTo>
                  <a:pt x="1270182" y="1748314"/>
                </a:lnTo>
                <a:lnTo>
                  <a:pt x="1254460" y="1685425"/>
                </a:lnTo>
                <a:lnTo>
                  <a:pt x="1240788" y="1624586"/>
                </a:lnTo>
                <a:lnTo>
                  <a:pt x="1233269" y="1567165"/>
                </a:lnTo>
                <a:lnTo>
                  <a:pt x="1227800" y="1514529"/>
                </a:lnTo>
                <a:lnTo>
                  <a:pt x="1225066" y="1461893"/>
                </a:lnTo>
                <a:lnTo>
                  <a:pt x="1227800" y="1414042"/>
                </a:lnTo>
                <a:lnTo>
                  <a:pt x="1233269" y="1372344"/>
                </a:lnTo>
                <a:lnTo>
                  <a:pt x="1240789" y="1329962"/>
                </a:lnTo>
                <a:lnTo>
                  <a:pt x="1248991" y="1290997"/>
                </a:lnTo>
                <a:lnTo>
                  <a:pt x="1261979" y="1256818"/>
                </a:lnTo>
                <a:lnTo>
                  <a:pt x="1277701" y="1222639"/>
                </a:lnTo>
                <a:lnTo>
                  <a:pt x="1296158" y="1193245"/>
                </a:lnTo>
                <a:lnTo>
                  <a:pt x="1317350" y="1164534"/>
                </a:lnTo>
                <a:lnTo>
                  <a:pt x="1338541" y="1138558"/>
                </a:lnTo>
                <a:lnTo>
                  <a:pt x="1362466" y="1114633"/>
                </a:lnTo>
                <a:lnTo>
                  <a:pt x="1388443" y="1093442"/>
                </a:lnTo>
                <a:lnTo>
                  <a:pt x="1415102" y="1074986"/>
                </a:lnTo>
                <a:lnTo>
                  <a:pt x="1443813" y="1056529"/>
                </a:lnTo>
                <a:lnTo>
                  <a:pt x="1475257" y="1040806"/>
                </a:lnTo>
                <a:lnTo>
                  <a:pt x="1507386" y="1025083"/>
                </a:lnTo>
                <a:lnTo>
                  <a:pt x="1538831" y="1012096"/>
                </a:lnTo>
                <a:lnTo>
                  <a:pt x="1604455" y="990905"/>
                </a:lnTo>
                <a:lnTo>
                  <a:pt x="1730917" y="951256"/>
                </a:lnTo>
                <a:lnTo>
                  <a:pt x="1844392" y="915026"/>
                </a:lnTo>
                <a:lnTo>
                  <a:pt x="1946929" y="872644"/>
                </a:lnTo>
                <a:lnTo>
                  <a:pt x="2036479" y="832997"/>
                </a:lnTo>
                <a:lnTo>
                  <a:pt x="2118509" y="791297"/>
                </a:lnTo>
                <a:lnTo>
                  <a:pt x="2186867" y="751650"/>
                </a:lnTo>
                <a:lnTo>
                  <a:pt x="2244972" y="709952"/>
                </a:lnTo>
                <a:lnTo>
                  <a:pt x="2297608" y="667569"/>
                </a:lnTo>
                <a:lnTo>
                  <a:pt x="2336572" y="625187"/>
                </a:lnTo>
                <a:lnTo>
                  <a:pt x="2371435" y="583489"/>
                </a:lnTo>
                <a:lnTo>
                  <a:pt x="2397411" y="541107"/>
                </a:lnTo>
                <a:lnTo>
                  <a:pt x="2415868" y="502143"/>
                </a:lnTo>
                <a:lnTo>
                  <a:pt x="2428856" y="459760"/>
                </a:lnTo>
                <a:lnTo>
                  <a:pt x="2437059" y="420113"/>
                </a:lnTo>
                <a:lnTo>
                  <a:pt x="2439793" y="383883"/>
                </a:lnTo>
                <a:lnTo>
                  <a:pt x="2437059" y="344235"/>
                </a:lnTo>
                <a:lnTo>
                  <a:pt x="2428856" y="307321"/>
                </a:lnTo>
                <a:lnTo>
                  <a:pt x="2418602" y="273142"/>
                </a:lnTo>
                <a:lnTo>
                  <a:pt x="2405614" y="238963"/>
                </a:lnTo>
                <a:close/>
              </a:path>
            </a:pathLst>
          </a:custGeom>
          <a:noFill/>
          <a:ln>
            <a:solidFill>
              <a:srgbClr val="FF463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74" name="Freeform 773"/>
          <p:cNvSpPr>
            <a:spLocks/>
          </p:cNvSpPr>
          <p:nvPr/>
        </p:nvSpPr>
        <p:spPr bwMode="auto">
          <a:xfrm>
            <a:off x="0" y="1"/>
            <a:ext cx="3509818" cy="6857999"/>
          </a:xfrm>
          <a:custGeom>
            <a:avLst/>
            <a:gdLst>
              <a:gd name="connsiteX0" fmla="*/ 0 w 3509818"/>
              <a:gd name="connsiteY0" fmla="*/ 0 h 6991739"/>
              <a:gd name="connsiteX1" fmla="*/ 3149706 w 3509818"/>
              <a:gd name="connsiteY1" fmla="*/ 0 h 6991739"/>
              <a:gd name="connsiteX2" fmla="*/ 3228608 w 3509818"/>
              <a:gd name="connsiteY2" fmla="*/ 77543 h 6991739"/>
              <a:gd name="connsiteX3" fmla="*/ 3274733 w 3509818"/>
              <a:gd name="connsiteY3" fmla="*/ 135570 h 6991739"/>
              <a:gd name="connsiteX4" fmla="*/ 3320857 w 3509818"/>
              <a:gd name="connsiteY4" fmla="*/ 192110 h 6991739"/>
              <a:gd name="connsiteX5" fmla="*/ 3361030 w 3509818"/>
              <a:gd name="connsiteY5" fmla="*/ 250137 h 6991739"/>
              <a:gd name="connsiteX6" fmla="*/ 3401203 w 3509818"/>
              <a:gd name="connsiteY6" fmla="*/ 318580 h 6991739"/>
              <a:gd name="connsiteX7" fmla="*/ 3435424 w 3509818"/>
              <a:gd name="connsiteY7" fmla="*/ 387022 h 6991739"/>
              <a:gd name="connsiteX8" fmla="*/ 3463694 w 3509818"/>
              <a:gd name="connsiteY8" fmla="*/ 461417 h 6991739"/>
              <a:gd name="connsiteX9" fmla="*/ 3486012 w 3509818"/>
              <a:gd name="connsiteY9" fmla="*/ 535811 h 6991739"/>
              <a:gd name="connsiteX10" fmla="*/ 3503867 w 3509818"/>
              <a:gd name="connsiteY10" fmla="*/ 616157 h 6991739"/>
              <a:gd name="connsiteX11" fmla="*/ 3509818 w 3509818"/>
              <a:gd name="connsiteY11" fmla="*/ 702454 h 6991739"/>
              <a:gd name="connsiteX12" fmla="*/ 3503867 w 3509818"/>
              <a:gd name="connsiteY12" fmla="*/ 781312 h 6991739"/>
              <a:gd name="connsiteX13" fmla="*/ 3486012 w 3509818"/>
              <a:gd name="connsiteY13" fmla="*/ 867609 h 6991739"/>
              <a:gd name="connsiteX14" fmla="*/ 3457742 w 3509818"/>
              <a:gd name="connsiteY14" fmla="*/ 959858 h 6991739"/>
              <a:gd name="connsiteX15" fmla="*/ 3417569 w 3509818"/>
              <a:gd name="connsiteY15" fmla="*/ 1044667 h 6991739"/>
              <a:gd name="connsiteX16" fmla="*/ 3361030 w 3509818"/>
              <a:gd name="connsiteY16" fmla="*/ 1136916 h 6991739"/>
              <a:gd name="connsiteX17" fmla="*/ 3285148 w 3509818"/>
              <a:gd name="connsiteY17" fmla="*/ 1227677 h 6991739"/>
              <a:gd name="connsiteX18" fmla="*/ 3200338 w 3509818"/>
              <a:gd name="connsiteY18" fmla="*/ 1319926 h 6991739"/>
              <a:gd name="connsiteX19" fmla="*/ 3085771 w 3509818"/>
              <a:gd name="connsiteY19" fmla="*/ 1412175 h 6991739"/>
              <a:gd name="connsiteX20" fmla="*/ 2959301 w 3509818"/>
              <a:gd name="connsiteY20" fmla="*/ 1502936 h 6991739"/>
              <a:gd name="connsiteX21" fmla="*/ 2810513 w 3509818"/>
              <a:gd name="connsiteY21" fmla="*/ 1589233 h 6991739"/>
              <a:gd name="connsiteX22" fmla="*/ 2631966 w 3509818"/>
              <a:gd name="connsiteY22" fmla="*/ 1679994 h 6991739"/>
              <a:gd name="connsiteX23" fmla="*/ 2437054 w 3509818"/>
              <a:gd name="connsiteY23" fmla="*/ 1766291 h 6991739"/>
              <a:gd name="connsiteX24" fmla="*/ 2213871 w 3509818"/>
              <a:gd name="connsiteY24" fmla="*/ 1858540 h 6991739"/>
              <a:gd name="connsiteX25" fmla="*/ 1966882 w 3509818"/>
              <a:gd name="connsiteY25" fmla="*/ 1937398 h 6991739"/>
              <a:gd name="connsiteX26" fmla="*/ 1691624 w 3509818"/>
              <a:gd name="connsiteY26" fmla="*/ 2023695 h 6991739"/>
              <a:gd name="connsiteX27" fmla="*/ 1548787 w 3509818"/>
              <a:gd name="connsiteY27" fmla="*/ 2069819 h 6991739"/>
              <a:gd name="connsiteX28" fmla="*/ 1480344 w 3509818"/>
              <a:gd name="connsiteY28" fmla="*/ 2098089 h 6991739"/>
              <a:gd name="connsiteX29" fmla="*/ 1410413 w 3509818"/>
              <a:gd name="connsiteY29" fmla="*/ 2132310 h 6991739"/>
              <a:gd name="connsiteX30" fmla="*/ 1341971 w 3509818"/>
              <a:gd name="connsiteY30" fmla="*/ 2166532 h 6991739"/>
              <a:gd name="connsiteX31" fmla="*/ 1279480 w 3509818"/>
              <a:gd name="connsiteY31" fmla="*/ 2206705 h 6991739"/>
              <a:gd name="connsiteX32" fmla="*/ 1221452 w 3509818"/>
              <a:gd name="connsiteY32" fmla="*/ 2246877 h 6991739"/>
              <a:gd name="connsiteX33" fmla="*/ 1164912 w 3509818"/>
              <a:gd name="connsiteY33" fmla="*/ 2293002 h 6991739"/>
              <a:gd name="connsiteX34" fmla="*/ 1112837 w 3509818"/>
              <a:gd name="connsiteY34" fmla="*/ 2345078 h 6991739"/>
              <a:gd name="connsiteX35" fmla="*/ 1066712 w 3509818"/>
              <a:gd name="connsiteY35" fmla="*/ 2401617 h 6991739"/>
              <a:gd name="connsiteX36" fmla="*/ 1020588 w 3509818"/>
              <a:gd name="connsiteY36" fmla="*/ 2464109 h 6991739"/>
              <a:gd name="connsiteX37" fmla="*/ 980415 w 3509818"/>
              <a:gd name="connsiteY37" fmla="*/ 2528087 h 6991739"/>
              <a:gd name="connsiteX38" fmla="*/ 946193 w 3509818"/>
              <a:gd name="connsiteY38" fmla="*/ 2602482 h 6991739"/>
              <a:gd name="connsiteX39" fmla="*/ 917923 w 3509818"/>
              <a:gd name="connsiteY39" fmla="*/ 2676876 h 6991739"/>
              <a:gd name="connsiteX40" fmla="*/ 900069 w 3509818"/>
              <a:gd name="connsiteY40" fmla="*/ 2761685 h 6991739"/>
              <a:gd name="connsiteX41" fmla="*/ 883702 w 3509818"/>
              <a:gd name="connsiteY41" fmla="*/ 2853934 h 6991739"/>
              <a:gd name="connsiteX42" fmla="*/ 871799 w 3509818"/>
              <a:gd name="connsiteY42" fmla="*/ 2944695 h 6991739"/>
              <a:gd name="connsiteX43" fmla="*/ 865848 w 3509818"/>
              <a:gd name="connsiteY43" fmla="*/ 3048847 h 6991739"/>
              <a:gd name="connsiteX44" fmla="*/ 871799 w 3509818"/>
              <a:gd name="connsiteY44" fmla="*/ 3163414 h 6991739"/>
              <a:gd name="connsiteX45" fmla="*/ 883702 w 3509818"/>
              <a:gd name="connsiteY45" fmla="*/ 3277981 h 6991739"/>
              <a:gd name="connsiteX46" fmla="*/ 900069 w 3509818"/>
              <a:gd name="connsiteY46" fmla="*/ 3402963 h 6991739"/>
              <a:gd name="connsiteX47" fmla="*/ 929827 w 3509818"/>
              <a:gd name="connsiteY47" fmla="*/ 3535385 h 6991739"/>
              <a:gd name="connsiteX48" fmla="*/ 964048 w 3509818"/>
              <a:gd name="connsiteY48" fmla="*/ 3672270 h 6991739"/>
              <a:gd name="connsiteX49" fmla="*/ 1004220 w 3509818"/>
              <a:gd name="connsiteY49" fmla="*/ 3821059 h 6991739"/>
              <a:gd name="connsiteX50" fmla="*/ 1054809 w 3509818"/>
              <a:gd name="connsiteY50" fmla="*/ 3981750 h 6991739"/>
              <a:gd name="connsiteX51" fmla="*/ 1118788 w 3509818"/>
              <a:gd name="connsiteY51" fmla="*/ 4146905 h 6991739"/>
              <a:gd name="connsiteX52" fmla="*/ 1187231 w 3509818"/>
              <a:gd name="connsiteY52" fmla="*/ 4319500 h 6991739"/>
              <a:gd name="connsiteX53" fmla="*/ 1267576 w 3509818"/>
              <a:gd name="connsiteY53" fmla="*/ 4502509 h 6991739"/>
              <a:gd name="connsiteX54" fmla="*/ 1359825 w 3509818"/>
              <a:gd name="connsiteY54" fmla="*/ 4697422 h 6991739"/>
              <a:gd name="connsiteX55" fmla="*/ 1462489 w 3509818"/>
              <a:gd name="connsiteY55" fmla="*/ 4902750 h 6991739"/>
              <a:gd name="connsiteX56" fmla="*/ 1571105 w 3509818"/>
              <a:gd name="connsiteY56" fmla="*/ 5114030 h 6991739"/>
              <a:gd name="connsiteX57" fmla="*/ 1691624 w 3509818"/>
              <a:gd name="connsiteY57" fmla="*/ 5337212 h 6991739"/>
              <a:gd name="connsiteX58" fmla="*/ 1715430 w 3509818"/>
              <a:gd name="connsiteY58" fmla="*/ 5389288 h 6991739"/>
              <a:gd name="connsiteX59" fmla="*/ 1731796 w 3509818"/>
              <a:gd name="connsiteY59" fmla="*/ 5445828 h 6991739"/>
              <a:gd name="connsiteX60" fmla="*/ 1755603 w 3509818"/>
              <a:gd name="connsiteY60" fmla="*/ 5526174 h 6991739"/>
              <a:gd name="connsiteX61" fmla="*/ 1771969 w 3509818"/>
              <a:gd name="connsiteY61" fmla="*/ 5618422 h 6991739"/>
              <a:gd name="connsiteX62" fmla="*/ 1777921 w 3509818"/>
              <a:gd name="connsiteY62" fmla="*/ 5727038 h 6991739"/>
              <a:gd name="connsiteX63" fmla="*/ 1777921 w 3509818"/>
              <a:gd name="connsiteY63" fmla="*/ 5789529 h 6991739"/>
              <a:gd name="connsiteX64" fmla="*/ 1777921 w 3509818"/>
              <a:gd name="connsiteY64" fmla="*/ 5847557 h 6991739"/>
              <a:gd name="connsiteX65" fmla="*/ 1766018 w 3509818"/>
              <a:gd name="connsiteY65" fmla="*/ 5910048 h 6991739"/>
              <a:gd name="connsiteX66" fmla="*/ 1755603 w 3509818"/>
              <a:gd name="connsiteY66" fmla="*/ 5978490 h 6991739"/>
              <a:gd name="connsiteX67" fmla="*/ 1737748 w 3509818"/>
              <a:gd name="connsiteY67" fmla="*/ 6040981 h 6991739"/>
              <a:gd name="connsiteX68" fmla="*/ 1719893 w 3509818"/>
              <a:gd name="connsiteY68" fmla="*/ 6110912 h 6991739"/>
              <a:gd name="connsiteX69" fmla="*/ 1691624 w 3509818"/>
              <a:gd name="connsiteY69" fmla="*/ 6179355 h 6991739"/>
              <a:gd name="connsiteX70" fmla="*/ 1657402 w 3509818"/>
              <a:gd name="connsiteY70" fmla="*/ 6247797 h 6991739"/>
              <a:gd name="connsiteX71" fmla="*/ 1611278 w 3509818"/>
              <a:gd name="connsiteY71" fmla="*/ 6316240 h 6991739"/>
              <a:gd name="connsiteX72" fmla="*/ 1565153 w 3509818"/>
              <a:gd name="connsiteY72" fmla="*/ 6384683 h 6991739"/>
              <a:gd name="connsiteX73" fmla="*/ 1508614 w 3509818"/>
              <a:gd name="connsiteY73" fmla="*/ 6453125 h 6991739"/>
              <a:gd name="connsiteX74" fmla="*/ 1440171 w 3509818"/>
              <a:gd name="connsiteY74" fmla="*/ 6523056 h 6991739"/>
              <a:gd name="connsiteX75" fmla="*/ 1365777 w 3509818"/>
              <a:gd name="connsiteY75" fmla="*/ 6591498 h 6991739"/>
              <a:gd name="connsiteX76" fmla="*/ 1279480 w 3509818"/>
              <a:gd name="connsiteY76" fmla="*/ 6653990 h 6991739"/>
              <a:gd name="connsiteX77" fmla="*/ 1181279 w 3509818"/>
              <a:gd name="connsiteY77" fmla="*/ 6716481 h 6991739"/>
              <a:gd name="connsiteX78" fmla="*/ 1078615 w 3509818"/>
              <a:gd name="connsiteY78" fmla="*/ 6780460 h 6991739"/>
              <a:gd name="connsiteX79" fmla="*/ 964048 w 3509818"/>
              <a:gd name="connsiteY79" fmla="*/ 6836999 h 6991739"/>
              <a:gd name="connsiteX80" fmla="*/ 831626 w 3509818"/>
              <a:gd name="connsiteY80" fmla="*/ 6895027 h 6991739"/>
              <a:gd name="connsiteX81" fmla="*/ 694741 w 3509818"/>
              <a:gd name="connsiteY81" fmla="*/ 6945615 h 6991739"/>
              <a:gd name="connsiteX82" fmla="*/ 540001 w 3509818"/>
              <a:gd name="connsiteY82" fmla="*/ 6991739 h 6991739"/>
              <a:gd name="connsiteX83" fmla="*/ 0 w 3509818"/>
              <a:gd name="connsiteY83" fmla="*/ 6991739 h 699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509818" h="6991739">
                <a:moveTo>
                  <a:pt x="0" y="0"/>
                </a:moveTo>
                <a:lnTo>
                  <a:pt x="3149706" y="0"/>
                </a:lnTo>
                <a:lnTo>
                  <a:pt x="3228608" y="77543"/>
                </a:lnTo>
                <a:lnTo>
                  <a:pt x="3274733" y="135570"/>
                </a:lnTo>
                <a:lnTo>
                  <a:pt x="3320857" y="192110"/>
                </a:lnTo>
                <a:lnTo>
                  <a:pt x="3361030" y="250137"/>
                </a:lnTo>
                <a:lnTo>
                  <a:pt x="3401203" y="318580"/>
                </a:lnTo>
                <a:lnTo>
                  <a:pt x="3435424" y="387022"/>
                </a:lnTo>
                <a:lnTo>
                  <a:pt x="3463694" y="461417"/>
                </a:lnTo>
                <a:lnTo>
                  <a:pt x="3486012" y="535811"/>
                </a:lnTo>
                <a:lnTo>
                  <a:pt x="3503867" y="616157"/>
                </a:lnTo>
                <a:lnTo>
                  <a:pt x="3509818" y="702454"/>
                </a:lnTo>
                <a:lnTo>
                  <a:pt x="3503867" y="781312"/>
                </a:lnTo>
                <a:lnTo>
                  <a:pt x="3486012" y="867609"/>
                </a:lnTo>
                <a:lnTo>
                  <a:pt x="3457742" y="959858"/>
                </a:lnTo>
                <a:lnTo>
                  <a:pt x="3417569" y="1044667"/>
                </a:lnTo>
                <a:lnTo>
                  <a:pt x="3361030" y="1136916"/>
                </a:lnTo>
                <a:lnTo>
                  <a:pt x="3285148" y="1227677"/>
                </a:lnTo>
                <a:lnTo>
                  <a:pt x="3200338" y="1319926"/>
                </a:lnTo>
                <a:lnTo>
                  <a:pt x="3085771" y="1412175"/>
                </a:lnTo>
                <a:lnTo>
                  <a:pt x="2959301" y="1502936"/>
                </a:lnTo>
                <a:lnTo>
                  <a:pt x="2810513" y="1589233"/>
                </a:lnTo>
                <a:lnTo>
                  <a:pt x="2631966" y="1679994"/>
                </a:lnTo>
                <a:lnTo>
                  <a:pt x="2437054" y="1766291"/>
                </a:lnTo>
                <a:lnTo>
                  <a:pt x="2213871" y="1858540"/>
                </a:lnTo>
                <a:lnTo>
                  <a:pt x="1966882" y="1937398"/>
                </a:lnTo>
                <a:lnTo>
                  <a:pt x="1691624" y="2023695"/>
                </a:lnTo>
                <a:lnTo>
                  <a:pt x="1548787" y="2069819"/>
                </a:lnTo>
                <a:lnTo>
                  <a:pt x="1480344" y="2098089"/>
                </a:lnTo>
                <a:lnTo>
                  <a:pt x="1410413" y="2132310"/>
                </a:lnTo>
                <a:lnTo>
                  <a:pt x="1341971" y="2166532"/>
                </a:lnTo>
                <a:lnTo>
                  <a:pt x="1279480" y="2206705"/>
                </a:lnTo>
                <a:lnTo>
                  <a:pt x="1221452" y="2246877"/>
                </a:lnTo>
                <a:lnTo>
                  <a:pt x="1164912" y="2293002"/>
                </a:lnTo>
                <a:lnTo>
                  <a:pt x="1112837" y="2345078"/>
                </a:lnTo>
                <a:lnTo>
                  <a:pt x="1066712" y="2401617"/>
                </a:lnTo>
                <a:lnTo>
                  <a:pt x="1020588" y="2464109"/>
                </a:lnTo>
                <a:lnTo>
                  <a:pt x="980415" y="2528087"/>
                </a:lnTo>
                <a:lnTo>
                  <a:pt x="946193" y="2602482"/>
                </a:lnTo>
                <a:lnTo>
                  <a:pt x="917923" y="2676876"/>
                </a:lnTo>
                <a:lnTo>
                  <a:pt x="900069" y="2761685"/>
                </a:lnTo>
                <a:lnTo>
                  <a:pt x="883702" y="2853934"/>
                </a:lnTo>
                <a:lnTo>
                  <a:pt x="871799" y="2944695"/>
                </a:lnTo>
                <a:lnTo>
                  <a:pt x="865848" y="3048847"/>
                </a:lnTo>
                <a:lnTo>
                  <a:pt x="871799" y="3163414"/>
                </a:lnTo>
                <a:lnTo>
                  <a:pt x="883702" y="3277981"/>
                </a:lnTo>
                <a:lnTo>
                  <a:pt x="900069" y="3402963"/>
                </a:lnTo>
                <a:lnTo>
                  <a:pt x="929827" y="3535385"/>
                </a:lnTo>
                <a:lnTo>
                  <a:pt x="964048" y="3672270"/>
                </a:lnTo>
                <a:lnTo>
                  <a:pt x="1004220" y="3821059"/>
                </a:lnTo>
                <a:lnTo>
                  <a:pt x="1054809" y="3981750"/>
                </a:lnTo>
                <a:lnTo>
                  <a:pt x="1118788" y="4146905"/>
                </a:lnTo>
                <a:lnTo>
                  <a:pt x="1187231" y="4319500"/>
                </a:lnTo>
                <a:lnTo>
                  <a:pt x="1267576" y="4502509"/>
                </a:lnTo>
                <a:lnTo>
                  <a:pt x="1359825" y="4697422"/>
                </a:lnTo>
                <a:lnTo>
                  <a:pt x="1462489" y="4902750"/>
                </a:lnTo>
                <a:lnTo>
                  <a:pt x="1571105" y="5114030"/>
                </a:lnTo>
                <a:lnTo>
                  <a:pt x="1691624" y="5337212"/>
                </a:lnTo>
                <a:lnTo>
                  <a:pt x="1715430" y="5389288"/>
                </a:lnTo>
                <a:lnTo>
                  <a:pt x="1731796" y="5445828"/>
                </a:lnTo>
                <a:lnTo>
                  <a:pt x="1755603" y="5526174"/>
                </a:lnTo>
                <a:lnTo>
                  <a:pt x="1771969" y="5618422"/>
                </a:lnTo>
                <a:lnTo>
                  <a:pt x="1777921" y="5727038"/>
                </a:lnTo>
                <a:lnTo>
                  <a:pt x="1777921" y="5789529"/>
                </a:lnTo>
                <a:lnTo>
                  <a:pt x="1777921" y="5847557"/>
                </a:lnTo>
                <a:lnTo>
                  <a:pt x="1766018" y="5910048"/>
                </a:lnTo>
                <a:lnTo>
                  <a:pt x="1755603" y="5978490"/>
                </a:lnTo>
                <a:lnTo>
                  <a:pt x="1737748" y="6040981"/>
                </a:lnTo>
                <a:lnTo>
                  <a:pt x="1719893" y="6110912"/>
                </a:lnTo>
                <a:lnTo>
                  <a:pt x="1691624" y="6179355"/>
                </a:lnTo>
                <a:lnTo>
                  <a:pt x="1657402" y="6247797"/>
                </a:lnTo>
                <a:lnTo>
                  <a:pt x="1611278" y="6316240"/>
                </a:lnTo>
                <a:lnTo>
                  <a:pt x="1565153" y="6384683"/>
                </a:lnTo>
                <a:lnTo>
                  <a:pt x="1508614" y="6453125"/>
                </a:lnTo>
                <a:lnTo>
                  <a:pt x="1440171" y="6523056"/>
                </a:lnTo>
                <a:lnTo>
                  <a:pt x="1365777" y="6591498"/>
                </a:lnTo>
                <a:lnTo>
                  <a:pt x="1279480" y="6653990"/>
                </a:lnTo>
                <a:lnTo>
                  <a:pt x="1181279" y="6716481"/>
                </a:lnTo>
                <a:lnTo>
                  <a:pt x="1078615" y="6780460"/>
                </a:lnTo>
                <a:lnTo>
                  <a:pt x="964048" y="6836999"/>
                </a:lnTo>
                <a:lnTo>
                  <a:pt x="831626" y="6895027"/>
                </a:lnTo>
                <a:lnTo>
                  <a:pt x="694741" y="6945615"/>
                </a:lnTo>
                <a:lnTo>
                  <a:pt x="540001" y="6991739"/>
                </a:lnTo>
                <a:lnTo>
                  <a:pt x="0" y="6991739"/>
                </a:lnTo>
                <a:close/>
              </a:path>
            </a:pathLst>
          </a:custGeom>
          <a:noFill/>
          <a:ln>
            <a:solidFill>
              <a:srgbClr val="FF1D05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767" name="Group 766"/>
          <p:cNvGrpSpPr/>
          <p:nvPr/>
        </p:nvGrpSpPr>
        <p:grpSpPr>
          <a:xfrm>
            <a:off x="7210224" y="1106844"/>
            <a:ext cx="288674" cy="243909"/>
            <a:chOff x="10904028" y="556378"/>
            <a:chExt cx="511403" cy="432100"/>
          </a:xfrm>
        </p:grpSpPr>
        <p:sp>
          <p:nvSpPr>
            <p:cNvPr id="768" name="Oval 767"/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9" name="Oval 768"/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947474" y="4020929"/>
            <a:ext cx="422648" cy="357107"/>
            <a:chOff x="10904028" y="556378"/>
            <a:chExt cx="511403" cy="432100"/>
          </a:xfrm>
        </p:grpSpPr>
        <p:sp>
          <p:nvSpPr>
            <p:cNvPr id="771" name="Oval 770"/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2" name="Oval 771"/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4" descr="Image result for databot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008" y="6001479"/>
            <a:ext cx="866216" cy="7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56" y="220026"/>
            <a:ext cx="1193626" cy="119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86" y="4175829"/>
            <a:ext cx="1079156" cy="107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9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19" y="373755"/>
            <a:ext cx="11047562" cy="644166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39" name="Freeform 538"/>
          <p:cNvSpPr/>
          <p:nvPr/>
        </p:nvSpPr>
        <p:spPr>
          <a:xfrm>
            <a:off x="2148253" y="4675019"/>
            <a:ext cx="4422532" cy="1512640"/>
          </a:xfrm>
          <a:custGeom>
            <a:avLst/>
            <a:gdLst>
              <a:gd name="connsiteX0" fmla="*/ 0 w 4422532"/>
              <a:gd name="connsiteY0" fmla="*/ 0 h 1512640"/>
              <a:gd name="connsiteX1" fmla="*/ 4422531 w 4422532"/>
              <a:gd name="connsiteY1" fmla="*/ 0 h 1512640"/>
              <a:gd name="connsiteX2" fmla="*/ 4422531 w 4422532"/>
              <a:gd name="connsiteY2" fmla="*/ 826834 h 1512640"/>
              <a:gd name="connsiteX3" fmla="*/ 4422532 w 4422532"/>
              <a:gd name="connsiteY3" fmla="*/ 826840 h 1512640"/>
              <a:gd name="connsiteX4" fmla="*/ 4422531 w 4422532"/>
              <a:gd name="connsiteY4" fmla="*/ 826846 h 1512640"/>
              <a:gd name="connsiteX5" fmla="*/ 4422531 w 4422532"/>
              <a:gd name="connsiteY5" fmla="*/ 848624 h 1512640"/>
              <a:gd name="connsiteX6" fmla="*/ 4418985 w 4422532"/>
              <a:gd name="connsiteY6" fmla="*/ 848624 h 1512640"/>
              <a:gd name="connsiteX7" fmla="*/ 4411116 w 4422532"/>
              <a:gd name="connsiteY7" fmla="*/ 896959 h 1512640"/>
              <a:gd name="connsiteX8" fmla="*/ 2211266 w 4422532"/>
              <a:gd name="connsiteY8" fmla="*/ 1512640 h 1512640"/>
              <a:gd name="connsiteX9" fmla="*/ 11417 w 4422532"/>
              <a:gd name="connsiteY9" fmla="*/ 896959 h 1512640"/>
              <a:gd name="connsiteX10" fmla="*/ 3547 w 4422532"/>
              <a:gd name="connsiteY10" fmla="*/ 848624 h 1512640"/>
              <a:gd name="connsiteX11" fmla="*/ 0 w 4422532"/>
              <a:gd name="connsiteY11" fmla="*/ 848624 h 1512640"/>
              <a:gd name="connsiteX12" fmla="*/ 0 w 4422532"/>
              <a:gd name="connsiteY12" fmla="*/ 826840 h 15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532" h="1512640">
                <a:moveTo>
                  <a:pt x="0" y="0"/>
                </a:moveTo>
                <a:lnTo>
                  <a:pt x="4422531" y="0"/>
                </a:lnTo>
                <a:lnTo>
                  <a:pt x="4422531" y="826834"/>
                </a:lnTo>
                <a:lnTo>
                  <a:pt x="4422532" y="826840"/>
                </a:lnTo>
                <a:lnTo>
                  <a:pt x="4422531" y="826846"/>
                </a:lnTo>
                <a:lnTo>
                  <a:pt x="4422531" y="848624"/>
                </a:lnTo>
                <a:lnTo>
                  <a:pt x="4418985" y="848624"/>
                </a:lnTo>
                <a:lnTo>
                  <a:pt x="4411116" y="896959"/>
                </a:lnTo>
                <a:cubicBezTo>
                  <a:pt x="4297877" y="1242778"/>
                  <a:pt x="3356186" y="1512640"/>
                  <a:pt x="2211266" y="1512640"/>
                </a:cubicBezTo>
                <a:cubicBezTo>
                  <a:pt x="1066346" y="1512640"/>
                  <a:pt x="124656" y="1242778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FF463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148254" y="4811192"/>
            <a:ext cx="4422531" cy="1371600"/>
          </a:xfrm>
          <a:prstGeom prst="ellipse">
            <a:avLst/>
          </a:prstGeom>
          <a:solidFill>
            <a:schemeClr val="tx1">
              <a:alpha val="11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Freeform 537"/>
          <p:cNvSpPr/>
          <p:nvPr/>
        </p:nvSpPr>
        <p:spPr>
          <a:xfrm>
            <a:off x="5621214" y="4675019"/>
            <a:ext cx="4422532" cy="1512640"/>
          </a:xfrm>
          <a:custGeom>
            <a:avLst/>
            <a:gdLst>
              <a:gd name="connsiteX0" fmla="*/ 0 w 4422532"/>
              <a:gd name="connsiteY0" fmla="*/ 0 h 1512640"/>
              <a:gd name="connsiteX1" fmla="*/ 4422531 w 4422532"/>
              <a:gd name="connsiteY1" fmla="*/ 0 h 1512640"/>
              <a:gd name="connsiteX2" fmla="*/ 4422531 w 4422532"/>
              <a:gd name="connsiteY2" fmla="*/ 826834 h 1512640"/>
              <a:gd name="connsiteX3" fmla="*/ 4422532 w 4422532"/>
              <a:gd name="connsiteY3" fmla="*/ 826840 h 1512640"/>
              <a:gd name="connsiteX4" fmla="*/ 4422531 w 4422532"/>
              <a:gd name="connsiteY4" fmla="*/ 826846 h 1512640"/>
              <a:gd name="connsiteX5" fmla="*/ 4422531 w 4422532"/>
              <a:gd name="connsiteY5" fmla="*/ 848624 h 1512640"/>
              <a:gd name="connsiteX6" fmla="*/ 4418985 w 4422532"/>
              <a:gd name="connsiteY6" fmla="*/ 848624 h 1512640"/>
              <a:gd name="connsiteX7" fmla="*/ 4411116 w 4422532"/>
              <a:gd name="connsiteY7" fmla="*/ 896959 h 1512640"/>
              <a:gd name="connsiteX8" fmla="*/ 2211266 w 4422532"/>
              <a:gd name="connsiteY8" fmla="*/ 1512640 h 1512640"/>
              <a:gd name="connsiteX9" fmla="*/ 11417 w 4422532"/>
              <a:gd name="connsiteY9" fmla="*/ 896959 h 1512640"/>
              <a:gd name="connsiteX10" fmla="*/ 3547 w 4422532"/>
              <a:gd name="connsiteY10" fmla="*/ 848624 h 1512640"/>
              <a:gd name="connsiteX11" fmla="*/ 0 w 4422532"/>
              <a:gd name="connsiteY11" fmla="*/ 848624 h 1512640"/>
              <a:gd name="connsiteX12" fmla="*/ 0 w 4422532"/>
              <a:gd name="connsiteY12" fmla="*/ 826840 h 15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532" h="1512640">
                <a:moveTo>
                  <a:pt x="0" y="0"/>
                </a:moveTo>
                <a:lnTo>
                  <a:pt x="4422531" y="0"/>
                </a:lnTo>
                <a:lnTo>
                  <a:pt x="4422531" y="826834"/>
                </a:lnTo>
                <a:lnTo>
                  <a:pt x="4422532" y="826840"/>
                </a:lnTo>
                <a:lnTo>
                  <a:pt x="4422531" y="826846"/>
                </a:lnTo>
                <a:lnTo>
                  <a:pt x="4422531" y="848624"/>
                </a:lnTo>
                <a:lnTo>
                  <a:pt x="4418985" y="848624"/>
                </a:lnTo>
                <a:lnTo>
                  <a:pt x="4411116" y="896959"/>
                </a:lnTo>
                <a:cubicBezTo>
                  <a:pt x="4297877" y="1242778"/>
                  <a:pt x="3356186" y="1512640"/>
                  <a:pt x="2211266" y="1512640"/>
                </a:cubicBezTo>
                <a:cubicBezTo>
                  <a:pt x="1066346" y="1512640"/>
                  <a:pt x="124656" y="1242778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FEB60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/>
          <p:cNvSpPr/>
          <p:nvPr/>
        </p:nvSpPr>
        <p:spPr>
          <a:xfrm>
            <a:off x="5621215" y="4811192"/>
            <a:ext cx="4422531" cy="1371600"/>
          </a:xfrm>
          <a:prstGeom prst="ellipse">
            <a:avLst/>
          </a:prstGeom>
          <a:solidFill>
            <a:schemeClr val="tx1">
              <a:alpha val="11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0" name="Freeform 539"/>
          <p:cNvSpPr/>
          <p:nvPr/>
        </p:nvSpPr>
        <p:spPr>
          <a:xfrm>
            <a:off x="5621215" y="4680978"/>
            <a:ext cx="949571" cy="1250292"/>
          </a:xfrm>
          <a:custGeom>
            <a:avLst/>
            <a:gdLst>
              <a:gd name="connsiteX0" fmla="*/ 0 w 949571"/>
              <a:gd name="connsiteY0" fmla="*/ 0 h 1250292"/>
              <a:gd name="connsiteX1" fmla="*/ 949570 w 949571"/>
              <a:gd name="connsiteY1" fmla="*/ 0 h 1250292"/>
              <a:gd name="connsiteX2" fmla="*/ 949570 w 949571"/>
              <a:gd name="connsiteY2" fmla="*/ 826834 h 1250292"/>
              <a:gd name="connsiteX3" fmla="*/ 949571 w 949571"/>
              <a:gd name="connsiteY3" fmla="*/ 826840 h 1250292"/>
              <a:gd name="connsiteX4" fmla="*/ 949570 w 949571"/>
              <a:gd name="connsiteY4" fmla="*/ 826846 h 1250292"/>
              <a:gd name="connsiteX5" fmla="*/ 949570 w 949571"/>
              <a:gd name="connsiteY5" fmla="*/ 848624 h 1250292"/>
              <a:gd name="connsiteX6" fmla="*/ 946024 w 949571"/>
              <a:gd name="connsiteY6" fmla="*/ 848624 h 1250292"/>
              <a:gd name="connsiteX7" fmla="*/ 938155 w 949571"/>
              <a:gd name="connsiteY7" fmla="*/ 896959 h 1250292"/>
              <a:gd name="connsiteX8" fmla="*/ 494229 w 949571"/>
              <a:gd name="connsiteY8" fmla="*/ 1243736 h 1250292"/>
              <a:gd name="connsiteX9" fmla="*/ 474786 w 949571"/>
              <a:gd name="connsiteY9" fmla="*/ 1250292 h 1250292"/>
              <a:gd name="connsiteX10" fmla="*/ 455343 w 949571"/>
              <a:gd name="connsiteY10" fmla="*/ 1243736 h 1250292"/>
              <a:gd name="connsiteX11" fmla="*/ 11417 w 949571"/>
              <a:gd name="connsiteY11" fmla="*/ 896959 h 1250292"/>
              <a:gd name="connsiteX12" fmla="*/ 3547 w 949571"/>
              <a:gd name="connsiteY12" fmla="*/ 848624 h 1250292"/>
              <a:gd name="connsiteX13" fmla="*/ 0 w 949571"/>
              <a:gd name="connsiteY13" fmla="*/ 848624 h 1250292"/>
              <a:gd name="connsiteX14" fmla="*/ 0 w 949571"/>
              <a:gd name="connsiteY14" fmla="*/ 826840 h 125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9571" h="1250292">
                <a:moveTo>
                  <a:pt x="0" y="0"/>
                </a:moveTo>
                <a:lnTo>
                  <a:pt x="949570" y="0"/>
                </a:lnTo>
                <a:lnTo>
                  <a:pt x="949570" y="826834"/>
                </a:lnTo>
                <a:lnTo>
                  <a:pt x="949571" y="826840"/>
                </a:lnTo>
                <a:lnTo>
                  <a:pt x="949570" y="826846"/>
                </a:lnTo>
                <a:lnTo>
                  <a:pt x="949570" y="848624"/>
                </a:lnTo>
                <a:lnTo>
                  <a:pt x="946024" y="848624"/>
                </a:lnTo>
                <a:lnTo>
                  <a:pt x="938155" y="896959"/>
                </a:lnTo>
                <a:cubicBezTo>
                  <a:pt x="895691" y="1026641"/>
                  <a:pt x="736725" y="1145642"/>
                  <a:pt x="494229" y="1243736"/>
                </a:cubicBezTo>
                <a:lnTo>
                  <a:pt x="474786" y="1250292"/>
                </a:lnTo>
                <a:lnTo>
                  <a:pt x="455343" y="1243736"/>
                </a:lnTo>
                <a:cubicBezTo>
                  <a:pt x="212848" y="1145642"/>
                  <a:pt x="53882" y="1026641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203E7A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48254" y="3956637"/>
            <a:ext cx="4422531" cy="1371600"/>
          </a:xfrm>
          <a:prstGeom prst="ellipse">
            <a:avLst/>
          </a:prstGeom>
          <a:solidFill>
            <a:srgbClr val="FF5E4C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1215" y="3956637"/>
            <a:ext cx="4422531" cy="1371600"/>
          </a:xfrm>
          <a:prstGeom prst="ellipse">
            <a:avLst/>
          </a:prstGeom>
          <a:solidFill>
            <a:srgbClr val="FECA4A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621215" y="4222487"/>
            <a:ext cx="949571" cy="839900"/>
          </a:xfrm>
          <a:custGeom>
            <a:avLst/>
            <a:gdLst>
              <a:gd name="connsiteX0" fmla="*/ 474786 w 949571"/>
              <a:gd name="connsiteY0" fmla="*/ 0 h 839900"/>
              <a:gd name="connsiteX1" fmla="*/ 571922 w 949571"/>
              <a:gd name="connsiteY1" fmla="*/ 36513 h 839900"/>
              <a:gd name="connsiteX2" fmla="*/ 949571 w 949571"/>
              <a:gd name="connsiteY2" fmla="*/ 419950 h 839900"/>
              <a:gd name="connsiteX3" fmla="*/ 571922 w 949571"/>
              <a:gd name="connsiteY3" fmla="*/ 803387 h 839900"/>
              <a:gd name="connsiteX4" fmla="*/ 474786 w 949571"/>
              <a:gd name="connsiteY4" fmla="*/ 839900 h 839900"/>
              <a:gd name="connsiteX5" fmla="*/ 377650 w 949571"/>
              <a:gd name="connsiteY5" fmla="*/ 803387 h 839900"/>
              <a:gd name="connsiteX6" fmla="*/ 0 w 949571"/>
              <a:gd name="connsiteY6" fmla="*/ 419950 h 839900"/>
              <a:gd name="connsiteX7" fmla="*/ 377650 w 949571"/>
              <a:gd name="connsiteY7" fmla="*/ 36513 h 8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71" h="839900">
                <a:moveTo>
                  <a:pt x="474786" y="0"/>
                </a:moveTo>
                <a:lnTo>
                  <a:pt x="571922" y="36513"/>
                </a:lnTo>
                <a:cubicBezTo>
                  <a:pt x="810350" y="145967"/>
                  <a:pt x="949571" y="277916"/>
                  <a:pt x="949571" y="419950"/>
                </a:cubicBezTo>
                <a:cubicBezTo>
                  <a:pt x="949571" y="561984"/>
                  <a:pt x="810350" y="693933"/>
                  <a:pt x="571922" y="803387"/>
                </a:cubicBezTo>
                <a:lnTo>
                  <a:pt x="474786" y="839900"/>
                </a:lnTo>
                <a:lnTo>
                  <a:pt x="377650" y="803387"/>
                </a:lnTo>
                <a:cubicBezTo>
                  <a:pt x="139222" y="693933"/>
                  <a:pt x="0" y="561984"/>
                  <a:pt x="0" y="419950"/>
                </a:cubicBezTo>
                <a:cubicBezTo>
                  <a:pt x="0" y="277916"/>
                  <a:pt x="139222" y="145967"/>
                  <a:pt x="377650" y="36513"/>
                </a:cubicBezTo>
                <a:close/>
              </a:path>
            </a:pathLst>
          </a:custGeom>
          <a:solidFill>
            <a:srgbClr val="294F9E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6" name="Group 1445"/>
          <p:cNvGrpSpPr/>
          <p:nvPr/>
        </p:nvGrpSpPr>
        <p:grpSpPr>
          <a:xfrm>
            <a:off x="8128768" y="2889591"/>
            <a:ext cx="1300034" cy="1976948"/>
            <a:chOff x="-876306" y="2116146"/>
            <a:chExt cx="1841511" cy="2800360"/>
          </a:xfrm>
        </p:grpSpPr>
        <p:sp>
          <p:nvSpPr>
            <p:cNvPr id="1295" name="Freeform 316"/>
            <p:cNvSpPr>
              <a:spLocks/>
            </p:cNvSpPr>
            <p:nvPr/>
          </p:nvSpPr>
          <p:spPr bwMode="auto">
            <a:xfrm>
              <a:off x="-212726" y="3611576"/>
              <a:ext cx="1104906" cy="1203329"/>
            </a:xfrm>
            <a:custGeom>
              <a:avLst/>
              <a:gdLst>
                <a:gd name="T0" fmla="*/ 506 w 696"/>
                <a:gd name="T1" fmla="*/ 0 h 758"/>
                <a:gd name="T2" fmla="*/ 506 w 696"/>
                <a:gd name="T3" fmla="*/ 0 h 758"/>
                <a:gd name="T4" fmla="*/ 522 w 696"/>
                <a:gd name="T5" fmla="*/ 2 h 758"/>
                <a:gd name="T6" fmla="*/ 538 w 696"/>
                <a:gd name="T7" fmla="*/ 4 h 758"/>
                <a:gd name="T8" fmla="*/ 552 w 696"/>
                <a:gd name="T9" fmla="*/ 8 h 758"/>
                <a:gd name="T10" fmla="*/ 568 w 696"/>
                <a:gd name="T11" fmla="*/ 14 h 758"/>
                <a:gd name="T12" fmla="*/ 582 w 696"/>
                <a:gd name="T13" fmla="*/ 22 h 758"/>
                <a:gd name="T14" fmla="*/ 594 w 696"/>
                <a:gd name="T15" fmla="*/ 30 h 758"/>
                <a:gd name="T16" fmla="*/ 606 w 696"/>
                <a:gd name="T17" fmla="*/ 38 h 758"/>
                <a:gd name="T18" fmla="*/ 618 w 696"/>
                <a:gd name="T19" fmla="*/ 48 h 758"/>
                <a:gd name="T20" fmla="*/ 628 w 696"/>
                <a:gd name="T21" fmla="*/ 60 h 758"/>
                <a:gd name="T22" fmla="*/ 638 w 696"/>
                <a:gd name="T23" fmla="*/ 72 h 758"/>
                <a:gd name="T24" fmla="*/ 646 w 696"/>
                <a:gd name="T25" fmla="*/ 84 h 758"/>
                <a:gd name="T26" fmla="*/ 654 w 696"/>
                <a:gd name="T27" fmla="*/ 98 h 758"/>
                <a:gd name="T28" fmla="*/ 660 w 696"/>
                <a:gd name="T29" fmla="*/ 114 h 758"/>
                <a:gd name="T30" fmla="*/ 664 w 696"/>
                <a:gd name="T31" fmla="*/ 128 h 758"/>
                <a:gd name="T32" fmla="*/ 666 w 696"/>
                <a:gd name="T33" fmla="*/ 144 h 758"/>
                <a:gd name="T34" fmla="*/ 668 w 696"/>
                <a:gd name="T35" fmla="*/ 160 h 758"/>
                <a:gd name="T36" fmla="*/ 696 w 696"/>
                <a:gd name="T37" fmla="*/ 740 h 758"/>
                <a:gd name="T38" fmla="*/ 0 w 696"/>
                <a:gd name="T39" fmla="*/ 758 h 758"/>
                <a:gd name="T40" fmla="*/ 24 w 696"/>
                <a:gd name="T41" fmla="*/ 14 h 758"/>
                <a:gd name="T42" fmla="*/ 506 w 696"/>
                <a:gd name="T4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6" h="758">
                  <a:moveTo>
                    <a:pt x="506" y="0"/>
                  </a:moveTo>
                  <a:lnTo>
                    <a:pt x="506" y="0"/>
                  </a:lnTo>
                  <a:lnTo>
                    <a:pt x="522" y="2"/>
                  </a:lnTo>
                  <a:lnTo>
                    <a:pt x="538" y="4"/>
                  </a:lnTo>
                  <a:lnTo>
                    <a:pt x="552" y="8"/>
                  </a:lnTo>
                  <a:lnTo>
                    <a:pt x="568" y="14"/>
                  </a:lnTo>
                  <a:lnTo>
                    <a:pt x="582" y="22"/>
                  </a:lnTo>
                  <a:lnTo>
                    <a:pt x="594" y="30"/>
                  </a:lnTo>
                  <a:lnTo>
                    <a:pt x="606" y="38"/>
                  </a:lnTo>
                  <a:lnTo>
                    <a:pt x="618" y="48"/>
                  </a:lnTo>
                  <a:lnTo>
                    <a:pt x="628" y="60"/>
                  </a:lnTo>
                  <a:lnTo>
                    <a:pt x="638" y="72"/>
                  </a:lnTo>
                  <a:lnTo>
                    <a:pt x="646" y="84"/>
                  </a:lnTo>
                  <a:lnTo>
                    <a:pt x="654" y="98"/>
                  </a:lnTo>
                  <a:lnTo>
                    <a:pt x="660" y="114"/>
                  </a:lnTo>
                  <a:lnTo>
                    <a:pt x="664" y="128"/>
                  </a:lnTo>
                  <a:lnTo>
                    <a:pt x="666" y="144"/>
                  </a:lnTo>
                  <a:lnTo>
                    <a:pt x="668" y="160"/>
                  </a:lnTo>
                  <a:lnTo>
                    <a:pt x="696" y="740"/>
                  </a:lnTo>
                  <a:lnTo>
                    <a:pt x="0" y="758"/>
                  </a:lnTo>
                  <a:lnTo>
                    <a:pt x="24" y="1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15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6" name="Freeform 317"/>
            <p:cNvSpPr>
              <a:spLocks/>
            </p:cNvSpPr>
            <p:nvPr/>
          </p:nvSpPr>
          <p:spPr bwMode="auto">
            <a:xfrm>
              <a:off x="-212726" y="3611576"/>
              <a:ext cx="1104906" cy="1203329"/>
            </a:xfrm>
            <a:custGeom>
              <a:avLst/>
              <a:gdLst>
                <a:gd name="T0" fmla="*/ 506 w 696"/>
                <a:gd name="T1" fmla="*/ 0 h 758"/>
                <a:gd name="T2" fmla="*/ 506 w 696"/>
                <a:gd name="T3" fmla="*/ 0 h 758"/>
                <a:gd name="T4" fmla="*/ 522 w 696"/>
                <a:gd name="T5" fmla="*/ 2 h 758"/>
                <a:gd name="T6" fmla="*/ 538 w 696"/>
                <a:gd name="T7" fmla="*/ 4 h 758"/>
                <a:gd name="T8" fmla="*/ 552 w 696"/>
                <a:gd name="T9" fmla="*/ 8 h 758"/>
                <a:gd name="T10" fmla="*/ 568 w 696"/>
                <a:gd name="T11" fmla="*/ 14 h 758"/>
                <a:gd name="T12" fmla="*/ 582 w 696"/>
                <a:gd name="T13" fmla="*/ 22 h 758"/>
                <a:gd name="T14" fmla="*/ 594 w 696"/>
                <a:gd name="T15" fmla="*/ 30 h 758"/>
                <a:gd name="T16" fmla="*/ 606 w 696"/>
                <a:gd name="T17" fmla="*/ 38 h 758"/>
                <a:gd name="T18" fmla="*/ 618 w 696"/>
                <a:gd name="T19" fmla="*/ 48 h 758"/>
                <a:gd name="T20" fmla="*/ 628 w 696"/>
                <a:gd name="T21" fmla="*/ 60 h 758"/>
                <a:gd name="T22" fmla="*/ 638 w 696"/>
                <a:gd name="T23" fmla="*/ 72 h 758"/>
                <a:gd name="T24" fmla="*/ 646 w 696"/>
                <a:gd name="T25" fmla="*/ 84 h 758"/>
                <a:gd name="T26" fmla="*/ 654 w 696"/>
                <a:gd name="T27" fmla="*/ 98 h 758"/>
                <a:gd name="T28" fmla="*/ 660 w 696"/>
                <a:gd name="T29" fmla="*/ 114 h 758"/>
                <a:gd name="T30" fmla="*/ 664 w 696"/>
                <a:gd name="T31" fmla="*/ 128 h 758"/>
                <a:gd name="T32" fmla="*/ 666 w 696"/>
                <a:gd name="T33" fmla="*/ 144 h 758"/>
                <a:gd name="T34" fmla="*/ 668 w 696"/>
                <a:gd name="T35" fmla="*/ 160 h 758"/>
                <a:gd name="T36" fmla="*/ 696 w 696"/>
                <a:gd name="T37" fmla="*/ 740 h 758"/>
                <a:gd name="T38" fmla="*/ 0 w 696"/>
                <a:gd name="T39" fmla="*/ 758 h 758"/>
                <a:gd name="T40" fmla="*/ 24 w 696"/>
                <a:gd name="T41" fmla="*/ 14 h 758"/>
                <a:gd name="T42" fmla="*/ 506 w 696"/>
                <a:gd name="T4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6" h="758">
                  <a:moveTo>
                    <a:pt x="506" y="0"/>
                  </a:moveTo>
                  <a:lnTo>
                    <a:pt x="506" y="0"/>
                  </a:lnTo>
                  <a:lnTo>
                    <a:pt x="522" y="2"/>
                  </a:lnTo>
                  <a:lnTo>
                    <a:pt x="538" y="4"/>
                  </a:lnTo>
                  <a:lnTo>
                    <a:pt x="552" y="8"/>
                  </a:lnTo>
                  <a:lnTo>
                    <a:pt x="568" y="14"/>
                  </a:lnTo>
                  <a:lnTo>
                    <a:pt x="582" y="22"/>
                  </a:lnTo>
                  <a:lnTo>
                    <a:pt x="594" y="30"/>
                  </a:lnTo>
                  <a:lnTo>
                    <a:pt x="606" y="38"/>
                  </a:lnTo>
                  <a:lnTo>
                    <a:pt x="618" y="48"/>
                  </a:lnTo>
                  <a:lnTo>
                    <a:pt x="628" y="60"/>
                  </a:lnTo>
                  <a:lnTo>
                    <a:pt x="638" y="72"/>
                  </a:lnTo>
                  <a:lnTo>
                    <a:pt x="646" y="84"/>
                  </a:lnTo>
                  <a:lnTo>
                    <a:pt x="654" y="98"/>
                  </a:lnTo>
                  <a:lnTo>
                    <a:pt x="660" y="114"/>
                  </a:lnTo>
                  <a:lnTo>
                    <a:pt x="664" y="128"/>
                  </a:lnTo>
                  <a:lnTo>
                    <a:pt x="666" y="144"/>
                  </a:lnTo>
                  <a:lnTo>
                    <a:pt x="668" y="160"/>
                  </a:lnTo>
                  <a:lnTo>
                    <a:pt x="696" y="740"/>
                  </a:lnTo>
                  <a:lnTo>
                    <a:pt x="0" y="758"/>
                  </a:lnTo>
                  <a:lnTo>
                    <a:pt x="24" y="14"/>
                  </a:lnTo>
                  <a:lnTo>
                    <a:pt x="5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7" name="Freeform 318"/>
            <p:cNvSpPr>
              <a:spLocks/>
            </p:cNvSpPr>
            <p:nvPr/>
          </p:nvSpPr>
          <p:spPr bwMode="auto">
            <a:xfrm>
              <a:off x="-549279" y="3548076"/>
              <a:ext cx="733429" cy="1323979"/>
            </a:xfrm>
            <a:custGeom>
              <a:avLst/>
              <a:gdLst>
                <a:gd name="T0" fmla="*/ 432 w 462"/>
                <a:gd name="T1" fmla="*/ 12 h 834"/>
                <a:gd name="T2" fmla="*/ 432 w 462"/>
                <a:gd name="T3" fmla="*/ 12 h 834"/>
                <a:gd name="T4" fmla="*/ 376 w 462"/>
                <a:gd name="T5" fmla="*/ 6 h 834"/>
                <a:gd name="T6" fmla="*/ 316 w 462"/>
                <a:gd name="T7" fmla="*/ 2 h 834"/>
                <a:gd name="T8" fmla="*/ 246 w 462"/>
                <a:gd name="T9" fmla="*/ 0 h 834"/>
                <a:gd name="T10" fmla="*/ 210 w 462"/>
                <a:gd name="T11" fmla="*/ 0 h 834"/>
                <a:gd name="T12" fmla="*/ 174 w 462"/>
                <a:gd name="T13" fmla="*/ 2 h 834"/>
                <a:gd name="T14" fmla="*/ 140 w 462"/>
                <a:gd name="T15" fmla="*/ 4 h 834"/>
                <a:gd name="T16" fmla="*/ 108 w 462"/>
                <a:gd name="T17" fmla="*/ 8 h 834"/>
                <a:gd name="T18" fmla="*/ 80 w 462"/>
                <a:gd name="T19" fmla="*/ 14 h 834"/>
                <a:gd name="T20" fmla="*/ 56 w 462"/>
                <a:gd name="T21" fmla="*/ 22 h 834"/>
                <a:gd name="T22" fmla="*/ 46 w 462"/>
                <a:gd name="T23" fmla="*/ 28 h 834"/>
                <a:gd name="T24" fmla="*/ 38 w 462"/>
                <a:gd name="T25" fmla="*/ 34 h 834"/>
                <a:gd name="T26" fmla="*/ 32 w 462"/>
                <a:gd name="T27" fmla="*/ 40 h 834"/>
                <a:gd name="T28" fmla="*/ 26 w 462"/>
                <a:gd name="T29" fmla="*/ 46 h 834"/>
                <a:gd name="T30" fmla="*/ 26 w 462"/>
                <a:gd name="T31" fmla="*/ 46 h 834"/>
                <a:gd name="T32" fmla="*/ 22 w 462"/>
                <a:gd name="T33" fmla="*/ 56 h 834"/>
                <a:gd name="T34" fmla="*/ 18 w 462"/>
                <a:gd name="T35" fmla="*/ 68 h 834"/>
                <a:gd name="T36" fmla="*/ 12 w 462"/>
                <a:gd name="T37" fmla="*/ 104 h 834"/>
                <a:gd name="T38" fmla="*/ 8 w 462"/>
                <a:gd name="T39" fmla="*/ 148 h 834"/>
                <a:gd name="T40" fmla="*/ 4 w 462"/>
                <a:gd name="T41" fmla="*/ 204 h 834"/>
                <a:gd name="T42" fmla="*/ 0 w 462"/>
                <a:gd name="T43" fmla="*/ 330 h 834"/>
                <a:gd name="T44" fmla="*/ 0 w 462"/>
                <a:gd name="T45" fmla="*/ 470 h 834"/>
                <a:gd name="T46" fmla="*/ 2 w 462"/>
                <a:gd name="T47" fmla="*/ 606 h 834"/>
                <a:gd name="T48" fmla="*/ 4 w 462"/>
                <a:gd name="T49" fmla="*/ 722 h 834"/>
                <a:gd name="T50" fmla="*/ 8 w 462"/>
                <a:gd name="T51" fmla="*/ 834 h 834"/>
                <a:gd name="T52" fmla="*/ 190 w 462"/>
                <a:gd name="T53" fmla="*/ 834 h 834"/>
                <a:gd name="T54" fmla="*/ 216 w 462"/>
                <a:gd name="T55" fmla="*/ 196 h 834"/>
                <a:gd name="T56" fmla="*/ 462 w 462"/>
                <a:gd name="T57" fmla="*/ 202 h 834"/>
                <a:gd name="T58" fmla="*/ 432 w 462"/>
                <a:gd name="T59" fmla="*/ 1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2" h="834">
                  <a:moveTo>
                    <a:pt x="432" y="12"/>
                  </a:moveTo>
                  <a:lnTo>
                    <a:pt x="432" y="12"/>
                  </a:lnTo>
                  <a:lnTo>
                    <a:pt x="376" y="6"/>
                  </a:lnTo>
                  <a:lnTo>
                    <a:pt x="316" y="2"/>
                  </a:lnTo>
                  <a:lnTo>
                    <a:pt x="246" y="0"/>
                  </a:lnTo>
                  <a:lnTo>
                    <a:pt x="210" y="0"/>
                  </a:lnTo>
                  <a:lnTo>
                    <a:pt x="174" y="2"/>
                  </a:lnTo>
                  <a:lnTo>
                    <a:pt x="140" y="4"/>
                  </a:lnTo>
                  <a:lnTo>
                    <a:pt x="108" y="8"/>
                  </a:lnTo>
                  <a:lnTo>
                    <a:pt x="80" y="14"/>
                  </a:lnTo>
                  <a:lnTo>
                    <a:pt x="56" y="22"/>
                  </a:lnTo>
                  <a:lnTo>
                    <a:pt x="46" y="28"/>
                  </a:lnTo>
                  <a:lnTo>
                    <a:pt x="38" y="34"/>
                  </a:lnTo>
                  <a:lnTo>
                    <a:pt x="32" y="40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56"/>
                  </a:lnTo>
                  <a:lnTo>
                    <a:pt x="18" y="68"/>
                  </a:lnTo>
                  <a:lnTo>
                    <a:pt x="12" y="104"/>
                  </a:lnTo>
                  <a:lnTo>
                    <a:pt x="8" y="148"/>
                  </a:lnTo>
                  <a:lnTo>
                    <a:pt x="4" y="204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2" y="606"/>
                  </a:lnTo>
                  <a:lnTo>
                    <a:pt x="4" y="722"/>
                  </a:lnTo>
                  <a:lnTo>
                    <a:pt x="8" y="834"/>
                  </a:lnTo>
                  <a:lnTo>
                    <a:pt x="190" y="834"/>
                  </a:lnTo>
                  <a:lnTo>
                    <a:pt x="216" y="196"/>
                  </a:lnTo>
                  <a:lnTo>
                    <a:pt x="462" y="202"/>
                  </a:lnTo>
                  <a:lnTo>
                    <a:pt x="432" y="12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8" name="Freeform 319"/>
            <p:cNvSpPr>
              <a:spLocks/>
            </p:cNvSpPr>
            <p:nvPr/>
          </p:nvSpPr>
          <p:spPr bwMode="auto">
            <a:xfrm>
              <a:off x="-549279" y="3548076"/>
              <a:ext cx="733429" cy="1323979"/>
            </a:xfrm>
            <a:custGeom>
              <a:avLst/>
              <a:gdLst>
                <a:gd name="T0" fmla="*/ 432 w 462"/>
                <a:gd name="T1" fmla="*/ 12 h 834"/>
                <a:gd name="T2" fmla="*/ 432 w 462"/>
                <a:gd name="T3" fmla="*/ 12 h 834"/>
                <a:gd name="T4" fmla="*/ 376 w 462"/>
                <a:gd name="T5" fmla="*/ 6 h 834"/>
                <a:gd name="T6" fmla="*/ 316 w 462"/>
                <a:gd name="T7" fmla="*/ 2 h 834"/>
                <a:gd name="T8" fmla="*/ 246 w 462"/>
                <a:gd name="T9" fmla="*/ 0 h 834"/>
                <a:gd name="T10" fmla="*/ 210 w 462"/>
                <a:gd name="T11" fmla="*/ 0 h 834"/>
                <a:gd name="T12" fmla="*/ 174 w 462"/>
                <a:gd name="T13" fmla="*/ 2 h 834"/>
                <a:gd name="T14" fmla="*/ 140 w 462"/>
                <a:gd name="T15" fmla="*/ 4 h 834"/>
                <a:gd name="T16" fmla="*/ 108 w 462"/>
                <a:gd name="T17" fmla="*/ 8 h 834"/>
                <a:gd name="T18" fmla="*/ 80 w 462"/>
                <a:gd name="T19" fmla="*/ 14 h 834"/>
                <a:gd name="T20" fmla="*/ 56 w 462"/>
                <a:gd name="T21" fmla="*/ 22 h 834"/>
                <a:gd name="T22" fmla="*/ 46 w 462"/>
                <a:gd name="T23" fmla="*/ 28 h 834"/>
                <a:gd name="T24" fmla="*/ 38 w 462"/>
                <a:gd name="T25" fmla="*/ 34 h 834"/>
                <a:gd name="T26" fmla="*/ 32 w 462"/>
                <a:gd name="T27" fmla="*/ 40 h 834"/>
                <a:gd name="T28" fmla="*/ 26 w 462"/>
                <a:gd name="T29" fmla="*/ 46 h 834"/>
                <a:gd name="T30" fmla="*/ 26 w 462"/>
                <a:gd name="T31" fmla="*/ 46 h 834"/>
                <a:gd name="T32" fmla="*/ 22 w 462"/>
                <a:gd name="T33" fmla="*/ 56 h 834"/>
                <a:gd name="T34" fmla="*/ 18 w 462"/>
                <a:gd name="T35" fmla="*/ 68 h 834"/>
                <a:gd name="T36" fmla="*/ 12 w 462"/>
                <a:gd name="T37" fmla="*/ 104 h 834"/>
                <a:gd name="T38" fmla="*/ 8 w 462"/>
                <a:gd name="T39" fmla="*/ 148 h 834"/>
                <a:gd name="T40" fmla="*/ 4 w 462"/>
                <a:gd name="T41" fmla="*/ 204 h 834"/>
                <a:gd name="T42" fmla="*/ 0 w 462"/>
                <a:gd name="T43" fmla="*/ 330 h 834"/>
                <a:gd name="T44" fmla="*/ 0 w 462"/>
                <a:gd name="T45" fmla="*/ 470 h 834"/>
                <a:gd name="T46" fmla="*/ 2 w 462"/>
                <a:gd name="T47" fmla="*/ 606 h 834"/>
                <a:gd name="T48" fmla="*/ 4 w 462"/>
                <a:gd name="T49" fmla="*/ 722 h 834"/>
                <a:gd name="T50" fmla="*/ 8 w 462"/>
                <a:gd name="T51" fmla="*/ 834 h 834"/>
                <a:gd name="T52" fmla="*/ 190 w 462"/>
                <a:gd name="T53" fmla="*/ 834 h 834"/>
                <a:gd name="T54" fmla="*/ 216 w 462"/>
                <a:gd name="T55" fmla="*/ 196 h 834"/>
                <a:gd name="T56" fmla="*/ 462 w 462"/>
                <a:gd name="T57" fmla="*/ 202 h 834"/>
                <a:gd name="T58" fmla="*/ 432 w 462"/>
                <a:gd name="T59" fmla="*/ 1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2" h="834">
                  <a:moveTo>
                    <a:pt x="432" y="12"/>
                  </a:moveTo>
                  <a:lnTo>
                    <a:pt x="432" y="12"/>
                  </a:lnTo>
                  <a:lnTo>
                    <a:pt x="376" y="6"/>
                  </a:lnTo>
                  <a:lnTo>
                    <a:pt x="316" y="2"/>
                  </a:lnTo>
                  <a:lnTo>
                    <a:pt x="246" y="0"/>
                  </a:lnTo>
                  <a:lnTo>
                    <a:pt x="210" y="0"/>
                  </a:lnTo>
                  <a:lnTo>
                    <a:pt x="174" y="2"/>
                  </a:lnTo>
                  <a:lnTo>
                    <a:pt x="140" y="4"/>
                  </a:lnTo>
                  <a:lnTo>
                    <a:pt x="108" y="8"/>
                  </a:lnTo>
                  <a:lnTo>
                    <a:pt x="80" y="14"/>
                  </a:lnTo>
                  <a:lnTo>
                    <a:pt x="56" y="22"/>
                  </a:lnTo>
                  <a:lnTo>
                    <a:pt x="46" y="28"/>
                  </a:lnTo>
                  <a:lnTo>
                    <a:pt x="38" y="34"/>
                  </a:lnTo>
                  <a:lnTo>
                    <a:pt x="32" y="40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56"/>
                  </a:lnTo>
                  <a:lnTo>
                    <a:pt x="18" y="68"/>
                  </a:lnTo>
                  <a:lnTo>
                    <a:pt x="12" y="104"/>
                  </a:lnTo>
                  <a:lnTo>
                    <a:pt x="8" y="148"/>
                  </a:lnTo>
                  <a:lnTo>
                    <a:pt x="4" y="204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2" y="606"/>
                  </a:lnTo>
                  <a:lnTo>
                    <a:pt x="4" y="722"/>
                  </a:lnTo>
                  <a:lnTo>
                    <a:pt x="8" y="834"/>
                  </a:lnTo>
                  <a:lnTo>
                    <a:pt x="190" y="834"/>
                  </a:lnTo>
                  <a:lnTo>
                    <a:pt x="216" y="196"/>
                  </a:lnTo>
                  <a:lnTo>
                    <a:pt x="462" y="202"/>
                  </a:lnTo>
                  <a:lnTo>
                    <a:pt x="432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9" name="Freeform 320"/>
            <p:cNvSpPr>
              <a:spLocks/>
            </p:cNvSpPr>
            <p:nvPr/>
          </p:nvSpPr>
          <p:spPr bwMode="auto">
            <a:xfrm>
              <a:off x="-301628" y="3811602"/>
              <a:ext cx="260352" cy="1031878"/>
            </a:xfrm>
            <a:custGeom>
              <a:avLst/>
              <a:gdLst>
                <a:gd name="T0" fmla="*/ 164 w 164"/>
                <a:gd name="T1" fmla="*/ 16 h 650"/>
                <a:gd name="T2" fmla="*/ 156 w 164"/>
                <a:gd name="T3" fmla="*/ 16 h 650"/>
                <a:gd name="T4" fmla="*/ 134 w 164"/>
                <a:gd name="T5" fmla="*/ 14 h 650"/>
                <a:gd name="T6" fmla="*/ 100 w 164"/>
                <a:gd name="T7" fmla="*/ 8 h 650"/>
                <a:gd name="T8" fmla="*/ 78 w 164"/>
                <a:gd name="T9" fmla="*/ 6 h 650"/>
                <a:gd name="T10" fmla="*/ 54 w 164"/>
                <a:gd name="T11" fmla="*/ 4 h 650"/>
                <a:gd name="T12" fmla="*/ 48 w 164"/>
                <a:gd name="T13" fmla="*/ 6 h 650"/>
                <a:gd name="T14" fmla="*/ 44 w 164"/>
                <a:gd name="T15" fmla="*/ 12 h 650"/>
                <a:gd name="T16" fmla="*/ 40 w 164"/>
                <a:gd name="T17" fmla="*/ 24 h 650"/>
                <a:gd name="T18" fmla="*/ 38 w 164"/>
                <a:gd name="T19" fmla="*/ 54 h 650"/>
                <a:gd name="T20" fmla="*/ 32 w 164"/>
                <a:gd name="T21" fmla="*/ 118 h 650"/>
                <a:gd name="T22" fmla="*/ 22 w 164"/>
                <a:gd name="T23" fmla="*/ 266 h 650"/>
                <a:gd name="T24" fmla="*/ 12 w 164"/>
                <a:gd name="T25" fmla="*/ 416 h 650"/>
                <a:gd name="T26" fmla="*/ 6 w 164"/>
                <a:gd name="T27" fmla="*/ 538 h 650"/>
                <a:gd name="T28" fmla="*/ 4 w 164"/>
                <a:gd name="T29" fmla="*/ 620 h 650"/>
                <a:gd name="T30" fmla="*/ 2 w 164"/>
                <a:gd name="T31" fmla="*/ 642 h 650"/>
                <a:gd name="T32" fmla="*/ 2 w 164"/>
                <a:gd name="T33" fmla="*/ 650 h 650"/>
                <a:gd name="T34" fmla="*/ 0 w 164"/>
                <a:gd name="T35" fmla="*/ 642 h 650"/>
                <a:gd name="T36" fmla="*/ 2 w 164"/>
                <a:gd name="T37" fmla="*/ 620 h 650"/>
                <a:gd name="T38" fmla="*/ 4 w 164"/>
                <a:gd name="T39" fmla="*/ 538 h 650"/>
                <a:gd name="T40" fmla="*/ 16 w 164"/>
                <a:gd name="T41" fmla="*/ 266 h 650"/>
                <a:gd name="T42" fmla="*/ 28 w 164"/>
                <a:gd name="T43" fmla="*/ 118 h 650"/>
                <a:gd name="T44" fmla="*/ 34 w 164"/>
                <a:gd name="T45" fmla="*/ 52 h 650"/>
                <a:gd name="T46" fmla="*/ 36 w 164"/>
                <a:gd name="T47" fmla="*/ 24 h 650"/>
                <a:gd name="T48" fmla="*/ 38 w 164"/>
                <a:gd name="T49" fmla="*/ 16 h 650"/>
                <a:gd name="T50" fmla="*/ 40 w 164"/>
                <a:gd name="T51" fmla="*/ 10 h 650"/>
                <a:gd name="T52" fmla="*/ 52 w 164"/>
                <a:gd name="T53" fmla="*/ 0 h 650"/>
                <a:gd name="T54" fmla="*/ 60 w 164"/>
                <a:gd name="T55" fmla="*/ 0 h 650"/>
                <a:gd name="T56" fmla="*/ 66 w 164"/>
                <a:gd name="T57" fmla="*/ 0 h 650"/>
                <a:gd name="T58" fmla="*/ 78 w 164"/>
                <a:gd name="T59" fmla="*/ 2 h 650"/>
                <a:gd name="T60" fmla="*/ 100 w 164"/>
                <a:gd name="T61" fmla="*/ 6 h 650"/>
                <a:gd name="T62" fmla="*/ 134 w 164"/>
                <a:gd name="T63" fmla="*/ 12 h 650"/>
                <a:gd name="T64" fmla="*/ 156 w 164"/>
                <a:gd name="T65" fmla="*/ 1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650">
                  <a:moveTo>
                    <a:pt x="164" y="16"/>
                  </a:moveTo>
                  <a:lnTo>
                    <a:pt x="164" y="16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66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22" y="266"/>
                  </a:lnTo>
                  <a:lnTo>
                    <a:pt x="22" y="266"/>
                  </a:lnTo>
                  <a:lnTo>
                    <a:pt x="12" y="416"/>
                  </a:lnTo>
                  <a:lnTo>
                    <a:pt x="6" y="538"/>
                  </a:lnTo>
                  <a:lnTo>
                    <a:pt x="6" y="538"/>
                  </a:lnTo>
                  <a:lnTo>
                    <a:pt x="4" y="620"/>
                  </a:lnTo>
                  <a:lnTo>
                    <a:pt x="4" y="620"/>
                  </a:lnTo>
                  <a:lnTo>
                    <a:pt x="2" y="642"/>
                  </a:lnTo>
                  <a:lnTo>
                    <a:pt x="2" y="642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2" y="620"/>
                  </a:lnTo>
                  <a:lnTo>
                    <a:pt x="2" y="620"/>
                  </a:lnTo>
                  <a:lnTo>
                    <a:pt x="4" y="538"/>
                  </a:lnTo>
                  <a:lnTo>
                    <a:pt x="4" y="538"/>
                  </a:lnTo>
                  <a:lnTo>
                    <a:pt x="8" y="416"/>
                  </a:lnTo>
                  <a:lnTo>
                    <a:pt x="16" y="266"/>
                  </a:lnTo>
                  <a:lnTo>
                    <a:pt x="16" y="266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8" y="16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6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34" y="12"/>
                  </a:lnTo>
                  <a:lnTo>
                    <a:pt x="134" y="12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64" y="16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0" name="Freeform 321"/>
            <p:cNvSpPr>
              <a:spLocks/>
            </p:cNvSpPr>
            <p:nvPr/>
          </p:nvSpPr>
          <p:spPr bwMode="auto">
            <a:xfrm>
              <a:off x="-301628" y="3811602"/>
              <a:ext cx="260352" cy="1031878"/>
            </a:xfrm>
            <a:custGeom>
              <a:avLst/>
              <a:gdLst>
                <a:gd name="T0" fmla="*/ 164 w 164"/>
                <a:gd name="T1" fmla="*/ 16 h 650"/>
                <a:gd name="T2" fmla="*/ 156 w 164"/>
                <a:gd name="T3" fmla="*/ 16 h 650"/>
                <a:gd name="T4" fmla="*/ 134 w 164"/>
                <a:gd name="T5" fmla="*/ 14 h 650"/>
                <a:gd name="T6" fmla="*/ 100 w 164"/>
                <a:gd name="T7" fmla="*/ 8 h 650"/>
                <a:gd name="T8" fmla="*/ 78 w 164"/>
                <a:gd name="T9" fmla="*/ 6 h 650"/>
                <a:gd name="T10" fmla="*/ 54 w 164"/>
                <a:gd name="T11" fmla="*/ 4 h 650"/>
                <a:gd name="T12" fmla="*/ 48 w 164"/>
                <a:gd name="T13" fmla="*/ 6 h 650"/>
                <a:gd name="T14" fmla="*/ 44 w 164"/>
                <a:gd name="T15" fmla="*/ 12 h 650"/>
                <a:gd name="T16" fmla="*/ 40 w 164"/>
                <a:gd name="T17" fmla="*/ 24 h 650"/>
                <a:gd name="T18" fmla="*/ 38 w 164"/>
                <a:gd name="T19" fmla="*/ 54 h 650"/>
                <a:gd name="T20" fmla="*/ 32 w 164"/>
                <a:gd name="T21" fmla="*/ 118 h 650"/>
                <a:gd name="T22" fmla="*/ 22 w 164"/>
                <a:gd name="T23" fmla="*/ 266 h 650"/>
                <a:gd name="T24" fmla="*/ 12 w 164"/>
                <a:gd name="T25" fmla="*/ 416 h 650"/>
                <a:gd name="T26" fmla="*/ 6 w 164"/>
                <a:gd name="T27" fmla="*/ 538 h 650"/>
                <a:gd name="T28" fmla="*/ 4 w 164"/>
                <a:gd name="T29" fmla="*/ 620 h 650"/>
                <a:gd name="T30" fmla="*/ 2 w 164"/>
                <a:gd name="T31" fmla="*/ 642 h 650"/>
                <a:gd name="T32" fmla="*/ 2 w 164"/>
                <a:gd name="T33" fmla="*/ 650 h 650"/>
                <a:gd name="T34" fmla="*/ 0 w 164"/>
                <a:gd name="T35" fmla="*/ 642 h 650"/>
                <a:gd name="T36" fmla="*/ 2 w 164"/>
                <a:gd name="T37" fmla="*/ 620 h 650"/>
                <a:gd name="T38" fmla="*/ 4 w 164"/>
                <a:gd name="T39" fmla="*/ 538 h 650"/>
                <a:gd name="T40" fmla="*/ 16 w 164"/>
                <a:gd name="T41" fmla="*/ 266 h 650"/>
                <a:gd name="T42" fmla="*/ 28 w 164"/>
                <a:gd name="T43" fmla="*/ 118 h 650"/>
                <a:gd name="T44" fmla="*/ 34 w 164"/>
                <a:gd name="T45" fmla="*/ 52 h 650"/>
                <a:gd name="T46" fmla="*/ 36 w 164"/>
                <a:gd name="T47" fmla="*/ 24 h 650"/>
                <a:gd name="T48" fmla="*/ 38 w 164"/>
                <a:gd name="T49" fmla="*/ 16 h 650"/>
                <a:gd name="T50" fmla="*/ 40 w 164"/>
                <a:gd name="T51" fmla="*/ 10 h 650"/>
                <a:gd name="T52" fmla="*/ 52 w 164"/>
                <a:gd name="T53" fmla="*/ 0 h 650"/>
                <a:gd name="T54" fmla="*/ 60 w 164"/>
                <a:gd name="T55" fmla="*/ 0 h 650"/>
                <a:gd name="T56" fmla="*/ 66 w 164"/>
                <a:gd name="T57" fmla="*/ 0 h 650"/>
                <a:gd name="T58" fmla="*/ 78 w 164"/>
                <a:gd name="T59" fmla="*/ 2 h 650"/>
                <a:gd name="T60" fmla="*/ 100 w 164"/>
                <a:gd name="T61" fmla="*/ 6 h 650"/>
                <a:gd name="T62" fmla="*/ 134 w 164"/>
                <a:gd name="T63" fmla="*/ 12 h 650"/>
                <a:gd name="T64" fmla="*/ 156 w 164"/>
                <a:gd name="T65" fmla="*/ 1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650">
                  <a:moveTo>
                    <a:pt x="164" y="16"/>
                  </a:moveTo>
                  <a:lnTo>
                    <a:pt x="164" y="16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66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22" y="266"/>
                  </a:lnTo>
                  <a:lnTo>
                    <a:pt x="22" y="266"/>
                  </a:lnTo>
                  <a:lnTo>
                    <a:pt x="12" y="416"/>
                  </a:lnTo>
                  <a:lnTo>
                    <a:pt x="6" y="538"/>
                  </a:lnTo>
                  <a:lnTo>
                    <a:pt x="6" y="538"/>
                  </a:lnTo>
                  <a:lnTo>
                    <a:pt x="4" y="620"/>
                  </a:lnTo>
                  <a:lnTo>
                    <a:pt x="4" y="620"/>
                  </a:lnTo>
                  <a:lnTo>
                    <a:pt x="2" y="642"/>
                  </a:lnTo>
                  <a:lnTo>
                    <a:pt x="2" y="642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2" y="620"/>
                  </a:lnTo>
                  <a:lnTo>
                    <a:pt x="2" y="620"/>
                  </a:lnTo>
                  <a:lnTo>
                    <a:pt x="4" y="538"/>
                  </a:lnTo>
                  <a:lnTo>
                    <a:pt x="4" y="538"/>
                  </a:lnTo>
                  <a:lnTo>
                    <a:pt x="8" y="416"/>
                  </a:lnTo>
                  <a:lnTo>
                    <a:pt x="16" y="266"/>
                  </a:lnTo>
                  <a:lnTo>
                    <a:pt x="16" y="266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8" y="16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6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34" y="12"/>
                  </a:lnTo>
                  <a:lnTo>
                    <a:pt x="134" y="12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64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1" name="Freeform 322"/>
            <p:cNvSpPr>
              <a:spLocks/>
            </p:cNvSpPr>
            <p:nvPr/>
          </p:nvSpPr>
          <p:spPr bwMode="auto">
            <a:xfrm>
              <a:off x="-136527" y="3859227"/>
              <a:ext cx="88900" cy="6350"/>
            </a:xfrm>
            <a:custGeom>
              <a:avLst/>
              <a:gdLst>
                <a:gd name="T0" fmla="*/ 0 w 56"/>
                <a:gd name="T1" fmla="*/ 0 h 4"/>
                <a:gd name="T2" fmla="*/ 0 w 56"/>
                <a:gd name="T3" fmla="*/ 4 h 4"/>
                <a:gd name="T4" fmla="*/ 56 w 56"/>
                <a:gd name="T5" fmla="*/ 4 h 4"/>
                <a:gd name="T6" fmla="*/ 56 w 56"/>
                <a:gd name="T7" fmla="*/ 2 h 4"/>
                <a:gd name="T8" fmla="*/ 0 w 5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">
                  <a:moveTo>
                    <a:pt x="0" y="0"/>
                  </a:moveTo>
                  <a:lnTo>
                    <a:pt x="0" y="4"/>
                  </a:lnTo>
                  <a:lnTo>
                    <a:pt x="56" y="4"/>
                  </a:lnTo>
                  <a:lnTo>
                    <a:pt x="5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2" name="Freeform 323"/>
            <p:cNvSpPr>
              <a:spLocks/>
            </p:cNvSpPr>
            <p:nvPr/>
          </p:nvSpPr>
          <p:spPr bwMode="auto">
            <a:xfrm>
              <a:off x="-136527" y="3859227"/>
              <a:ext cx="88900" cy="6350"/>
            </a:xfrm>
            <a:custGeom>
              <a:avLst/>
              <a:gdLst>
                <a:gd name="T0" fmla="*/ 0 w 56"/>
                <a:gd name="T1" fmla="*/ 0 h 4"/>
                <a:gd name="T2" fmla="*/ 0 w 56"/>
                <a:gd name="T3" fmla="*/ 4 h 4"/>
                <a:gd name="T4" fmla="*/ 56 w 56"/>
                <a:gd name="T5" fmla="*/ 4 h 4"/>
                <a:gd name="T6" fmla="*/ 56 w 56"/>
                <a:gd name="T7" fmla="*/ 2 h 4"/>
                <a:gd name="T8" fmla="*/ 0 w 5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">
                  <a:moveTo>
                    <a:pt x="0" y="0"/>
                  </a:moveTo>
                  <a:lnTo>
                    <a:pt x="0" y="4"/>
                  </a:lnTo>
                  <a:lnTo>
                    <a:pt x="56" y="4"/>
                  </a:lnTo>
                  <a:lnTo>
                    <a:pt x="56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3" name="Freeform 324"/>
            <p:cNvSpPr>
              <a:spLocks/>
            </p:cNvSpPr>
            <p:nvPr/>
          </p:nvSpPr>
          <p:spPr bwMode="auto">
            <a:xfrm>
              <a:off x="-142877" y="3579827"/>
              <a:ext cx="209551" cy="282576"/>
            </a:xfrm>
            <a:custGeom>
              <a:avLst/>
              <a:gdLst>
                <a:gd name="T0" fmla="*/ 30 w 132"/>
                <a:gd name="T1" fmla="*/ 0 h 178"/>
                <a:gd name="T2" fmla="*/ 30 w 132"/>
                <a:gd name="T3" fmla="*/ 0 h 178"/>
                <a:gd name="T4" fmla="*/ 12 w 132"/>
                <a:gd name="T5" fmla="*/ 0 h 178"/>
                <a:gd name="T6" fmla="*/ 0 w 132"/>
                <a:gd name="T7" fmla="*/ 2 h 178"/>
                <a:gd name="T8" fmla="*/ 4 w 132"/>
                <a:gd name="T9" fmla="*/ 152 h 178"/>
                <a:gd name="T10" fmla="*/ 4 w 132"/>
                <a:gd name="T11" fmla="*/ 152 h 178"/>
                <a:gd name="T12" fmla="*/ 34 w 132"/>
                <a:gd name="T13" fmla="*/ 158 h 178"/>
                <a:gd name="T14" fmla="*/ 34 w 132"/>
                <a:gd name="T15" fmla="*/ 158 h 178"/>
                <a:gd name="T16" fmla="*/ 56 w 132"/>
                <a:gd name="T17" fmla="*/ 160 h 178"/>
                <a:gd name="T18" fmla="*/ 56 w 132"/>
                <a:gd name="T19" fmla="*/ 160 h 178"/>
                <a:gd name="T20" fmla="*/ 64 w 132"/>
                <a:gd name="T21" fmla="*/ 162 h 178"/>
                <a:gd name="T22" fmla="*/ 64 w 132"/>
                <a:gd name="T23" fmla="*/ 162 h 178"/>
                <a:gd name="T24" fmla="*/ 64 w 132"/>
                <a:gd name="T25" fmla="*/ 162 h 178"/>
                <a:gd name="T26" fmla="*/ 64 w 132"/>
                <a:gd name="T27" fmla="*/ 162 h 178"/>
                <a:gd name="T28" fmla="*/ 56 w 132"/>
                <a:gd name="T29" fmla="*/ 162 h 178"/>
                <a:gd name="T30" fmla="*/ 56 w 132"/>
                <a:gd name="T31" fmla="*/ 162 h 178"/>
                <a:gd name="T32" fmla="*/ 34 w 132"/>
                <a:gd name="T33" fmla="*/ 160 h 178"/>
                <a:gd name="T34" fmla="*/ 34 w 132"/>
                <a:gd name="T35" fmla="*/ 160 h 178"/>
                <a:gd name="T36" fmla="*/ 4 w 132"/>
                <a:gd name="T37" fmla="*/ 156 h 178"/>
                <a:gd name="T38" fmla="*/ 4 w 132"/>
                <a:gd name="T39" fmla="*/ 176 h 178"/>
                <a:gd name="T40" fmla="*/ 60 w 132"/>
                <a:gd name="T41" fmla="*/ 178 h 178"/>
                <a:gd name="T42" fmla="*/ 132 w 132"/>
                <a:gd name="T43" fmla="*/ 8 h 178"/>
                <a:gd name="T44" fmla="*/ 132 w 132"/>
                <a:gd name="T45" fmla="*/ 8 h 178"/>
                <a:gd name="T46" fmla="*/ 96 w 132"/>
                <a:gd name="T47" fmla="*/ 4 h 178"/>
                <a:gd name="T48" fmla="*/ 62 w 132"/>
                <a:gd name="T49" fmla="*/ 0 h 178"/>
                <a:gd name="T50" fmla="*/ 30 w 132"/>
                <a:gd name="T5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" h="178">
                  <a:moveTo>
                    <a:pt x="30" y="0"/>
                  </a:moveTo>
                  <a:lnTo>
                    <a:pt x="30" y="0"/>
                  </a:lnTo>
                  <a:lnTo>
                    <a:pt x="12" y="0"/>
                  </a:lnTo>
                  <a:lnTo>
                    <a:pt x="0" y="2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34" y="158"/>
                  </a:lnTo>
                  <a:lnTo>
                    <a:pt x="34" y="158"/>
                  </a:lnTo>
                  <a:lnTo>
                    <a:pt x="56" y="160"/>
                  </a:lnTo>
                  <a:lnTo>
                    <a:pt x="56" y="160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34" y="160"/>
                  </a:lnTo>
                  <a:lnTo>
                    <a:pt x="34" y="160"/>
                  </a:lnTo>
                  <a:lnTo>
                    <a:pt x="4" y="156"/>
                  </a:lnTo>
                  <a:lnTo>
                    <a:pt x="4" y="176"/>
                  </a:lnTo>
                  <a:lnTo>
                    <a:pt x="60" y="17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96" y="4"/>
                  </a:lnTo>
                  <a:lnTo>
                    <a:pt x="62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4" name="Freeform 325"/>
            <p:cNvSpPr>
              <a:spLocks/>
            </p:cNvSpPr>
            <p:nvPr/>
          </p:nvSpPr>
          <p:spPr bwMode="auto">
            <a:xfrm>
              <a:off x="-142877" y="3579827"/>
              <a:ext cx="209551" cy="282576"/>
            </a:xfrm>
            <a:custGeom>
              <a:avLst/>
              <a:gdLst>
                <a:gd name="T0" fmla="*/ 30 w 132"/>
                <a:gd name="T1" fmla="*/ 0 h 178"/>
                <a:gd name="T2" fmla="*/ 30 w 132"/>
                <a:gd name="T3" fmla="*/ 0 h 178"/>
                <a:gd name="T4" fmla="*/ 12 w 132"/>
                <a:gd name="T5" fmla="*/ 0 h 178"/>
                <a:gd name="T6" fmla="*/ 0 w 132"/>
                <a:gd name="T7" fmla="*/ 2 h 178"/>
                <a:gd name="T8" fmla="*/ 4 w 132"/>
                <a:gd name="T9" fmla="*/ 152 h 178"/>
                <a:gd name="T10" fmla="*/ 4 w 132"/>
                <a:gd name="T11" fmla="*/ 152 h 178"/>
                <a:gd name="T12" fmla="*/ 34 w 132"/>
                <a:gd name="T13" fmla="*/ 158 h 178"/>
                <a:gd name="T14" fmla="*/ 34 w 132"/>
                <a:gd name="T15" fmla="*/ 158 h 178"/>
                <a:gd name="T16" fmla="*/ 56 w 132"/>
                <a:gd name="T17" fmla="*/ 160 h 178"/>
                <a:gd name="T18" fmla="*/ 56 w 132"/>
                <a:gd name="T19" fmla="*/ 160 h 178"/>
                <a:gd name="T20" fmla="*/ 64 w 132"/>
                <a:gd name="T21" fmla="*/ 162 h 178"/>
                <a:gd name="T22" fmla="*/ 64 w 132"/>
                <a:gd name="T23" fmla="*/ 162 h 178"/>
                <a:gd name="T24" fmla="*/ 64 w 132"/>
                <a:gd name="T25" fmla="*/ 162 h 178"/>
                <a:gd name="T26" fmla="*/ 64 w 132"/>
                <a:gd name="T27" fmla="*/ 162 h 178"/>
                <a:gd name="T28" fmla="*/ 56 w 132"/>
                <a:gd name="T29" fmla="*/ 162 h 178"/>
                <a:gd name="T30" fmla="*/ 56 w 132"/>
                <a:gd name="T31" fmla="*/ 162 h 178"/>
                <a:gd name="T32" fmla="*/ 34 w 132"/>
                <a:gd name="T33" fmla="*/ 160 h 178"/>
                <a:gd name="T34" fmla="*/ 34 w 132"/>
                <a:gd name="T35" fmla="*/ 160 h 178"/>
                <a:gd name="T36" fmla="*/ 4 w 132"/>
                <a:gd name="T37" fmla="*/ 156 h 178"/>
                <a:gd name="T38" fmla="*/ 4 w 132"/>
                <a:gd name="T39" fmla="*/ 176 h 178"/>
                <a:gd name="T40" fmla="*/ 60 w 132"/>
                <a:gd name="T41" fmla="*/ 178 h 178"/>
                <a:gd name="T42" fmla="*/ 132 w 132"/>
                <a:gd name="T43" fmla="*/ 8 h 178"/>
                <a:gd name="T44" fmla="*/ 132 w 132"/>
                <a:gd name="T45" fmla="*/ 8 h 178"/>
                <a:gd name="T46" fmla="*/ 96 w 132"/>
                <a:gd name="T47" fmla="*/ 4 h 178"/>
                <a:gd name="T48" fmla="*/ 62 w 132"/>
                <a:gd name="T49" fmla="*/ 0 h 178"/>
                <a:gd name="T50" fmla="*/ 30 w 132"/>
                <a:gd name="T5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" h="178">
                  <a:moveTo>
                    <a:pt x="30" y="0"/>
                  </a:moveTo>
                  <a:lnTo>
                    <a:pt x="30" y="0"/>
                  </a:lnTo>
                  <a:lnTo>
                    <a:pt x="12" y="0"/>
                  </a:lnTo>
                  <a:lnTo>
                    <a:pt x="0" y="2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34" y="158"/>
                  </a:lnTo>
                  <a:lnTo>
                    <a:pt x="34" y="158"/>
                  </a:lnTo>
                  <a:lnTo>
                    <a:pt x="56" y="160"/>
                  </a:lnTo>
                  <a:lnTo>
                    <a:pt x="56" y="160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34" y="160"/>
                  </a:lnTo>
                  <a:lnTo>
                    <a:pt x="34" y="160"/>
                  </a:lnTo>
                  <a:lnTo>
                    <a:pt x="4" y="156"/>
                  </a:lnTo>
                  <a:lnTo>
                    <a:pt x="4" y="176"/>
                  </a:lnTo>
                  <a:lnTo>
                    <a:pt x="60" y="17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96" y="4"/>
                  </a:lnTo>
                  <a:lnTo>
                    <a:pt x="62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5" name="Freeform 326"/>
            <p:cNvSpPr>
              <a:spLocks/>
            </p:cNvSpPr>
            <p:nvPr/>
          </p:nvSpPr>
          <p:spPr bwMode="auto">
            <a:xfrm>
              <a:off x="-136527" y="3821127"/>
              <a:ext cx="95250" cy="15875"/>
            </a:xfrm>
            <a:custGeom>
              <a:avLst/>
              <a:gdLst>
                <a:gd name="T0" fmla="*/ 0 w 60"/>
                <a:gd name="T1" fmla="*/ 0 h 10"/>
                <a:gd name="T2" fmla="*/ 0 w 60"/>
                <a:gd name="T3" fmla="*/ 4 h 10"/>
                <a:gd name="T4" fmla="*/ 0 w 60"/>
                <a:gd name="T5" fmla="*/ 4 h 10"/>
                <a:gd name="T6" fmla="*/ 30 w 60"/>
                <a:gd name="T7" fmla="*/ 8 h 10"/>
                <a:gd name="T8" fmla="*/ 30 w 60"/>
                <a:gd name="T9" fmla="*/ 8 h 10"/>
                <a:gd name="T10" fmla="*/ 52 w 60"/>
                <a:gd name="T11" fmla="*/ 10 h 10"/>
                <a:gd name="T12" fmla="*/ 52 w 60"/>
                <a:gd name="T13" fmla="*/ 10 h 10"/>
                <a:gd name="T14" fmla="*/ 60 w 60"/>
                <a:gd name="T15" fmla="*/ 10 h 10"/>
                <a:gd name="T16" fmla="*/ 60 w 60"/>
                <a:gd name="T17" fmla="*/ 10 h 10"/>
                <a:gd name="T18" fmla="*/ 60 w 60"/>
                <a:gd name="T19" fmla="*/ 10 h 10"/>
                <a:gd name="T20" fmla="*/ 60 w 60"/>
                <a:gd name="T21" fmla="*/ 10 h 10"/>
                <a:gd name="T22" fmla="*/ 52 w 60"/>
                <a:gd name="T23" fmla="*/ 8 h 10"/>
                <a:gd name="T24" fmla="*/ 52 w 60"/>
                <a:gd name="T25" fmla="*/ 8 h 10"/>
                <a:gd name="T26" fmla="*/ 30 w 60"/>
                <a:gd name="T27" fmla="*/ 6 h 10"/>
                <a:gd name="T28" fmla="*/ 30 w 60"/>
                <a:gd name="T29" fmla="*/ 6 h 10"/>
                <a:gd name="T30" fmla="*/ 0 w 6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6" name="Freeform 327"/>
            <p:cNvSpPr>
              <a:spLocks/>
            </p:cNvSpPr>
            <p:nvPr/>
          </p:nvSpPr>
          <p:spPr bwMode="auto">
            <a:xfrm>
              <a:off x="-136527" y="3821127"/>
              <a:ext cx="95250" cy="15875"/>
            </a:xfrm>
            <a:custGeom>
              <a:avLst/>
              <a:gdLst>
                <a:gd name="T0" fmla="*/ 0 w 60"/>
                <a:gd name="T1" fmla="*/ 0 h 10"/>
                <a:gd name="T2" fmla="*/ 0 w 60"/>
                <a:gd name="T3" fmla="*/ 4 h 10"/>
                <a:gd name="T4" fmla="*/ 0 w 60"/>
                <a:gd name="T5" fmla="*/ 4 h 10"/>
                <a:gd name="T6" fmla="*/ 30 w 60"/>
                <a:gd name="T7" fmla="*/ 8 h 10"/>
                <a:gd name="T8" fmla="*/ 30 w 60"/>
                <a:gd name="T9" fmla="*/ 8 h 10"/>
                <a:gd name="T10" fmla="*/ 52 w 60"/>
                <a:gd name="T11" fmla="*/ 10 h 10"/>
                <a:gd name="T12" fmla="*/ 52 w 60"/>
                <a:gd name="T13" fmla="*/ 10 h 10"/>
                <a:gd name="T14" fmla="*/ 60 w 60"/>
                <a:gd name="T15" fmla="*/ 10 h 10"/>
                <a:gd name="T16" fmla="*/ 60 w 60"/>
                <a:gd name="T17" fmla="*/ 10 h 10"/>
                <a:gd name="T18" fmla="*/ 60 w 60"/>
                <a:gd name="T19" fmla="*/ 10 h 10"/>
                <a:gd name="T20" fmla="*/ 60 w 60"/>
                <a:gd name="T21" fmla="*/ 10 h 10"/>
                <a:gd name="T22" fmla="*/ 52 w 60"/>
                <a:gd name="T23" fmla="*/ 8 h 10"/>
                <a:gd name="T24" fmla="*/ 52 w 60"/>
                <a:gd name="T25" fmla="*/ 8 h 10"/>
                <a:gd name="T26" fmla="*/ 30 w 60"/>
                <a:gd name="T27" fmla="*/ 6 h 10"/>
                <a:gd name="T28" fmla="*/ 30 w 60"/>
                <a:gd name="T29" fmla="*/ 6 h 10"/>
                <a:gd name="T30" fmla="*/ 0 w 6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7" name="Freeform 328"/>
            <p:cNvSpPr>
              <a:spLocks/>
            </p:cNvSpPr>
            <p:nvPr/>
          </p:nvSpPr>
          <p:spPr bwMode="auto">
            <a:xfrm>
              <a:off x="244476" y="2293947"/>
              <a:ext cx="720729" cy="831853"/>
            </a:xfrm>
            <a:custGeom>
              <a:avLst/>
              <a:gdLst>
                <a:gd name="T0" fmla="*/ 120 w 454"/>
                <a:gd name="T1" fmla="*/ 16 h 524"/>
                <a:gd name="T2" fmla="*/ 140 w 454"/>
                <a:gd name="T3" fmla="*/ 36 h 524"/>
                <a:gd name="T4" fmla="*/ 166 w 454"/>
                <a:gd name="T5" fmla="*/ 50 h 524"/>
                <a:gd name="T6" fmla="*/ 226 w 454"/>
                <a:gd name="T7" fmla="*/ 66 h 524"/>
                <a:gd name="T8" fmla="*/ 256 w 454"/>
                <a:gd name="T9" fmla="*/ 76 h 524"/>
                <a:gd name="T10" fmla="*/ 282 w 454"/>
                <a:gd name="T11" fmla="*/ 90 h 524"/>
                <a:gd name="T12" fmla="*/ 304 w 454"/>
                <a:gd name="T13" fmla="*/ 110 h 524"/>
                <a:gd name="T14" fmla="*/ 316 w 454"/>
                <a:gd name="T15" fmla="*/ 136 h 524"/>
                <a:gd name="T16" fmla="*/ 316 w 454"/>
                <a:gd name="T17" fmla="*/ 146 h 524"/>
                <a:gd name="T18" fmla="*/ 314 w 454"/>
                <a:gd name="T19" fmla="*/ 174 h 524"/>
                <a:gd name="T20" fmla="*/ 312 w 454"/>
                <a:gd name="T21" fmla="*/ 202 h 524"/>
                <a:gd name="T22" fmla="*/ 314 w 454"/>
                <a:gd name="T23" fmla="*/ 210 h 524"/>
                <a:gd name="T24" fmla="*/ 320 w 454"/>
                <a:gd name="T25" fmla="*/ 228 h 524"/>
                <a:gd name="T26" fmla="*/ 330 w 454"/>
                <a:gd name="T27" fmla="*/ 242 h 524"/>
                <a:gd name="T28" fmla="*/ 362 w 454"/>
                <a:gd name="T29" fmla="*/ 266 h 524"/>
                <a:gd name="T30" fmla="*/ 414 w 454"/>
                <a:gd name="T31" fmla="*/ 296 h 524"/>
                <a:gd name="T32" fmla="*/ 428 w 454"/>
                <a:gd name="T33" fmla="*/ 310 h 524"/>
                <a:gd name="T34" fmla="*/ 444 w 454"/>
                <a:gd name="T35" fmla="*/ 332 h 524"/>
                <a:gd name="T36" fmla="*/ 452 w 454"/>
                <a:gd name="T37" fmla="*/ 360 h 524"/>
                <a:gd name="T38" fmla="*/ 454 w 454"/>
                <a:gd name="T39" fmla="*/ 388 h 524"/>
                <a:gd name="T40" fmla="*/ 448 w 454"/>
                <a:gd name="T41" fmla="*/ 414 h 524"/>
                <a:gd name="T42" fmla="*/ 444 w 454"/>
                <a:gd name="T43" fmla="*/ 428 h 524"/>
                <a:gd name="T44" fmla="*/ 430 w 454"/>
                <a:gd name="T45" fmla="*/ 452 h 524"/>
                <a:gd name="T46" fmla="*/ 410 w 454"/>
                <a:gd name="T47" fmla="*/ 472 h 524"/>
                <a:gd name="T48" fmla="*/ 376 w 454"/>
                <a:gd name="T49" fmla="*/ 498 h 524"/>
                <a:gd name="T50" fmla="*/ 350 w 454"/>
                <a:gd name="T51" fmla="*/ 510 h 524"/>
                <a:gd name="T52" fmla="*/ 294 w 454"/>
                <a:gd name="T53" fmla="*/ 524 h 524"/>
                <a:gd name="T54" fmla="*/ 238 w 454"/>
                <a:gd name="T55" fmla="*/ 522 h 524"/>
                <a:gd name="T56" fmla="*/ 182 w 454"/>
                <a:gd name="T57" fmla="*/ 506 h 524"/>
                <a:gd name="T58" fmla="*/ 156 w 454"/>
                <a:gd name="T59" fmla="*/ 494 h 524"/>
                <a:gd name="T60" fmla="*/ 108 w 454"/>
                <a:gd name="T61" fmla="*/ 460 h 524"/>
                <a:gd name="T62" fmla="*/ 70 w 454"/>
                <a:gd name="T63" fmla="*/ 418 h 524"/>
                <a:gd name="T64" fmla="*/ 38 w 454"/>
                <a:gd name="T65" fmla="*/ 368 h 524"/>
                <a:gd name="T66" fmla="*/ 16 w 454"/>
                <a:gd name="T67" fmla="*/ 314 h 524"/>
                <a:gd name="T68" fmla="*/ 10 w 454"/>
                <a:gd name="T69" fmla="*/ 286 h 524"/>
                <a:gd name="T70" fmla="*/ 0 w 454"/>
                <a:gd name="T71" fmla="*/ 230 h 524"/>
                <a:gd name="T72" fmla="*/ 0 w 454"/>
                <a:gd name="T73" fmla="*/ 172 h 524"/>
                <a:gd name="T74" fmla="*/ 4 w 454"/>
                <a:gd name="T75" fmla="*/ 114 h 524"/>
                <a:gd name="T76" fmla="*/ 10 w 454"/>
                <a:gd name="T77" fmla="*/ 86 h 524"/>
                <a:gd name="T78" fmla="*/ 22 w 454"/>
                <a:gd name="T79" fmla="*/ 44 h 524"/>
                <a:gd name="T80" fmla="*/ 32 w 454"/>
                <a:gd name="T81" fmla="*/ 26 h 524"/>
                <a:gd name="T82" fmla="*/ 48 w 454"/>
                <a:gd name="T83" fmla="*/ 10 h 524"/>
                <a:gd name="T84" fmla="*/ 56 w 454"/>
                <a:gd name="T85" fmla="*/ 4 h 524"/>
                <a:gd name="T86" fmla="*/ 78 w 454"/>
                <a:gd name="T87" fmla="*/ 0 h 524"/>
                <a:gd name="T88" fmla="*/ 98 w 454"/>
                <a:gd name="T89" fmla="*/ 4 h 524"/>
                <a:gd name="T90" fmla="*/ 114 w 454"/>
                <a:gd name="T91" fmla="*/ 18 h 524"/>
                <a:gd name="T92" fmla="*/ 120 w 454"/>
                <a:gd name="T93" fmla="*/ 1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" h="524">
                  <a:moveTo>
                    <a:pt x="120" y="16"/>
                  </a:moveTo>
                  <a:lnTo>
                    <a:pt x="120" y="16"/>
                  </a:lnTo>
                  <a:lnTo>
                    <a:pt x="130" y="26"/>
                  </a:lnTo>
                  <a:lnTo>
                    <a:pt x="140" y="36"/>
                  </a:lnTo>
                  <a:lnTo>
                    <a:pt x="154" y="44"/>
                  </a:lnTo>
                  <a:lnTo>
                    <a:pt x="166" y="50"/>
                  </a:lnTo>
                  <a:lnTo>
                    <a:pt x="196" y="60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56" y="76"/>
                  </a:lnTo>
                  <a:lnTo>
                    <a:pt x="270" y="82"/>
                  </a:lnTo>
                  <a:lnTo>
                    <a:pt x="282" y="90"/>
                  </a:lnTo>
                  <a:lnTo>
                    <a:pt x="294" y="100"/>
                  </a:lnTo>
                  <a:lnTo>
                    <a:pt x="304" y="110"/>
                  </a:lnTo>
                  <a:lnTo>
                    <a:pt x="312" y="122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46"/>
                  </a:lnTo>
                  <a:lnTo>
                    <a:pt x="316" y="154"/>
                  </a:lnTo>
                  <a:lnTo>
                    <a:pt x="314" y="174"/>
                  </a:lnTo>
                  <a:lnTo>
                    <a:pt x="312" y="192"/>
                  </a:lnTo>
                  <a:lnTo>
                    <a:pt x="312" y="202"/>
                  </a:lnTo>
                  <a:lnTo>
                    <a:pt x="314" y="210"/>
                  </a:lnTo>
                  <a:lnTo>
                    <a:pt x="314" y="210"/>
                  </a:lnTo>
                  <a:lnTo>
                    <a:pt x="316" y="220"/>
                  </a:lnTo>
                  <a:lnTo>
                    <a:pt x="320" y="228"/>
                  </a:lnTo>
                  <a:lnTo>
                    <a:pt x="324" y="236"/>
                  </a:lnTo>
                  <a:lnTo>
                    <a:pt x="330" y="242"/>
                  </a:lnTo>
                  <a:lnTo>
                    <a:pt x="346" y="254"/>
                  </a:lnTo>
                  <a:lnTo>
                    <a:pt x="362" y="266"/>
                  </a:lnTo>
                  <a:lnTo>
                    <a:pt x="398" y="286"/>
                  </a:lnTo>
                  <a:lnTo>
                    <a:pt x="414" y="296"/>
                  </a:lnTo>
                  <a:lnTo>
                    <a:pt x="428" y="310"/>
                  </a:lnTo>
                  <a:lnTo>
                    <a:pt x="428" y="310"/>
                  </a:lnTo>
                  <a:lnTo>
                    <a:pt x="438" y="320"/>
                  </a:lnTo>
                  <a:lnTo>
                    <a:pt x="444" y="332"/>
                  </a:lnTo>
                  <a:lnTo>
                    <a:pt x="450" y="346"/>
                  </a:lnTo>
                  <a:lnTo>
                    <a:pt x="452" y="360"/>
                  </a:lnTo>
                  <a:lnTo>
                    <a:pt x="454" y="374"/>
                  </a:lnTo>
                  <a:lnTo>
                    <a:pt x="454" y="388"/>
                  </a:lnTo>
                  <a:lnTo>
                    <a:pt x="452" y="402"/>
                  </a:lnTo>
                  <a:lnTo>
                    <a:pt x="448" y="414"/>
                  </a:lnTo>
                  <a:lnTo>
                    <a:pt x="448" y="414"/>
                  </a:lnTo>
                  <a:lnTo>
                    <a:pt x="444" y="428"/>
                  </a:lnTo>
                  <a:lnTo>
                    <a:pt x="436" y="440"/>
                  </a:lnTo>
                  <a:lnTo>
                    <a:pt x="430" y="452"/>
                  </a:lnTo>
                  <a:lnTo>
                    <a:pt x="420" y="462"/>
                  </a:lnTo>
                  <a:lnTo>
                    <a:pt x="410" y="472"/>
                  </a:lnTo>
                  <a:lnTo>
                    <a:pt x="400" y="482"/>
                  </a:lnTo>
                  <a:lnTo>
                    <a:pt x="376" y="498"/>
                  </a:lnTo>
                  <a:lnTo>
                    <a:pt x="376" y="498"/>
                  </a:lnTo>
                  <a:lnTo>
                    <a:pt x="350" y="510"/>
                  </a:lnTo>
                  <a:lnTo>
                    <a:pt x="324" y="518"/>
                  </a:lnTo>
                  <a:lnTo>
                    <a:pt x="294" y="524"/>
                  </a:lnTo>
                  <a:lnTo>
                    <a:pt x="266" y="524"/>
                  </a:lnTo>
                  <a:lnTo>
                    <a:pt x="238" y="522"/>
                  </a:lnTo>
                  <a:lnTo>
                    <a:pt x="208" y="516"/>
                  </a:lnTo>
                  <a:lnTo>
                    <a:pt x="182" y="506"/>
                  </a:lnTo>
                  <a:lnTo>
                    <a:pt x="156" y="494"/>
                  </a:lnTo>
                  <a:lnTo>
                    <a:pt x="156" y="494"/>
                  </a:lnTo>
                  <a:lnTo>
                    <a:pt x="130" y="478"/>
                  </a:lnTo>
                  <a:lnTo>
                    <a:pt x="108" y="460"/>
                  </a:lnTo>
                  <a:lnTo>
                    <a:pt x="88" y="440"/>
                  </a:lnTo>
                  <a:lnTo>
                    <a:pt x="70" y="418"/>
                  </a:lnTo>
                  <a:lnTo>
                    <a:pt x="52" y="394"/>
                  </a:lnTo>
                  <a:lnTo>
                    <a:pt x="38" y="368"/>
                  </a:lnTo>
                  <a:lnTo>
                    <a:pt x="26" y="342"/>
                  </a:lnTo>
                  <a:lnTo>
                    <a:pt x="16" y="314"/>
                  </a:lnTo>
                  <a:lnTo>
                    <a:pt x="16" y="314"/>
                  </a:lnTo>
                  <a:lnTo>
                    <a:pt x="10" y="286"/>
                  </a:lnTo>
                  <a:lnTo>
                    <a:pt x="4" y="258"/>
                  </a:lnTo>
                  <a:lnTo>
                    <a:pt x="0" y="230"/>
                  </a:lnTo>
                  <a:lnTo>
                    <a:pt x="0" y="200"/>
                  </a:lnTo>
                  <a:lnTo>
                    <a:pt x="0" y="172"/>
                  </a:lnTo>
                  <a:lnTo>
                    <a:pt x="2" y="142"/>
                  </a:lnTo>
                  <a:lnTo>
                    <a:pt x="4" y="114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4"/>
                  </a:lnTo>
                  <a:lnTo>
                    <a:pt x="22" y="44"/>
                  </a:lnTo>
                  <a:lnTo>
                    <a:pt x="26" y="34"/>
                  </a:lnTo>
                  <a:lnTo>
                    <a:pt x="32" y="26"/>
                  </a:lnTo>
                  <a:lnTo>
                    <a:pt x="40" y="1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6" y="4"/>
                  </a:lnTo>
                  <a:lnTo>
                    <a:pt x="66" y="2"/>
                  </a:lnTo>
                  <a:lnTo>
                    <a:pt x="78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10"/>
                  </a:lnTo>
                  <a:lnTo>
                    <a:pt x="114" y="18"/>
                  </a:lnTo>
                  <a:lnTo>
                    <a:pt x="118" y="26"/>
                  </a:lnTo>
                  <a:lnTo>
                    <a:pt x="120" y="16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8" name="Freeform 329"/>
            <p:cNvSpPr>
              <a:spLocks/>
            </p:cNvSpPr>
            <p:nvPr/>
          </p:nvSpPr>
          <p:spPr bwMode="auto">
            <a:xfrm>
              <a:off x="244476" y="2293947"/>
              <a:ext cx="720729" cy="831853"/>
            </a:xfrm>
            <a:custGeom>
              <a:avLst/>
              <a:gdLst>
                <a:gd name="T0" fmla="*/ 120 w 454"/>
                <a:gd name="T1" fmla="*/ 16 h 524"/>
                <a:gd name="T2" fmla="*/ 140 w 454"/>
                <a:gd name="T3" fmla="*/ 36 h 524"/>
                <a:gd name="T4" fmla="*/ 166 w 454"/>
                <a:gd name="T5" fmla="*/ 50 h 524"/>
                <a:gd name="T6" fmla="*/ 226 w 454"/>
                <a:gd name="T7" fmla="*/ 66 h 524"/>
                <a:gd name="T8" fmla="*/ 256 w 454"/>
                <a:gd name="T9" fmla="*/ 76 h 524"/>
                <a:gd name="T10" fmla="*/ 282 w 454"/>
                <a:gd name="T11" fmla="*/ 90 h 524"/>
                <a:gd name="T12" fmla="*/ 304 w 454"/>
                <a:gd name="T13" fmla="*/ 110 h 524"/>
                <a:gd name="T14" fmla="*/ 316 w 454"/>
                <a:gd name="T15" fmla="*/ 136 h 524"/>
                <a:gd name="T16" fmla="*/ 316 w 454"/>
                <a:gd name="T17" fmla="*/ 146 h 524"/>
                <a:gd name="T18" fmla="*/ 314 w 454"/>
                <a:gd name="T19" fmla="*/ 174 h 524"/>
                <a:gd name="T20" fmla="*/ 312 w 454"/>
                <a:gd name="T21" fmla="*/ 202 h 524"/>
                <a:gd name="T22" fmla="*/ 314 w 454"/>
                <a:gd name="T23" fmla="*/ 210 h 524"/>
                <a:gd name="T24" fmla="*/ 320 w 454"/>
                <a:gd name="T25" fmla="*/ 228 h 524"/>
                <a:gd name="T26" fmla="*/ 330 w 454"/>
                <a:gd name="T27" fmla="*/ 242 h 524"/>
                <a:gd name="T28" fmla="*/ 362 w 454"/>
                <a:gd name="T29" fmla="*/ 266 h 524"/>
                <a:gd name="T30" fmla="*/ 414 w 454"/>
                <a:gd name="T31" fmla="*/ 296 h 524"/>
                <a:gd name="T32" fmla="*/ 428 w 454"/>
                <a:gd name="T33" fmla="*/ 310 h 524"/>
                <a:gd name="T34" fmla="*/ 444 w 454"/>
                <a:gd name="T35" fmla="*/ 332 h 524"/>
                <a:gd name="T36" fmla="*/ 452 w 454"/>
                <a:gd name="T37" fmla="*/ 360 h 524"/>
                <a:gd name="T38" fmla="*/ 454 w 454"/>
                <a:gd name="T39" fmla="*/ 388 h 524"/>
                <a:gd name="T40" fmla="*/ 448 w 454"/>
                <a:gd name="T41" fmla="*/ 414 h 524"/>
                <a:gd name="T42" fmla="*/ 444 w 454"/>
                <a:gd name="T43" fmla="*/ 428 h 524"/>
                <a:gd name="T44" fmla="*/ 430 w 454"/>
                <a:gd name="T45" fmla="*/ 452 h 524"/>
                <a:gd name="T46" fmla="*/ 410 w 454"/>
                <a:gd name="T47" fmla="*/ 472 h 524"/>
                <a:gd name="T48" fmla="*/ 376 w 454"/>
                <a:gd name="T49" fmla="*/ 498 h 524"/>
                <a:gd name="T50" fmla="*/ 350 w 454"/>
                <a:gd name="T51" fmla="*/ 510 h 524"/>
                <a:gd name="T52" fmla="*/ 294 w 454"/>
                <a:gd name="T53" fmla="*/ 524 h 524"/>
                <a:gd name="T54" fmla="*/ 238 w 454"/>
                <a:gd name="T55" fmla="*/ 522 h 524"/>
                <a:gd name="T56" fmla="*/ 182 w 454"/>
                <a:gd name="T57" fmla="*/ 506 h 524"/>
                <a:gd name="T58" fmla="*/ 156 w 454"/>
                <a:gd name="T59" fmla="*/ 494 h 524"/>
                <a:gd name="T60" fmla="*/ 108 w 454"/>
                <a:gd name="T61" fmla="*/ 460 h 524"/>
                <a:gd name="T62" fmla="*/ 70 w 454"/>
                <a:gd name="T63" fmla="*/ 418 h 524"/>
                <a:gd name="T64" fmla="*/ 38 w 454"/>
                <a:gd name="T65" fmla="*/ 368 h 524"/>
                <a:gd name="T66" fmla="*/ 16 w 454"/>
                <a:gd name="T67" fmla="*/ 314 h 524"/>
                <a:gd name="T68" fmla="*/ 10 w 454"/>
                <a:gd name="T69" fmla="*/ 286 h 524"/>
                <a:gd name="T70" fmla="*/ 0 w 454"/>
                <a:gd name="T71" fmla="*/ 230 h 524"/>
                <a:gd name="T72" fmla="*/ 0 w 454"/>
                <a:gd name="T73" fmla="*/ 172 h 524"/>
                <a:gd name="T74" fmla="*/ 4 w 454"/>
                <a:gd name="T75" fmla="*/ 114 h 524"/>
                <a:gd name="T76" fmla="*/ 10 w 454"/>
                <a:gd name="T77" fmla="*/ 86 h 524"/>
                <a:gd name="T78" fmla="*/ 22 w 454"/>
                <a:gd name="T79" fmla="*/ 44 h 524"/>
                <a:gd name="T80" fmla="*/ 32 w 454"/>
                <a:gd name="T81" fmla="*/ 26 h 524"/>
                <a:gd name="T82" fmla="*/ 48 w 454"/>
                <a:gd name="T83" fmla="*/ 10 h 524"/>
                <a:gd name="T84" fmla="*/ 56 w 454"/>
                <a:gd name="T85" fmla="*/ 4 h 524"/>
                <a:gd name="T86" fmla="*/ 78 w 454"/>
                <a:gd name="T87" fmla="*/ 0 h 524"/>
                <a:gd name="T88" fmla="*/ 98 w 454"/>
                <a:gd name="T89" fmla="*/ 4 h 524"/>
                <a:gd name="T90" fmla="*/ 114 w 454"/>
                <a:gd name="T91" fmla="*/ 18 h 524"/>
                <a:gd name="T92" fmla="*/ 120 w 454"/>
                <a:gd name="T93" fmla="*/ 1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" h="524">
                  <a:moveTo>
                    <a:pt x="120" y="16"/>
                  </a:moveTo>
                  <a:lnTo>
                    <a:pt x="120" y="16"/>
                  </a:lnTo>
                  <a:lnTo>
                    <a:pt x="130" y="26"/>
                  </a:lnTo>
                  <a:lnTo>
                    <a:pt x="140" y="36"/>
                  </a:lnTo>
                  <a:lnTo>
                    <a:pt x="154" y="44"/>
                  </a:lnTo>
                  <a:lnTo>
                    <a:pt x="166" y="50"/>
                  </a:lnTo>
                  <a:lnTo>
                    <a:pt x="196" y="60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56" y="76"/>
                  </a:lnTo>
                  <a:lnTo>
                    <a:pt x="270" y="82"/>
                  </a:lnTo>
                  <a:lnTo>
                    <a:pt x="282" y="90"/>
                  </a:lnTo>
                  <a:lnTo>
                    <a:pt x="294" y="100"/>
                  </a:lnTo>
                  <a:lnTo>
                    <a:pt x="304" y="110"/>
                  </a:lnTo>
                  <a:lnTo>
                    <a:pt x="312" y="122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46"/>
                  </a:lnTo>
                  <a:lnTo>
                    <a:pt x="316" y="154"/>
                  </a:lnTo>
                  <a:lnTo>
                    <a:pt x="314" y="174"/>
                  </a:lnTo>
                  <a:lnTo>
                    <a:pt x="312" y="192"/>
                  </a:lnTo>
                  <a:lnTo>
                    <a:pt x="312" y="202"/>
                  </a:lnTo>
                  <a:lnTo>
                    <a:pt x="314" y="210"/>
                  </a:lnTo>
                  <a:lnTo>
                    <a:pt x="314" y="210"/>
                  </a:lnTo>
                  <a:lnTo>
                    <a:pt x="316" y="220"/>
                  </a:lnTo>
                  <a:lnTo>
                    <a:pt x="320" y="228"/>
                  </a:lnTo>
                  <a:lnTo>
                    <a:pt x="324" y="236"/>
                  </a:lnTo>
                  <a:lnTo>
                    <a:pt x="330" y="242"/>
                  </a:lnTo>
                  <a:lnTo>
                    <a:pt x="346" y="254"/>
                  </a:lnTo>
                  <a:lnTo>
                    <a:pt x="362" y="266"/>
                  </a:lnTo>
                  <a:lnTo>
                    <a:pt x="398" y="286"/>
                  </a:lnTo>
                  <a:lnTo>
                    <a:pt x="414" y="296"/>
                  </a:lnTo>
                  <a:lnTo>
                    <a:pt x="428" y="310"/>
                  </a:lnTo>
                  <a:lnTo>
                    <a:pt x="428" y="310"/>
                  </a:lnTo>
                  <a:lnTo>
                    <a:pt x="438" y="320"/>
                  </a:lnTo>
                  <a:lnTo>
                    <a:pt x="444" y="332"/>
                  </a:lnTo>
                  <a:lnTo>
                    <a:pt x="450" y="346"/>
                  </a:lnTo>
                  <a:lnTo>
                    <a:pt x="452" y="360"/>
                  </a:lnTo>
                  <a:lnTo>
                    <a:pt x="454" y="374"/>
                  </a:lnTo>
                  <a:lnTo>
                    <a:pt x="454" y="388"/>
                  </a:lnTo>
                  <a:lnTo>
                    <a:pt x="452" y="402"/>
                  </a:lnTo>
                  <a:lnTo>
                    <a:pt x="448" y="414"/>
                  </a:lnTo>
                  <a:lnTo>
                    <a:pt x="448" y="414"/>
                  </a:lnTo>
                  <a:lnTo>
                    <a:pt x="444" y="428"/>
                  </a:lnTo>
                  <a:lnTo>
                    <a:pt x="436" y="440"/>
                  </a:lnTo>
                  <a:lnTo>
                    <a:pt x="430" y="452"/>
                  </a:lnTo>
                  <a:lnTo>
                    <a:pt x="420" y="462"/>
                  </a:lnTo>
                  <a:lnTo>
                    <a:pt x="410" y="472"/>
                  </a:lnTo>
                  <a:lnTo>
                    <a:pt x="400" y="482"/>
                  </a:lnTo>
                  <a:lnTo>
                    <a:pt x="376" y="498"/>
                  </a:lnTo>
                  <a:lnTo>
                    <a:pt x="376" y="498"/>
                  </a:lnTo>
                  <a:lnTo>
                    <a:pt x="350" y="510"/>
                  </a:lnTo>
                  <a:lnTo>
                    <a:pt x="324" y="518"/>
                  </a:lnTo>
                  <a:lnTo>
                    <a:pt x="294" y="524"/>
                  </a:lnTo>
                  <a:lnTo>
                    <a:pt x="266" y="524"/>
                  </a:lnTo>
                  <a:lnTo>
                    <a:pt x="238" y="522"/>
                  </a:lnTo>
                  <a:lnTo>
                    <a:pt x="208" y="516"/>
                  </a:lnTo>
                  <a:lnTo>
                    <a:pt x="182" y="506"/>
                  </a:lnTo>
                  <a:lnTo>
                    <a:pt x="156" y="494"/>
                  </a:lnTo>
                  <a:lnTo>
                    <a:pt x="156" y="494"/>
                  </a:lnTo>
                  <a:lnTo>
                    <a:pt x="130" y="478"/>
                  </a:lnTo>
                  <a:lnTo>
                    <a:pt x="108" y="460"/>
                  </a:lnTo>
                  <a:lnTo>
                    <a:pt x="88" y="440"/>
                  </a:lnTo>
                  <a:lnTo>
                    <a:pt x="70" y="418"/>
                  </a:lnTo>
                  <a:lnTo>
                    <a:pt x="52" y="394"/>
                  </a:lnTo>
                  <a:lnTo>
                    <a:pt x="38" y="368"/>
                  </a:lnTo>
                  <a:lnTo>
                    <a:pt x="26" y="342"/>
                  </a:lnTo>
                  <a:lnTo>
                    <a:pt x="16" y="314"/>
                  </a:lnTo>
                  <a:lnTo>
                    <a:pt x="16" y="314"/>
                  </a:lnTo>
                  <a:lnTo>
                    <a:pt x="10" y="286"/>
                  </a:lnTo>
                  <a:lnTo>
                    <a:pt x="4" y="258"/>
                  </a:lnTo>
                  <a:lnTo>
                    <a:pt x="0" y="230"/>
                  </a:lnTo>
                  <a:lnTo>
                    <a:pt x="0" y="200"/>
                  </a:lnTo>
                  <a:lnTo>
                    <a:pt x="0" y="172"/>
                  </a:lnTo>
                  <a:lnTo>
                    <a:pt x="2" y="142"/>
                  </a:lnTo>
                  <a:lnTo>
                    <a:pt x="4" y="114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4"/>
                  </a:lnTo>
                  <a:lnTo>
                    <a:pt x="22" y="44"/>
                  </a:lnTo>
                  <a:lnTo>
                    <a:pt x="26" y="34"/>
                  </a:lnTo>
                  <a:lnTo>
                    <a:pt x="32" y="26"/>
                  </a:lnTo>
                  <a:lnTo>
                    <a:pt x="40" y="1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6" y="4"/>
                  </a:lnTo>
                  <a:lnTo>
                    <a:pt x="66" y="2"/>
                  </a:lnTo>
                  <a:lnTo>
                    <a:pt x="78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10"/>
                  </a:lnTo>
                  <a:lnTo>
                    <a:pt x="114" y="18"/>
                  </a:lnTo>
                  <a:lnTo>
                    <a:pt x="118" y="26"/>
                  </a:lnTo>
                  <a:lnTo>
                    <a:pt x="12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9" name="Freeform 330"/>
            <p:cNvSpPr>
              <a:spLocks/>
            </p:cNvSpPr>
            <p:nvPr/>
          </p:nvSpPr>
          <p:spPr bwMode="auto">
            <a:xfrm>
              <a:off x="482601" y="3452825"/>
              <a:ext cx="161925" cy="133350"/>
            </a:xfrm>
            <a:custGeom>
              <a:avLst/>
              <a:gdLst>
                <a:gd name="T0" fmla="*/ 80 w 102"/>
                <a:gd name="T1" fmla="*/ 0 h 84"/>
                <a:gd name="T2" fmla="*/ 80 w 102"/>
                <a:gd name="T3" fmla="*/ 0 h 84"/>
                <a:gd name="T4" fmla="*/ 84 w 102"/>
                <a:gd name="T5" fmla="*/ 10 h 84"/>
                <a:gd name="T6" fmla="*/ 84 w 102"/>
                <a:gd name="T7" fmla="*/ 10 h 84"/>
                <a:gd name="T8" fmla="*/ 90 w 102"/>
                <a:gd name="T9" fmla="*/ 26 h 84"/>
                <a:gd name="T10" fmla="*/ 96 w 102"/>
                <a:gd name="T11" fmla="*/ 46 h 84"/>
                <a:gd name="T12" fmla="*/ 100 w 102"/>
                <a:gd name="T13" fmla="*/ 66 h 84"/>
                <a:gd name="T14" fmla="*/ 102 w 102"/>
                <a:gd name="T15" fmla="*/ 84 h 84"/>
                <a:gd name="T16" fmla="*/ 0 w 102"/>
                <a:gd name="T17" fmla="*/ 64 h 84"/>
                <a:gd name="T18" fmla="*/ 80 w 102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84">
                  <a:moveTo>
                    <a:pt x="80" y="0"/>
                  </a:moveTo>
                  <a:lnTo>
                    <a:pt x="80" y="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0" y="26"/>
                  </a:lnTo>
                  <a:lnTo>
                    <a:pt x="96" y="46"/>
                  </a:lnTo>
                  <a:lnTo>
                    <a:pt x="100" y="66"/>
                  </a:lnTo>
                  <a:lnTo>
                    <a:pt x="102" y="84"/>
                  </a:lnTo>
                  <a:lnTo>
                    <a:pt x="0" y="6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EB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0" name="Freeform 331"/>
            <p:cNvSpPr>
              <a:spLocks/>
            </p:cNvSpPr>
            <p:nvPr/>
          </p:nvSpPr>
          <p:spPr bwMode="auto">
            <a:xfrm>
              <a:off x="482601" y="3452825"/>
              <a:ext cx="161925" cy="133350"/>
            </a:xfrm>
            <a:custGeom>
              <a:avLst/>
              <a:gdLst>
                <a:gd name="T0" fmla="*/ 80 w 102"/>
                <a:gd name="T1" fmla="*/ 0 h 84"/>
                <a:gd name="T2" fmla="*/ 80 w 102"/>
                <a:gd name="T3" fmla="*/ 0 h 84"/>
                <a:gd name="T4" fmla="*/ 84 w 102"/>
                <a:gd name="T5" fmla="*/ 10 h 84"/>
                <a:gd name="T6" fmla="*/ 84 w 102"/>
                <a:gd name="T7" fmla="*/ 10 h 84"/>
                <a:gd name="T8" fmla="*/ 90 w 102"/>
                <a:gd name="T9" fmla="*/ 26 h 84"/>
                <a:gd name="T10" fmla="*/ 96 w 102"/>
                <a:gd name="T11" fmla="*/ 46 h 84"/>
                <a:gd name="T12" fmla="*/ 100 w 102"/>
                <a:gd name="T13" fmla="*/ 66 h 84"/>
                <a:gd name="T14" fmla="*/ 102 w 102"/>
                <a:gd name="T15" fmla="*/ 84 h 84"/>
                <a:gd name="T16" fmla="*/ 0 w 102"/>
                <a:gd name="T17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80" y="0"/>
                  </a:moveTo>
                  <a:lnTo>
                    <a:pt x="80" y="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0" y="26"/>
                  </a:lnTo>
                  <a:lnTo>
                    <a:pt x="96" y="46"/>
                  </a:lnTo>
                  <a:lnTo>
                    <a:pt x="100" y="66"/>
                  </a:lnTo>
                  <a:lnTo>
                    <a:pt x="102" y="84"/>
                  </a:lnTo>
                  <a:lnTo>
                    <a:pt x="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1" name="Freeform 332"/>
            <p:cNvSpPr>
              <a:spLocks/>
            </p:cNvSpPr>
            <p:nvPr/>
          </p:nvSpPr>
          <p:spPr bwMode="auto">
            <a:xfrm>
              <a:off x="-876306" y="3322650"/>
              <a:ext cx="336551" cy="257175"/>
            </a:xfrm>
            <a:custGeom>
              <a:avLst/>
              <a:gdLst>
                <a:gd name="T0" fmla="*/ 188 w 212"/>
                <a:gd name="T1" fmla="*/ 68 h 162"/>
                <a:gd name="T2" fmla="*/ 178 w 212"/>
                <a:gd name="T3" fmla="*/ 64 h 162"/>
                <a:gd name="T4" fmla="*/ 152 w 212"/>
                <a:gd name="T5" fmla="*/ 46 h 162"/>
                <a:gd name="T6" fmla="*/ 138 w 212"/>
                <a:gd name="T7" fmla="*/ 30 h 162"/>
                <a:gd name="T8" fmla="*/ 132 w 212"/>
                <a:gd name="T9" fmla="*/ 18 h 162"/>
                <a:gd name="T10" fmla="*/ 126 w 212"/>
                <a:gd name="T11" fmla="*/ 6 h 162"/>
                <a:gd name="T12" fmla="*/ 120 w 212"/>
                <a:gd name="T13" fmla="*/ 0 h 162"/>
                <a:gd name="T14" fmla="*/ 112 w 212"/>
                <a:gd name="T15" fmla="*/ 4 h 162"/>
                <a:gd name="T16" fmla="*/ 110 w 212"/>
                <a:gd name="T17" fmla="*/ 12 h 162"/>
                <a:gd name="T18" fmla="*/ 120 w 212"/>
                <a:gd name="T19" fmla="*/ 38 h 162"/>
                <a:gd name="T20" fmla="*/ 130 w 212"/>
                <a:gd name="T21" fmla="*/ 54 h 162"/>
                <a:gd name="T22" fmla="*/ 132 w 212"/>
                <a:gd name="T23" fmla="*/ 64 h 162"/>
                <a:gd name="T24" fmla="*/ 122 w 212"/>
                <a:gd name="T25" fmla="*/ 66 h 162"/>
                <a:gd name="T26" fmla="*/ 90 w 212"/>
                <a:gd name="T27" fmla="*/ 62 h 162"/>
                <a:gd name="T28" fmla="*/ 54 w 212"/>
                <a:gd name="T29" fmla="*/ 56 h 162"/>
                <a:gd name="T30" fmla="*/ 30 w 212"/>
                <a:gd name="T31" fmla="*/ 54 h 162"/>
                <a:gd name="T32" fmla="*/ 26 w 212"/>
                <a:gd name="T33" fmla="*/ 56 h 162"/>
                <a:gd name="T34" fmla="*/ 24 w 212"/>
                <a:gd name="T35" fmla="*/ 64 h 162"/>
                <a:gd name="T36" fmla="*/ 38 w 212"/>
                <a:gd name="T37" fmla="*/ 72 h 162"/>
                <a:gd name="T38" fmla="*/ 54 w 212"/>
                <a:gd name="T39" fmla="*/ 76 h 162"/>
                <a:gd name="T40" fmla="*/ 90 w 212"/>
                <a:gd name="T41" fmla="*/ 86 h 162"/>
                <a:gd name="T42" fmla="*/ 94 w 212"/>
                <a:gd name="T43" fmla="*/ 94 h 162"/>
                <a:gd name="T44" fmla="*/ 92 w 212"/>
                <a:gd name="T45" fmla="*/ 94 h 162"/>
                <a:gd name="T46" fmla="*/ 56 w 212"/>
                <a:gd name="T47" fmla="*/ 92 h 162"/>
                <a:gd name="T48" fmla="*/ 18 w 212"/>
                <a:gd name="T49" fmla="*/ 84 h 162"/>
                <a:gd name="T50" fmla="*/ 4 w 212"/>
                <a:gd name="T51" fmla="*/ 84 h 162"/>
                <a:gd name="T52" fmla="*/ 0 w 212"/>
                <a:gd name="T53" fmla="*/ 88 h 162"/>
                <a:gd name="T54" fmla="*/ 0 w 212"/>
                <a:gd name="T55" fmla="*/ 90 h 162"/>
                <a:gd name="T56" fmla="*/ 10 w 212"/>
                <a:gd name="T57" fmla="*/ 98 h 162"/>
                <a:gd name="T58" fmla="*/ 38 w 212"/>
                <a:gd name="T59" fmla="*/ 106 h 162"/>
                <a:gd name="T60" fmla="*/ 84 w 212"/>
                <a:gd name="T61" fmla="*/ 116 h 162"/>
                <a:gd name="T62" fmla="*/ 86 w 212"/>
                <a:gd name="T63" fmla="*/ 116 h 162"/>
                <a:gd name="T64" fmla="*/ 86 w 212"/>
                <a:gd name="T65" fmla="*/ 122 h 162"/>
                <a:gd name="T66" fmla="*/ 82 w 212"/>
                <a:gd name="T67" fmla="*/ 124 h 162"/>
                <a:gd name="T68" fmla="*/ 42 w 212"/>
                <a:gd name="T69" fmla="*/ 116 h 162"/>
                <a:gd name="T70" fmla="*/ 16 w 212"/>
                <a:gd name="T71" fmla="*/ 114 h 162"/>
                <a:gd name="T72" fmla="*/ 4 w 212"/>
                <a:gd name="T73" fmla="*/ 118 h 162"/>
                <a:gd name="T74" fmla="*/ 4 w 212"/>
                <a:gd name="T75" fmla="*/ 122 h 162"/>
                <a:gd name="T76" fmla="*/ 6 w 212"/>
                <a:gd name="T77" fmla="*/ 126 h 162"/>
                <a:gd name="T78" fmla="*/ 36 w 212"/>
                <a:gd name="T79" fmla="*/ 132 h 162"/>
                <a:gd name="T80" fmla="*/ 74 w 212"/>
                <a:gd name="T81" fmla="*/ 140 h 162"/>
                <a:gd name="T82" fmla="*/ 82 w 212"/>
                <a:gd name="T83" fmla="*/ 142 h 162"/>
                <a:gd name="T84" fmla="*/ 82 w 212"/>
                <a:gd name="T85" fmla="*/ 146 h 162"/>
                <a:gd name="T86" fmla="*/ 60 w 212"/>
                <a:gd name="T87" fmla="*/ 146 h 162"/>
                <a:gd name="T88" fmla="*/ 30 w 212"/>
                <a:gd name="T89" fmla="*/ 148 h 162"/>
                <a:gd name="T90" fmla="*/ 26 w 212"/>
                <a:gd name="T91" fmla="*/ 152 h 162"/>
                <a:gd name="T92" fmla="*/ 26 w 212"/>
                <a:gd name="T93" fmla="*/ 154 h 162"/>
                <a:gd name="T94" fmla="*/ 40 w 212"/>
                <a:gd name="T95" fmla="*/ 160 h 162"/>
                <a:gd name="T96" fmla="*/ 62 w 212"/>
                <a:gd name="T97" fmla="*/ 162 h 162"/>
                <a:gd name="T98" fmla="*/ 152 w 212"/>
                <a:gd name="T99" fmla="*/ 160 h 162"/>
                <a:gd name="T100" fmla="*/ 208 w 212"/>
                <a:gd name="T101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2" h="162">
                  <a:moveTo>
                    <a:pt x="210" y="82"/>
                  </a:moveTo>
                  <a:lnTo>
                    <a:pt x="188" y="68"/>
                  </a:lnTo>
                  <a:lnTo>
                    <a:pt x="188" y="68"/>
                  </a:lnTo>
                  <a:lnTo>
                    <a:pt x="178" y="64"/>
                  </a:lnTo>
                  <a:lnTo>
                    <a:pt x="152" y="46"/>
                  </a:lnTo>
                  <a:lnTo>
                    <a:pt x="152" y="46"/>
                  </a:lnTo>
                  <a:lnTo>
                    <a:pt x="146" y="38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0" y="12"/>
                  </a:lnTo>
                  <a:lnTo>
                    <a:pt x="114" y="24"/>
                  </a:lnTo>
                  <a:lnTo>
                    <a:pt x="120" y="38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28" y="66"/>
                  </a:lnTo>
                  <a:lnTo>
                    <a:pt x="122" y="66"/>
                  </a:lnTo>
                  <a:lnTo>
                    <a:pt x="106" y="64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54" y="56"/>
                  </a:lnTo>
                  <a:lnTo>
                    <a:pt x="36" y="54"/>
                  </a:lnTo>
                  <a:lnTo>
                    <a:pt x="30" y="54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30" y="68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54" y="76"/>
                  </a:lnTo>
                  <a:lnTo>
                    <a:pt x="74" y="80"/>
                  </a:lnTo>
                  <a:lnTo>
                    <a:pt x="90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56" y="92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10" y="82"/>
                  </a:lnTo>
                  <a:lnTo>
                    <a:pt x="4" y="84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2"/>
                  </a:lnTo>
                  <a:lnTo>
                    <a:pt x="10" y="98"/>
                  </a:lnTo>
                  <a:lnTo>
                    <a:pt x="24" y="102"/>
                  </a:lnTo>
                  <a:lnTo>
                    <a:pt x="38" y="106"/>
                  </a:lnTo>
                  <a:lnTo>
                    <a:pt x="68" y="112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6" y="116"/>
                  </a:lnTo>
                  <a:lnTo>
                    <a:pt x="88" y="120"/>
                  </a:lnTo>
                  <a:lnTo>
                    <a:pt x="86" y="122"/>
                  </a:lnTo>
                  <a:lnTo>
                    <a:pt x="82" y="124"/>
                  </a:lnTo>
                  <a:lnTo>
                    <a:pt x="82" y="124"/>
                  </a:lnTo>
                  <a:lnTo>
                    <a:pt x="68" y="120"/>
                  </a:lnTo>
                  <a:lnTo>
                    <a:pt x="42" y="116"/>
                  </a:lnTo>
                  <a:lnTo>
                    <a:pt x="28" y="114"/>
                  </a:lnTo>
                  <a:lnTo>
                    <a:pt x="16" y="114"/>
                  </a:lnTo>
                  <a:lnTo>
                    <a:pt x="8" y="116"/>
                  </a:lnTo>
                  <a:lnTo>
                    <a:pt x="4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36" y="132"/>
                  </a:lnTo>
                  <a:lnTo>
                    <a:pt x="64" y="136"/>
                  </a:lnTo>
                  <a:lnTo>
                    <a:pt x="74" y="140"/>
                  </a:lnTo>
                  <a:lnTo>
                    <a:pt x="82" y="142"/>
                  </a:lnTo>
                  <a:lnTo>
                    <a:pt x="82" y="142"/>
                  </a:lnTo>
                  <a:lnTo>
                    <a:pt x="82" y="144"/>
                  </a:lnTo>
                  <a:lnTo>
                    <a:pt x="82" y="146"/>
                  </a:lnTo>
                  <a:lnTo>
                    <a:pt x="78" y="148"/>
                  </a:lnTo>
                  <a:lnTo>
                    <a:pt x="60" y="146"/>
                  </a:lnTo>
                  <a:lnTo>
                    <a:pt x="38" y="146"/>
                  </a:lnTo>
                  <a:lnTo>
                    <a:pt x="30" y="148"/>
                  </a:lnTo>
                  <a:lnTo>
                    <a:pt x="26" y="150"/>
                  </a:lnTo>
                  <a:lnTo>
                    <a:pt x="26" y="152"/>
                  </a:lnTo>
                  <a:lnTo>
                    <a:pt x="26" y="152"/>
                  </a:lnTo>
                  <a:lnTo>
                    <a:pt x="26" y="154"/>
                  </a:lnTo>
                  <a:lnTo>
                    <a:pt x="30" y="158"/>
                  </a:lnTo>
                  <a:lnTo>
                    <a:pt x="40" y="160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102" y="162"/>
                  </a:lnTo>
                  <a:lnTo>
                    <a:pt x="152" y="160"/>
                  </a:lnTo>
                  <a:lnTo>
                    <a:pt x="212" y="156"/>
                  </a:lnTo>
                  <a:lnTo>
                    <a:pt x="208" y="82"/>
                  </a:lnTo>
                  <a:lnTo>
                    <a:pt x="210" y="82"/>
                  </a:lnTo>
                  <a:close/>
                </a:path>
              </a:pathLst>
            </a:custGeom>
            <a:solidFill>
              <a:srgbClr val="E58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2" name="Freeform 333"/>
            <p:cNvSpPr>
              <a:spLocks/>
            </p:cNvSpPr>
            <p:nvPr/>
          </p:nvSpPr>
          <p:spPr bwMode="auto">
            <a:xfrm>
              <a:off x="-876306" y="3322650"/>
              <a:ext cx="336551" cy="257175"/>
            </a:xfrm>
            <a:custGeom>
              <a:avLst/>
              <a:gdLst>
                <a:gd name="T0" fmla="*/ 188 w 212"/>
                <a:gd name="T1" fmla="*/ 68 h 162"/>
                <a:gd name="T2" fmla="*/ 178 w 212"/>
                <a:gd name="T3" fmla="*/ 64 h 162"/>
                <a:gd name="T4" fmla="*/ 152 w 212"/>
                <a:gd name="T5" fmla="*/ 46 h 162"/>
                <a:gd name="T6" fmla="*/ 138 w 212"/>
                <a:gd name="T7" fmla="*/ 30 h 162"/>
                <a:gd name="T8" fmla="*/ 132 w 212"/>
                <a:gd name="T9" fmla="*/ 18 h 162"/>
                <a:gd name="T10" fmla="*/ 126 w 212"/>
                <a:gd name="T11" fmla="*/ 6 h 162"/>
                <a:gd name="T12" fmla="*/ 120 w 212"/>
                <a:gd name="T13" fmla="*/ 0 h 162"/>
                <a:gd name="T14" fmla="*/ 112 w 212"/>
                <a:gd name="T15" fmla="*/ 4 h 162"/>
                <a:gd name="T16" fmla="*/ 110 w 212"/>
                <a:gd name="T17" fmla="*/ 12 h 162"/>
                <a:gd name="T18" fmla="*/ 120 w 212"/>
                <a:gd name="T19" fmla="*/ 38 h 162"/>
                <a:gd name="T20" fmla="*/ 130 w 212"/>
                <a:gd name="T21" fmla="*/ 54 h 162"/>
                <a:gd name="T22" fmla="*/ 132 w 212"/>
                <a:gd name="T23" fmla="*/ 64 h 162"/>
                <a:gd name="T24" fmla="*/ 122 w 212"/>
                <a:gd name="T25" fmla="*/ 66 h 162"/>
                <a:gd name="T26" fmla="*/ 90 w 212"/>
                <a:gd name="T27" fmla="*/ 62 h 162"/>
                <a:gd name="T28" fmla="*/ 54 w 212"/>
                <a:gd name="T29" fmla="*/ 56 h 162"/>
                <a:gd name="T30" fmla="*/ 30 w 212"/>
                <a:gd name="T31" fmla="*/ 54 h 162"/>
                <a:gd name="T32" fmla="*/ 26 w 212"/>
                <a:gd name="T33" fmla="*/ 56 h 162"/>
                <a:gd name="T34" fmla="*/ 24 w 212"/>
                <a:gd name="T35" fmla="*/ 64 h 162"/>
                <a:gd name="T36" fmla="*/ 38 w 212"/>
                <a:gd name="T37" fmla="*/ 72 h 162"/>
                <a:gd name="T38" fmla="*/ 54 w 212"/>
                <a:gd name="T39" fmla="*/ 76 h 162"/>
                <a:gd name="T40" fmla="*/ 90 w 212"/>
                <a:gd name="T41" fmla="*/ 86 h 162"/>
                <a:gd name="T42" fmla="*/ 94 w 212"/>
                <a:gd name="T43" fmla="*/ 94 h 162"/>
                <a:gd name="T44" fmla="*/ 92 w 212"/>
                <a:gd name="T45" fmla="*/ 94 h 162"/>
                <a:gd name="T46" fmla="*/ 56 w 212"/>
                <a:gd name="T47" fmla="*/ 92 h 162"/>
                <a:gd name="T48" fmla="*/ 18 w 212"/>
                <a:gd name="T49" fmla="*/ 84 h 162"/>
                <a:gd name="T50" fmla="*/ 4 w 212"/>
                <a:gd name="T51" fmla="*/ 84 h 162"/>
                <a:gd name="T52" fmla="*/ 0 w 212"/>
                <a:gd name="T53" fmla="*/ 88 h 162"/>
                <a:gd name="T54" fmla="*/ 0 w 212"/>
                <a:gd name="T55" fmla="*/ 90 h 162"/>
                <a:gd name="T56" fmla="*/ 10 w 212"/>
                <a:gd name="T57" fmla="*/ 98 h 162"/>
                <a:gd name="T58" fmla="*/ 38 w 212"/>
                <a:gd name="T59" fmla="*/ 106 h 162"/>
                <a:gd name="T60" fmla="*/ 84 w 212"/>
                <a:gd name="T61" fmla="*/ 116 h 162"/>
                <a:gd name="T62" fmla="*/ 86 w 212"/>
                <a:gd name="T63" fmla="*/ 116 h 162"/>
                <a:gd name="T64" fmla="*/ 86 w 212"/>
                <a:gd name="T65" fmla="*/ 122 h 162"/>
                <a:gd name="T66" fmla="*/ 82 w 212"/>
                <a:gd name="T67" fmla="*/ 124 h 162"/>
                <a:gd name="T68" fmla="*/ 42 w 212"/>
                <a:gd name="T69" fmla="*/ 116 h 162"/>
                <a:gd name="T70" fmla="*/ 16 w 212"/>
                <a:gd name="T71" fmla="*/ 114 h 162"/>
                <a:gd name="T72" fmla="*/ 4 w 212"/>
                <a:gd name="T73" fmla="*/ 118 h 162"/>
                <a:gd name="T74" fmla="*/ 4 w 212"/>
                <a:gd name="T75" fmla="*/ 122 h 162"/>
                <a:gd name="T76" fmla="*/ 6 w 212"/>
                <a:gd name="T77" fmla="*/ 126 h 162"/>
                <a:gd name="T78" fmla="*/ 36 w 212"/>
                <a:gd name="T79" fmla="*/ 132 h 162"/>
                <a:gd name="T80" fmla="*/ 74 w 212"/>
                <a:gd name="T81" fmla="*/ 140 h 162"/>
                <a:gd name="T82" fmla="*/ 82 w 212"/>
                <a:gd name="T83" fmla="*/ 142 h 162"/>
                <a:gd name="T84" fmla="*/ 82 w 212"/>
                <a:gd name="T85" fmla="*/ 146 h 162"/>
                <a:gd name="T86" fmla="*/ 60 w 212"/>
                <a:gd name="T87" fmla="*/ 146 h 162"/>
                <a:gd name="T88" fmla="*/ 30 w 212"/>
                <a:gd name="T89" fmla="*/ 148 h 162"/>
                <a:gd name="T90" fmla="*/ 26 w 212"/>
                <a:gd name="T91" fmla="*/ 152 h 162"/>
                <a:gd name="T92" fmla="*/ 26 w 212"/>
                <a:gd name="T93" fmla="*/ 154 h 162"/>
                <a:gd name="T94" fmla="*/ 40 w 212"/>
                <a:gd name="T95" fmla="*/ 160 h 162"/>
                <a:gd name="T96" fmla="*/ 62 w 212"/>
                <a:gd name="T97" fmla="*/ 162 h 162"/>
                <a:gd name="T98" fmla="*/ 152 w 212"/>
                <a:gd name="T99" fmla="*/ 160 h 162"/>
                <a:gd name="T100" fmla="*/ 208 w 212"/>
                <a:gd name="T101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2" h="162">
                  <a:moveTo>
                    <a:pt x="210" y="82"/>
                  </a:moveTo>
                  <a:lnTo>
                    <a:pt x="188" y="68"/>
                  </a:lnTo>
                  <a:lnTo>
                    <a:pt x="188" y="68"/>
                  </a:lnTo>
                  <a:lnTo>
                    <a:pt x="178" y="64"/>
                  </a:lnTo>
                  <a:lnTo>
                    <a:pt x="152" y="46"/>
                  </a:lnTo>
                  <a:lnTo>
                    <a:pt x="152" y="46"/>
                  </a:lnTo>
                  <a:lnTo>
                    <a:pt x="146" y="38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0" y="12"/>
                  </a:lnTo>
                  <a:lnTo>
                    <a:pt x="114" y="24"/>
                  </a:lnTo>
                  <a:lnTo>
                    <a:pt x="120" y="38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28" y="66"/>
                  </a:lnTo>
                  <a:lnTo>
                    <a:pt x="122" y="66"/>
                  </a:lnTo>
                  <a:lnTo>
                    <a:pt x="106" y="64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54" y="56"/>
                  </a:lnTo>
                  <a:lnTo>
                    <a:pt x="36" y="54"/>
                  </a:lnTo>
                  <a:lnTo>
                    <a:pt x="30" y="54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30" y="68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54" y="76"/>
                  </a:lnTo>
                  <a:lnTo>
                    <a:pt x="74" y="80"/>
                  </a:lnTo>
                  <a:lnTo>
                    <a:pt x="90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56" y="92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10" y="82"/>
                  </a:lnTo>
                  <a:lnTo>
                    <a:pt x="4" y="84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2"/>
                  </a:lnTo>
                  <a:lnTo>
                    <a:pt x="10" y="98"/>
                  </a:lnTo>
                  <a:lnTo>
                    <a:pt x="24" y="102"/>
                  </a:lnTo>
                  <a:lnTo>
                    <a:pt x="38" y="106"/>
                  </a:lnTo>
                  <a:lnTo>
                    <a:pt x="68" y="112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86" y="116"/>
                  </a:lnTo>
                  <a:lnTo>
                    <a:pt x="88" y="120"/>
                  </a:lnTo>
                  <a:lnTo>
                    <a:pt x="86" y="122"/>
                  </a:lnTo>
                  <a:lnTo>
                    <a:pt x="82" y="124"/>
                  </a:lnTo>
                  <a:lnTo>
                    <a:pt x="82" y="124"/>
                  </a:lnTo>
                  <a:lnTo>
                    <a:pt x="68" y="120"/>
                  </a:lnTo>
                  <a:lnTo>
                    <a:pt x="42" y="116"/>
                  </a:lnTo>
                  <a:lnTo>
                    <a:pt x="28" y="114"/>
                  </a:lnTo>
                  <a:lnTo>
                    <a:pt x="16" y="114"/>
                  </a:lnTo>
                  <a:lnTo>
                    <a:pt x="8" y="116"/>
                  </a:lnTo>
                  <a:lnTo>
                    <a:pt x="4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36" y="132"/>
                  </a:lnTo>
                  <a:lnTo>
                    <a:pt x="64" y="136"/>
                  </a:lnTo>
                  <a:lnTo>
                    <a:pt x="74" y="140"/>
                  </a:lnTo>
                  <a:lnTo>
                    <a:pt x="82" y="142"/>
                  </a:lnTo>
                  <a:lnTo>
                    <a:pt x="82" y="142"/>
                  </a:lnTo>
                  <a:lnTo>
                    <a:pt x="82" y="144"/>
                  </a:lnTo>
                  <a:lnTo>
                    <a:pt x="82" y="146"/>
                  </a:lnTo>
                  <a:lnTo>
                    <a:pt x="78" y="148"/>
                  </a:lnTo>
                  <a:lnTo>
                    <a:pt x="60" y="146"/>
                  </a:lnTo>
                  <a:lnTo>
                    <a:pt x="38" y="146"/>
                  </a:lnTo>
                  <a:lnTo>
                    <a:pt x="30" y="148"/>
                  </a:lnTo>
                  <a:lnTo>
                    <a:pt x="26" y="150"/>
                  </a:lnTo>
                  <a:lnTo>
                    <a:pt x="26" y="152"/>
                  </a:lnTo>
                  <a:lnTo>
                    <a:pt x="26" y="152"/>
                  </a:lnTo>
                  <a:lnTo>
                    <a:pt x="26" y="154"/>
                  </a:lnTo>
                  <a:lnTo>
                    <a:pt x="30" y="158"/>
                  </a:lnTo>
                  <a:lnTo>
                    <a:pt x="40" y="160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102" y="162"/>
                  </a:lnTo>
                  <a:lnTo>
                    <a:pt x="152" y="160"/>
                  </a:lnTo>
                  <a:lnTo>
                    <a:pt x="212" y="156"/>
                  </a:lnTo>
                  <a:lnTo>
                    <a:pt x="208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3" name="Freeform 334"/>
            <p:cNvSpPr>
              <a:spLocks/>
            </p:cNvSpPr>
            <p:nvPr/>
          </p:nvSpPr>
          <p:spPr bwMode="auto">
            <a:xfrm>
              <a:off x="-644529" y="2862274"/>
              <a:ext cx="771529" cy="723903"/>
            </a:xfrm>
            <a:custGeom>
              <a:avLst/>
              <a:gdLst>
                <a:gd name="T0" fmla="*/ 344 w 486"/>
                <a:gd name="T1" fmla="*/ 0 h 456"/>
                <a:gd name="T2" fmla="*/ 344 w 486"/>
                <a:gd name="T3" fmla="*/ 0 h 456"/>
                <a:gd name="T4" fmla="*/ 336 w 486"/>
                <a:gd name="T5" fmla="*/ 50 h 456"/>
                <a:gd name="T6" fmla="*/ 318 w 486"/>
                <a:gd name="T7" fmla="*/ 156 h 456"/>
                <a:gd name="T8" fmla="*/ 308 w 486"/>
                <a:gd name="T9" fmla="*/ 216 h 456"/>
                <a:gd name="T10" fmla="*/ 298 w 486"/>
                <a:gd name="T11" fmla="*/ 266 h 456"/>
                <a:gd name="T12" fmla="*/ 288 w 486"/>
                <a:gd name="T13" fmla="*/ 304 h 456"/>
                <a:gd name="T14" fmla="*/ 284 w 486"/>
                <a:gd name="T15" fmla="*/ 314 h 456"/>
                <a:gd name="T16" fmla="*/ 280 w 486"/>
                <a:gd name="T17" fmla="*/ 318 h 456"/>
                <a:gd name="T18" fmla="*/ 280 w 486"/>
                <a:gd name="T19" fmla="*/ 318 h 456"/>
                <a:gd name="T20" fmla="*/ 256 w 486"/>
                <a:gd name="T21" fmla="*/ 326 h 456"/>
                <a:gd name="T22" fmla="*/ 234 w 486"/>
                <a:gd name="T23" fmla="*/ 332 h 456"/>
                <a:gd name="T24" fmla="*/ 186 w 486"/>
                <a:gd name="T25" fmla="*/ 342 h 456"/>
                <a:gd name="T26" fmla="*/ 140 w 486"/>
                <a:gd name="T27" fmla="*/ 348 h 456"/>
                <a:gd name="T28" fmla="*/ 98 w 486"/>
                <a:gd name="T29" fmla="*/ 350 h 456"/>
                <a:gd name="T30" fmla="*/ 62 w 486"/>
                <a:gd name="T31" fmla="*/ 350 h 456"/>
                <a:gd name="T32" fmla="*/ 34 w 486"/>
                <a:gd name="T33" fmla="*/ 348 h 456"/>
                <a:gd name="T34" fmla="*/ 8 w 486"/>
                <a:gd name="T35" fmla="*/ 346 h 456"/>
                <a:gd name="T36" fmla="*/ 0 w 486"/>
                <a:gd name="T37" fmla="*/ 452 h 456"/>
                <a:gd name="T38" fmla="*/ 0 w 486"/>
                <a:gd name="T39" fmla="*/ 452 h 456"/>
                <a:gd name="T40" fmla="*/ 18 w 486"/>
                <a:gd name="T41" fmla="*/ 454 h 456"/>
                <a:gd name="T42" fmla="*/ 62 w 486"/>
                <a:gd name="T43" fmla="*/ 456 h 456"/>
                <a:gd name="T44" fmla="*/ 128 w 486"/>
                <a:gd name="T45" fmla="*/ 456 h 456"/>
                <a:gd name="T46" fmla="*/ 164 w 486"/>
                <a:gd name="T47" fmla="*/ 456 h 456"/>
                <a:gd name="T48" fmla="*/ 202 w 486"/>
                <a:gd name="T49" fmla="*/ 454 h 456"/>
                <a:gd name="T50" fmla="*/ 240 w 486"/>
                <a:gd name="T51" fmla="*/ 450 h 456"/>
                <a:gd name="T52" fmla="*/ 278 w 486"/>
                <a:gd name="T53" fmla="*/ 444 h 456"/>
                <a:gd name="T54" fmla="*/ 314 w 486"/>
                <a:gd name="T55" fmla="*/ 434 h 456"/>
                <a:gd name="T56" fmla="*/ 348 w 486"/>
                <a:gd name="T57" fmla="*/ 422 h 456"/>
                <a:gd name="T58" fmla="*/ 364 w 486"/>
                <a:gd name="T59" fmla="*/ 416 h 456"/>
                <a:gd name="T60" fmla="*/ 378 w 486"/>
                <a:gd name="T61" fmla="*/ 408 h 456"/>
                <a:gd name="T62" fmla="*/ 390 w 486"/>
                <a:gd name="T63" fmla="*/ 400 h 456"/>
                <a:gd name="T64" fmla="*/ 402 w 486"/>
                <a:gd name="T65" fmla="*/ 390 h 456"/>
                <a:gd name="T66" fmla="*/ 412 w 486"/>
                <a:gd name="T67" fmla="*/ 380 h 456"/>
                <a:gd name="T68" fmla="*/ 420 w 486"/>
                <a:gd name="T69" fmla="*/ 368 h 456"/>
                <a:gd name="T70" fmla="*/ 426 w 486"/>
                <a:gd name="T71" fmla="*/ 356 h 456"/>
                <a:gd name="T72" fmla="*/ 430 w 486"/>
                <a:gd name="T73" fmla="*/ 342 h 456"/>
                <a:gd name="T74" fmla="*/ 430 w 486"/>
                <a:gd name="T75" fmla="*/ 342 h 456"/>
                <a:gd name="T76" fmla="*/ 446 w 486"/>
                <a:gd name="T77" fmla="*/ 274 h 456"/>
                <a:gd name="T78" fmla="*/ 458 w 486"/>
                <a:gd name="T79" fmla="*/ 212 h 456"/>
                <a:gd name="T80" fmla="*/ 466 w 486"/>
                <a:gd name="T81" fmla="*/ 154 h 456"/>
                <a:gd name="T82" fmla="*/ 474 w 486"/>
                <a:gd name="T83" fmla="*/ 102 h 456"/>
                <a:gd name="T84" fmla="*/ 484 w 486"/>
                <a:gd name="T85" fmla="*/ 28 h 456"/>
                <a:gd name="T86" fmla="*/ 486 w 486"/>
                <a:gd name="T87" fmla="*/ 0 h 456"/>
                <a:gd name="T88" fmla="*/ 344 w 486"/>
                <a:gd name="T8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6" h="456">
                  <a:moveTo>
                    <a:pt x="344" y="0"/>
                  </a:moveTo>
                  <a:lnTo>
                    <a:pt x="344" y="0"/>
                  </a:lnTo>
                  <a:lnTo>
                    <a:pt x="336" y="50"/>
                  </a:lnTo>
                  <a:lnTo>
                    <a:pt x="318" y="156"/>
                  </a:lnTo>
                  <a:lnTo>
                    <a:pt x="308" y="216"/>
                  </a:lnTo>
                  <a:lnTo>
                    <a:pt x="298" y="266"/>
                  </a:lnTo>
                  <a:lnTo>
                    <a:pt x="288" y="304"/>
                  </a:lnTo>
                  <a:lnTo>
                    <a:pt x="284" y="314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56" y="326"/>
                  </a:lnTo>
                  <a:lnTo>
                    <a:pt x="234" y="332"/>
                  </a:lnTo>
                  <a:lnTo>
                    <a:pt x="186" y="342"/>
                  </a:lnTo>
                  <a:lnTo>
                    <a:pt x="140" y="348"/>
                  </a:lnTo>
                  <a:lnTo>
                    <a:pt x="98" y="350"/>
                  </a:lnTo>
                  <a:lnTo>
                    <a:pt x="62" y="350"/>
                  </a:lnTo>
                  <a:lnTo>
                    <a:pt x="34" y="348"/>
                  </a:lnTo>
                  <a:lnTo>
                    <a:pt x="8" y="346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18" y="454"/>
                  </a:lnTo>
                  <a:lnTo>
                    <a:pt x="62" y="456"/>
                  </a:lnTo>
                  <a:lnTo>
                    <a:pt x="128" y="456"/>
                  </a:lnTo>
                  <a:lnTo>
                    <a:pt x="164" y="456"/>
                  </a:lnTo>
                  <a:lnTo>
                    <a:pt x="202" y="454"/>
                  </a:lnTo>
                  <a:lnTo>
                    <a:pt x="240" y="450"/>
                  </a:lnTo>
                  <a:lnTo>
                    <a:pt x="278" y="444"/>
                  </a:lnTo>
                  <a:lnTo>
                    <a:pt x="314" y="434"/>
                  </a:lnTo>
                  <a:lnTo>
                    <a:pt x="348" y="422"/>
                  </a:lnTo>
                  <a:lnTo>
                    <a:pt x="364" y="416"/>
                  </a:lnTo>
                  <a:lnTo>
                    <a:pt x="378" y="408"/>
                  </a:lnTo>
                  <a:lnTo>
                    <a:pt x="390" y="400"/>
                  </a:lnTo>
                  <a:lnTo>
                    <a:pt x="402" y="390"/>
                  </a:lnTo>
                  <a:lnTo>
                    <a:pt x="412" y="380"/>
                  </a:lnTo>
                  <a:lnTo>
                    <a:pt x="420" y="368"/>
                  </a:lnTo>
                  <a:lnTo>
                    <a:pt x="426" y="356"/>
                  </a:lnTo>
                  <a:lnTo>
                    <a:pt x="430" y="342"/>
                  </a:lnTo>
                  <a:lnTo>
                    <a:pt x="430" y="342"/>
                  </a:lnTo>
                  <a:lnTo>
                    <a:pt x="446" y="274"/>
                  </a:lnTo>
                  <a:lnTo>
                    <a:pt x="458" y="212"/>
                  </a:lnTo>
                  <a:lnTo>
                    <a:pt x="466" y="154"/>
                  </a:lnTo>
                  <a:lnTo>
                    <a:pt x="474" y="102"/>
                  </a:lnTo>
                  <a:lnTo>
                    <a:pt x="484" y="28"/>
                  </a:lnTo>
                  <a:lnTo>
                    <a:pt x="486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E58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4" name="Freeform 335"/>
            <p:cNvSpPr>
              <a:spLocks/>
            </p:cNvSpPr>
            <p:nvPr/>
          </p:nvSpPr>
          <p:spPr bwMode="auto">
            <a:xfrm>
              <a:off x="-644529" y="2862274"/>
              <a:ext cx="771529" cy="723903"/>
            </a:xfrm>
            <a:custGeom>
              <a:avLst/>
              <a:gdLst>
                <a:gd name="T0" fmla="*/ 344 w 486"/>
                <a:gd name="T1" fmla="*/ 0 h 456"/>
                <a:gd name="T2" fmla="*/ 344 w 486"/>
                <a:gd name="T3" fmla="*/ 0 h 456"/>
                <a:gd name="T4" fmla="*/ 336 w 486"/>
                <a:gd name="T5" fmla="*/ 50 h 456"/>
                <a:gd name="T6" fmla="*/ 318 w 486"/>
                <a:gd name="T7" fmla="*/ 156 h 456"/>
                <a:gd name="T8" fmla="*/ 308 w 486"/>
                <a:gd name="T9" fmla="*/ 216 h 456"/>
                <a:gd name="T10" fmla="*/ 298 w 486"/>
                <a:gd name="T11" fmla="*/ 266 h 456"/>
                <a:gd name="T12" fmla="*/ 288 w 486"/>
                <a:gd name="T13" fmla="*/ 304 h 456"/>
                <a:gd name="T14" fmla="*/ 284 w 486"/>
                <a:gd name="T15" fmla="*/ 314 h 456"/>
                <a:gd name="T16" fmla="*/ 280 w 486"/>
                <a:gd name="T17" fmla="*/ 318 h 456"/>
                <a:gd name="T18" fmla="*/ 280 w 486"/>
                <a:gd name="T19" fmla="*/ 318 h 456"/>
                <a:gd name="T20" fmla="*/ 256 w 486"/>
                <a:gd name="T21" fmla="*/ 326 h 456"/>
                <a:gd name="T22" fmla="*/ 234 w 486"/>
                <a:gd name="T23" fmla="*/ 332 h 456"/>
                <a:gd name="T24" fmla="*/ 186 w 486"/>
                <a:gd name="T25" fmla="*/ 342 h 456"/>
                <a:gd name="T26" fmla="*/ 140 w 486"/>
                <a:gd name="T27" fmla="*/ 348 h 456"/>
                <a:gd name="T28" fmla="*/ 98 w 486"/>
                <a:gd name="T29" fmla="*/ 350 h 456"/>
                <a:gd name="T30" fmla="*/ 62 w 486"/>
                <a:gd name="T31" fmla="*/ 350 h 456"/>
                <a:gd name="T32" fmla="*/ 34 w 486"/>
                <a:gd name="T33" fmla="*/ 348 h 456"/>
                <a:gd name="T34" fmla="*/ 8 w 486"/>
                <a:gd name="T35" fmla="*/ 346 h 456"/>
                <a:gd name="T36" fmla="*/ 0 w 486"/>
                <a:gd name="T37" fmla="*/ 452 h 456"/>
                <a:gd name="T38" fmla="*/ 0 w 486"/>
                <a:gd name="T39" fmla="*/ 452 h 456"/>
                <a:gd name="T40" fmla="*/ 18 w 486"/>
                <a:gd name="T41" fmla="*/ 454 h 456"/>
                <a:gd name="T42" fmla="*/ 62 w 486"/>
                <a:gd name="T43" fmla="*/ 456 h 456"/>
                <a:gd name="T44" fmla="*/ 128 w 486"/>
                <a:gd name="T45" fmla="*/ 456 h 456"/>
                <a:gd name="T46" fmla="*/ 164 w 486"/>
                <a:gd name="T47" fmla="*/ 456 h 456"/>
                <a:gd name="T48" fmla="*/ 202 w 486"/>
                <a:gd name="T49" fmla="*/ 454 h 456"/>
                <a:gd name="T50" fmla="*/ 240 w 486"/>
                <a:gd name="T51" fmla="*/ 450 h 456"/>
                <a:gd name="T52" fmla="*/ 278 w 486"/>
                <a:gd name="T53" fmla="*/ 444 h 456"/>
                <a:gd name="T54" fmla="*/ 314 w 486"/>
                <a:gd name="T55" fmla="*/ 434 h 456"/>
                <a:gd name="T56" fmla="*/ 348 w 486"/>
                <a:gd name="T57" fmla="*/ 422 h 456"/>
                <a:gd name="T58" fmla="*/ 364 w 486"/>
                <a:gd name="T59" fmla="*/ 416 h 456"/>
                <a:gd name="T60" fmla="*/ 378 w 486"/>
                <a:gd name="T61" fmla="*/ 408 h 456"/>
                <a:gd name="T62" fmla="*/ 390 w 486"/>
                <a:gd name="T63" fmla="*/ 400 h 456"/>
                <a:gd name="T64" fmla="*/ 402 w 486"/>
                <a:gd name="T65" fmla="*/ 390 h 456"/>
                <a:gd name="T66" fmla="*/ 412 w 486"/>
                <a:gd name="T67" fmla="*/ 380 h 456"/>
                <a:gd name="T68" fmla="*/ 420 w 486"/>
                <a:gd name="T69" fmla="*/ 368 h 456"/>
                <a:gd name="T70" fmla="*/ 426 w 486"/>
                <a:gd name="T71" fmla="*/ 356 h 456"/>
                <a:gd name="T72" fmla="*/ 430 w 486"/>
                <a:gd name="T73" fmla="*/ 342 h 456"/>
                <a:gd name="T74" fmla="*/ 430 w 486"/>
                <a:gd name="T75" fmla="*/ 342 h 456"/>
                <a:gd name="T76" fmla="*/ 446 w 486"/>
                <a:gd name="T77" fmla="*/ 274 h 456"/>
                <a:gd name="T78" fmla="*/ 458 w 486"/>
                <a:gd name="T79" fmla="*/ 212 h 456"/>
                <a:gd name="T80" fmla="*/ 466 w 486"/>
                <a:gd name="T81" fmla="*/ 154 h 456"/>
                <a:gd name="T82" fmla="*/ 474 w 486"/>
                <a:gd name="T83" fmla="*/ 102 h 456"/>
                <a:gd name="T84" fmla="*/ 484 w 486"/>
                <a:gd name="T85" fmla="*/ 28 h 456"/>
                <a:gd name="T86" fmla="*/ 486 w 486"/>
                <a:gd name="T87" fmla="*/ 0 h 456"/>
                <a:gd name="T88" fmla="*/ 344 w 486"/>
                <a:gd name="T8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6" h="456">
                  <a:moveTo>
                    <a:pt x="344" y="0"/>
                  </a:moveTo>
                  <a:lnTo>
                    <a:pt x="344" y="0"/>
                  </a:lnTo>
                  <a:lnTo>
                    <a:pt x="336" y="50"/>
                  </a:lnTo>
                  <a:lnTo>
                    <a:pt x="318" y="156"/>
                  </a:lnTo>
                  <a:lnTo>
                    <a:pt x="308" y="216"/>
                  </a:lnTo>
                  <a:lnTo>
                    <a:pt x="298" y="266"/>
                  </a:lnTo>
                  <a:lnTo>
                    <a:pt x="288" y="304"/>
                  </a:lnTo>
                  <a:lnTo>
                    <a:pt x="284" y="314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56" y="326"/>
                  </a:lnTo>
                  <a:lnTo>
                    <a:pt x="234" y="332"/>
                  </a:lnTo>
                  <a:lnTo>
                    <a:pt x="186" y="342"/>
                  </a:lnTo>
                  <a:lnTo>
                    <a:pt x="140" y="348"/>
                  </a:lnTo>
                  <a:lnTo>
                    <a:pt x="98" y="350"/>
                  </a:lnTo>
                  <a:lnTo>
                    <a:pt x="62" y="350"/>
                  </a:lnTo>
                  <a:lnTo>
                    <a:pt x="34" y="348"/>
                  </a:lnTo>
                  <a:lnTo>
                    <a:pt x="8" y="346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18" y="454"/>
                  </a:lnTo>
                  <a:lnTo>
                    <a:pt x="62" y="456"/>
                  </a:lnTo>
                  <a:lnTo>
                    <a:pt x="128" y="456"/>
                  </a:lnTo>
                  <a:lnTo>
                    <a:pt x="164" y="456"/>
                  </a:lnTo>
                  <a:lnTo>
                    <a:pt x="202" y="454"/>
                  </a:lnTo>
                  <a:lnTo>
                    <a:pt x="240" y="450"/>
                  </a:lnTo>
                  <a:lnTo>
                    <a:pt x="278" y="444"/>
                  </a:lnTo>
                  <a:lnTo>
                    <a:pt x="314" y="434"/>
                  </a:lnTo>
                  <a:lnTo>
                    <a:pt x="348" y="422"/>
                  </a:lnTo>
                  <a:lnTo>
                    <a:pt x="364" y="416"/>
                  </a:lnTo>
                  <a:lnTo>
                    <a:pt x="378" y="408"/>
                  </a:lnTo>
                  <a:lnTo>
                    <a:pt x="390" y="400"/>
                  </a:lnTo>
                  <a:lnTo>
                    <a:pt x="402" y="390"/>
                  </a:lnTo>
                  <a:lnTo>
                    <a:pt x="412" y="380"/>
                  </a:lnTo>
                  <a:lnTo>
                    <a:pt x="420" y="368"/>
                  </a:lnTo>
                  <a:lnTo>
                    <a:pt x="426" y="356"/>
                  </a:lnTo>
                  <a:lnTo>
                    <a:pt x="430" y="342"/>
                  </a:lnTo>
                  <a:lnTo>
                    <a:pt x="430" y="342"/>
                  </a:lnTo>
                  <a:lnTo>
                    <a:pt x="446" y="274"/>
                  </a:lnTo>
                  <a:lnTo>
                    <a:pt x="458" y="212"/>
                  </a:lnTo>
                  <a:lnTo>
                    <a:pt x="466" y="154"/>
                  </a:lnTo>
                  <a:lnTo>
                    <a:pt x="474" y="102"/>
                  </a:lnTo>
                  <a:lnTo>
                    <a:pt x="484" y="28"/>
                  </a:lnTo>
                  <a:lnTo>
                    <a:pt x="486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5" name="Freeform 336"/>
            <p:cNvSpPr>
              <a:spLocks/>
            </p:cNvSpPr>
            <p:nvPr/>
          </p:nvSpPr>
          <p:spPr bwMode="auto">
            <a:xfrm>
              <a:off x="-44451" y="3548076"/>
              <a:ext cx="688979" cy="1323979"/>
            </a:xfrm>
            <a:custGeom>
              <a:avLst/>
              <a:gdLst>
                <a:gd name="T0" fmla="*/ 434 w 434"/>
                <a:gd name="T1" fmla="*/ 12 h 834"/>
                <a:gd name="T2" fmla="*/ 434 w 434"/>
                <a:gd name="T3" fmla="*/ 12 h 834"/>
                <a:gd name="T4" fmla="*/ 376 w 434"/>
                <a:gd name="T5" fmla="*/ 6 h 834"/>
                <a:gd name="T6" fmla="*/ 316 w 434"/>
                <a:gd name="T7" fmla="*/ 2 h 834"/>
                <a:gd name="T8" fmla="*/ 246 w 434"/>
                <a:gd name="T9" fmla="*/ 0 h 834"/>
                <a:gd name="T10" fmla="*/ 210 w 434"/>
                <a:gd name="T11" fmla="*/ 0 h 834"/>
                <a:gd name="T12" fmla="*/ 174 w 434"/>
                <a:gd name="T13" fmla="*/ 2 h 834"/>
                <a:gd name="T14" fmla="*/ 140 w 434"/>
                <a:gd name="T15" fmla="*/ 4 h 834"/>
                <a:gd name="T16" fmla="*/ 108 w 434"/>
                <a:gd name="T17" fmla="*/ 8 h 834"/>
                <a:gd name="T18" fmla="*/ 80 w 434"/>
                <a:gd name="T19" fmla="*/ 14 h 834"/>
                <a:gd name="T20" fmla="*/ 56 w 434"/>
                <a:gd name="T21" fmla="*/ 22 h 834"/>
                <a:gd name="T22" fmla="*/ 46 w 434"/>
                <a:gd name="T23" fmla="*/ 28 h 834"/>
                <a:gd name="T24" fmla="*/ 38 w 434"/>
                <a:gd name="T25" fmla="*/ 34 h 834"/>
                <a:gd name="T26" fmla="*/ 32 w 434"/>
                <a:gd name="T27" fmla="*/ 40 h 834"/>
                <a:gd name="T28" fmla="*/ 26 w 434"/>
                <a:gd name="T29" fmla="*/ 46 h 834"/>
                <a:gd name="T30" fmla="*/ 26 w 434"/>
                <a:gd name="T31" fmla="*/ 46 h 834"/>
                <a:gd name="T32" fmla="*/ 22 w 434"/>
                <a:gd name="T33" fmla="*/ 56 h 834"/>
                <a:gd name="T34" fmla="*/ 18 w 434"/>
                <a:gd name="T35" fmla="*/ 68 h 834"/>
                <a:gd name="T36" fmla="*/ 12 w 434"/>
                <a:gd name="T37" fmla="*/ 104 h 834"/>
                <a:gd name="T38" fmla="*/ 8 w 434"/>
                <a:gd name="T39" fmla="*/ 148 h 834"/>
                <a:gd name="T40" fmla="*/ 4 w 434"/>
                <a:gd name="T41" fmla="*/ 204 h 834"/>
                <a:gd name="T42" fmla="*/ 2 w 434"/>
                <a:gd name="T43" fmla="*/ 330 h 834"/>
                <a:gd name="T44" fmla="*/ 0 w 434"/>
                <a:gd name="T45" fmla="*/ 470 h 834"/>
                <a:gd name="T46" fmla="*/ 2 w 434"/>
                <a:gd name="T47" fmla="*/ 606 h 834"/>
                <a:gd name="T48" fmla="*/ 4 w 434"/>
                <a:gd name="T49" fmla="*/ 722 h 834"/>
                <a:gd name="T50" fmla="*/ 8 w 434"/>
                <a:gd name="T51" fmla="*/ 834 h 834"/>
                <a:gd name="T52" fmla="*/ 190 w 434"/>
                <a:gd name="T53" fmla="*/ 834 h 834"/>
                <a:gd name="T54" fmla="*/ 216 w 434"/>
                <a:gd name="T55" fmla="*/ 196 h 834"/>
                <a:gd name="T56" fmla="*/ 260 w 434"/>
                <a:gd name="T57" fmla="*/ 196 h 834"/>
                <a:gd name="T58" fmla="*/ 260 w 434"/>
                <a:gd name="T59" fmla="*/ 196 h 834"/>
                <a:gd name="T60" fmla="*/ 278 w 434"/>
                <a:gd name="T61" fmla="*/ 196 h 834"/>
                <a:gd name="T62" fmla="*/ 296 w 434"/>
                <a:gd name="T63" fmla="*/ 194 h 834"/>
                <a:gd name="T64" fmla="*/ 314 w 434"/>
                <a:gd name="T65" fmla="*/ 190 h 834"/>
                <a:gd name="T66" fmla="*/ 330 w 434"/>
                <a:gd name="T67" fmla="*/ 184 h 834"/>
                <a:gd name="T68" fmla="*/ 346 w 434"/>
                <a:gd name="T69" fmla="*/ 176 h 834"/>
                <a:gd name="T70" fmla="*/ 360 w 434"/>
                <a:gd name="T71" fmla="*/ 166 h 834"/>
                <a:gd name="T72" fmla="*/ 374 w 434"/>
                <a:gd name="T73" fmla="*/ 156 h 834"/>
                <a:gd name="T74" fmla="*/ 386 w 434"/>
                <a:gd name="T75" fmla="*/ 144 h 834"/>
                <a:gd name="T76" fmla="*/ 398 w 434"/>
                <a:gd name="T77" fmla="*/ 132 h 834"/>
                <a:gd name="T78" fmla="*/ 408 w 434"/>
                <a:gd name="T79" fmla="*/ 118 h 834"/>
                <a:gd name="T80" fmla="*/ 416 w 434"/>
                <a:gd name="T81" fmla="*/ 104 h 834"/>
                <a:gd name="T82" fmla="*/ 422 w 434"/>
                <a:gd name="T83" fmla="*/ 88 h 834"/>
                <a:gd name="T84" fmla="*/ 428 w 434"/>
                <a:gd name="T85" fmla="*/ 70 h 834"/>
                <a:gd name="T86" fmla="*/ 432 w 434"/>
                <a:gd name="T87" fmla="*/ 54 h 834"/>
                <a:gd name="T88" fmla="*/ 434 w 434"/>
                <a:gd name="T89" fmla="*/ 36 h 834"/>
                <a:gd name="T90" fmla="*/ 434 w 434"/>
                <a:gd name="T91" fmla="*/ 18 h 834"/>
                <a:gd name="T92" fmla="*/ 434 w 434"/>
                <a:gd name="T93" fmla="*/ 1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4" h="834">
                  <a:moveTo>
                    <a:pt x="434" y="12"/>
                  </a:moveTo>
                  <a:lnTo>
                    <a:pt x="434" y="12"/>
                  </a:lnTo>
                  <a:lnTo>
                    <a:pt x="376" y="6"/>
                  </a:lnTo>
                  <a:lnTo>
                    <a:pt x="316" y="2"/>
                  </a:lnTo>
                  <a:lnTo>
                    <a:pt x="246" y="0"/>
                  </a:lnTo>
                  <a:lnTo>
                    <a:pt x="210" y="0"/>
                  </a:lnTo>
                  <a:lnTo>
                    <a:pt x="174" y="2"/>
                  </a:lnTo>
                  <a:lnTo>
                    <a:pt x="140" y="4"/>
                  </a:lnTo>
                  <a:lnTo>
                    <a:pt x="108" y="8"/>
                  </a:lnTo>
                  <a:lnTo>
                    <a:pt x="80" y="14"/>
                  </a:lnTo>
                  <a:lnTo>
                    <a:pt x="56" y="22"/>
                  </a:lnTo>
                  <a:lnTo>
                    <a:pt x="46" y="28"/>
                  </a:lnTo>
                  <a:lnTo>
                    <a:pt x="38" y="34"/>
                  </a:lnTo>
                  <a:lnTo>
                    <a:pt x="32" y="40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56"/>
                  </a:lnTo>
                  <a:lnTo>
                    <a:pt x="18" y="68"/>
                  </a:lnTo>
                  <a:lnTo>
                    <a:pt x="12" y="104"/>
                  </a:lnTo>
                  <a:lnTo>
                    <a:pt x="8" y="148"/>
                  </a:lnTo>
                  <a:lnTo>
                    <a:pt x="4" y="204"/>
                  </a:lnTo>
                  <a:lnTo>
                    <a:pt x="2" y="330"/>
                  </a:lnTo>
                  <a:lnTo>
                    <a:pt x="0" y="470"/>
                  </a:lnTo>
                  <a:lnTo>
                    <a:pt x="2" y="606"/>
                  </a:lnTo>
                  <a:lnTo>
                    <a:pt x="4" y="722"/>
                  </a:lnTo>
                  <a:lnTo>
                    <a:pt x="8" y="834"/>
                  </a:lnTo>
                  <a:lnTo>
                    <a:pt x="190" y="834"/>
                  </a:lnTo>
                  <a:lnTo>
                    <a:pt x="216" y="196"/>
                  </a:lnTo>
                  <a:lnTo>
                    <a:pt x="260" y="196"/>
                  </a:lnTo>
                  <a:lnTo>
                    <a:pt x="260" y="196"/>
                  </a:lnTo>
                  <a:lnTo>
                    <a:pt x="278" y="196"/>
                  </a:lnTo>
                  <a:lnTo>
                    <a:pt x="296" y="194"/>
                  </a:lnTo>
                  <a:lnTo>
                    <a:pt x="314" y="190"/>
                  </a:lnTo>
                  <a:lnTo>
                    <a:pt x="330" y="184"/>
                  </a:lnTo>
                  <a:lnTo>
                    <a:pt x="346" y="176"/>
                  </a:lnTo>
                  <a:lnTo>
                    <a:pt x="360" y="166"/>
                  </a:lnTo>
                  <a:lnTo>
                    <a:pt x="374" y="156"/>
                  </a:lnTo>
                  <a:lnTo>
                    <a:pt x="386" y="144"/>
                  </a:lnTo>
                  <a:lnTo>
                    <a:pt x="398" y="132"/>
                  </a:lnTo>
                  <a:lnTo>
                    <a:pt x="408" y="118"/>
                  </a:lnTo>
                  <a:lnTo>
                    <a:pt x="416" y="104"/>
                  </a:lnTo>
                  <a:lnTo>
                    <a:pt x="422" y="88"/>
                  </a:lnTo>
                  <a:lnTo>
                    <a:pt x="428" y="70"/>
                  </a:lnTo>
                  <a:lnTo>
                    <a:pt x="432" y="54"/>
                  </a:lnTo>
                  <a:lnTo>
                    <a:pt x="434" y="36"/>
                  </a:lnTo>
                  <a:lnTo>
                    <a:pt x="434" y="18"/>
                  </a:lnTo>
                  <a:lnTo>
                    <a:pt x="434" y="12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6" name="Freeform 337"/>
            <p:cNvSpPr>
              <a:spLocks/>
            </p:cNvSpPr>
            <p:nvPr/>
          </p:nvSpPr>
          <p:spPr bwMode="auto">
            <a:xfrm>
              <a:off x="-812805" y="2951174"/>
              <a:ext cx="1050931" cy="603252"/>
            </a:xfrm>
            <a:custGeom>
              <a:avLst/>
              <a:gdLst>
                <a:gd name="T0" fmla="*/ 0 w 662"/>
                <a:gd name="T1" fmla="*/ 18 h 380"/>
                <a:gd name="T2" fmla="*/ 98 w 662"/>
                <a:gd name="T3" fmla="*/ 380 h 380"/>
                <a:gd name="T4" fmla="*/ 662 w 662"/>
                <a:gd name="T5" fmla="*/ 380 h 380"/>
                <a:gd name="T6" fmla="*/ 662 w 662"/>
                <a:gd name="T7" fmla="*/ 356 h 380"/>
                <a:gd name="T8" fmla="*/ 436 w 662"/>
                <a:gd name="T9" fmla="*/ 344 h 380"/>
                <a:gd name="T10" fmla="*/ 364 w 662"/>
                <a:gd name="T11" fmla="*/ 0 h 380"/>
                <a:gd name="T12" fmla="*/ 0 w 662"/>
                <a:gd name="T13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2" h="380">
                  <a:moveTo>
                    <a:pt x="0" y="18"/>
                  </a:moveTo>
                  <a:lnTo>
                    <a:pt x="98" y="380"/>
                  </a:lnTo>
                  <a:lnTo>
                    <a:pt x="662" y="380"/>
                  </a:lnTo>
                  <a:lnTo>
                    <a:pt x="662" y="356"/>
                  </a:lnTo>
                  <a:lnTo>
                    <a:pt x="436" y="344"/>
                  </a:lnTo>
                  <a:lnTo>
                    <a:pt x="36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7" name="Freeform 338"/>
            <p:cNvSpPr>
              <a:spLocks/>
            </p:cNvSpPr>
            <p:nvPr/>
          </p:nvSpPr>
          <p:spPr bwMode="auto">
            <a:xfrm>
              <a:off x="-136527" y="2614623"/>
              <a:ext cx="825505" cy="936628"/>
            </a:xfrm>
            <a:custGeom>
              <a:avLst/>
              <a:gdLst>
                <a:gd name="T0" fmla="*/ 520 w 520"/>
                <a:gd name="T1" fmla="*/ 172 h 590"/>
                <a:gd name="T2" fmla="*/ 520 w 520"/>
                <a:gd name="T3" fmla="*/ 172 h 590"/>
                <a:gd name="T4" fmla="*/ 518 w 520"/>
                <a:gd name="T5" fmla="*/ 164 h 590"/>
                <a:gd name="T6" fmla="*/ 512 w 520"/>
                <a:gd name="T7" fmla="*/ 144 h 590"/>
                <a:gd name="T8" fmla="*/ 502 w 520"/>
                <a:gd name="T9" fmla="*/ 114 h 590"/>
                <a:gd name="T10" fmla="*/ 494 w 520"/>
                <a:gd name="T11" fmla="*/ 98 h 590"/>
                <a:gd name="T12" fmla="*/ 486 w 520"/>
                <a:gd name="T13" fmla="*/ 80 h 590"/>
                <a:gd name="T14" fmla="*/ 476 w 520"/>
                <a:gd name="T15" fmla="*/ 64 h 590"/>
                <a:gd name="T16" fmla="*/ 462 w 520"/>
                <a:gd name="T17" fmla="*/ 48 h 590"/>
                <a:gd name="T18" fmla="*/ 450 w 520"/>
                <a:gd name="T19" fmla="*/ 34 h 590"/>
                <a:gd name="T20" fmla="*/ 434 w 520"/>
                <a:gd name="T21" fmla="*/ 22 h 590"/>
                <a:gd name="T22" fmla="*/ 416 w 520"/>
                <a:gd name="T23" fmla="*/ 12 h 590"/>
                <a:gd name="T24" fmla="*/ 396 w 520"/>
                <a:gd name="T25" fmla="*/ 4 h 590"/>
                <a:gd name="T26" fmla="*/ 376 w 520"/>
                <a:gd name="T27" fmla="*/ 0 h 590"/>
                <a:gd name="T28" fmla="*/ 352 w 520"/>
                <a:gd name="T29" fmla="*/ 0 h 590"/>
                <a:gd name="T30" fmla="*/ 352 w 520"/>
                <a:gd name="T31" fmla="*/ 0 h 590"/>
                <a:gd name="T32" fmla="*/ 200 w 520"/>
                <a:gd name="T33" fmla="*/ 16 h 590"/>
                <a:gd name="T34" fmla="*/ 146 w 520"/>
                <a:gd name="T35" fmla="*/ 20 h 590"/>
                <a:gd name="T36" fmla="*/ 146 w 520"/>
                <a:gd name="T37" fmla="*/ 20 h 590"/>
                <a:gd name="T38" fmla="*/ 140 w 520"/>
                <a:gd name="T39" fmla="*/ 20 h 590"/>
                <a:gd name="T40" fmla="*/ 124 w 520"/>
                <a:gd name="T41" fmla="*/ 20 h 590"/>
                <a:gd name="T42" fmla="*/ 104 w 520"/>
                <a:gd name="T43" fmla="*/ 24 h 590"/>
                <a:gd name="T44" fmla="*/ 92 w 520"/>
                <a:gd name="T45" fmla="*/ 26 h 590"/>
                <a:gd name="T46" fmla="*/ 78 w 520"/>
                <a:gd name="T47" fmla="*/ 32 h 590"/>
                <a:gd name="T48" fmla="*/ 66 w 520"/>
                <a:gd name="T49" fmla="*/ 38 h 590"/>
                <a:gd name="T50" fmla="*/ 52 w 520"/>
                <a:gd name="T51" fmla="*/ 46 h 590"/>
                <a:gd name="T52" fmla="*/ 40 w 520"/>
                <a:gd name="T53" fmla="*/ 56 h 590"/>
                <a:gd name="T54" fmla="*/ 30 w 520"/>
                <a:gd name="T55" fmla="*/ 68 h 590"/>
                <a:gd name="T56" fmla="*/ 20 w 520"/>
                <a:gd name="T57" fmla="*/ 84 h 590"/>
                <a:gd name="T58" fmla="*/ 10 w 520"/>
                <a:gd name="T59" fmla="*/ 102 h 590"/>
                <a:gd name="T60" fmla="*/ 4 w 520"/>
                <a:gd name="T61" fmla="*/ 124 h 590"/>
                <a:gd name="T62" fmla="*/ 0 w 520"/>
                <a:gd name="T63" fmla="*/ 148 h 590"/>
                <a:gd name="T64" fmla="*/ 0 w 520"/>
                <a:gd name="T65" fmla="*/ 148 h 590"/>
                <a:gd name="T66" fmla="*/ 0 w 520"/>
                <a:gd name="T67" fmla="*/ 162 h 590"/>
                <a:gd name="T68" fmla="*/ 0 w 520"/>
                <a:gd name="T69" fmla="*/ 174 h 590"/>
                <a:gd name="T70" fmla="*/ 4 w 520"/>
                <a:gd name="T71" fmla="*/ 232 h 590"/>
                <a:gd name="T72" fmla="*/ 114 w 520"/>
                <a:gd name="T73" fmla="*/ 222 h 590"/>
                <a:gd name="T74" fmla="*/ 114 w 520"/>
                <a:gd name="T75" fmla="*/ 222 h 590"/>
                <a:gd name="T76" fmla="*/ 116 w 520"/>
                <a:gd name="T77" fmla="*/ 252 h 590"/>
                <a:gd name="T78" fmla="*/ 116 w 520"/>
                <a:gd name="T79" fmla="*/ 322 h 590"/>
                <a:gd name="T80" fmla="*/ 116 w 520"/>
                <a:gd name="T81" fmla="*/ 362 h 590"/>
                <a:gd name="T82" fmla="*/ 116 w 520"/>
                <a:gd name="T83" fmla="*/ 400 h 590"/>
                <a:gd name="T84" fmla="*/ 112 w 520"/>
                <a:gd name="T85" fmla="*/ 434 h 590"/>
                <a:gd name="T86" fmla="*/ 108 w 520"/>
                <a:gd name="T87" fmla="*/ 458 h 590"/>
                <a:gd name="T88" fmla="*/ 108 w 520"/>
                <a:gd name="T89" fmla="*/ 458 h 590"/>
                <a:gd name="T90" fmla="*/ 78 w 520"/>
                <a:gd name="T91" fmla="*/ 546 h 590"/>
                <a:gd name="T92" fmla="*/ 62 w 520"/>
                <a:gd name="T93" fmla="*/ 590 h 590"/>
                <a:gd name="T94" fmla="*/ 418 w 520"/>
                <a:gd name="T95" fmla="*/ 586 h 590"/>
                <a:gd name="T96" fmla="*/ 382 w 520"/>
                <a:gd name="T97" fmla="*/ 202 h 590"/>
                <a:gd name="T98" fmla="*/ 520 w 520"/>
                <a:gd name="T99" fmla="*/ 172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590">
                  <a:moveTo>
                    <a:pt x="520" y="172"/>
                  </a:moveTo>
                  <a:lnTo>
                    <a:pt x="520" y="172"/>
                  </a:lnTo>
                  <a:lnTo>
                    <a:pt x="518" y="164"/>
                  </a:lnTo>
                  <a:lnTo>
                    <a:pt x="512" y="144"/>
                  </a:lnTo>
                  <a:lnTo>
                    <a:pt x="502" y="114"/>
                  </a:lnTo>
                  <a:lnTo>
                    <a:pt x="494" y="98"/>
                  </a:lnTo>
                  <a:lnTo>
                    <a:pt x="486" y="80"/>
                  </a:lnTo>
                  <a:lnTo>
                    <a:pt x="476" y="64"/>
                  </a:lnTo>
                  <a:lnTo>
                    <a:pt x="462" y="48"/>
                  </a:lnTo>
                  <a:lnTo>
                    <a:pt x="450" y="34"/>
                  </a:lnTo>
                  <a:lnTo>
                    <a:pt x="434" y="22"/>
                  </a:lnTo>
                  <a:lnTo>
                    <a:pt x="416" y="12"/>
                  </a:lnTo>
                  <a:lnTo>
                    <a:pt x="396" y="4"/>
                  </a:lnTo>
                  <a:lnTo>
                    <a:pt x="376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40" y="20"/>
                  </a:lnTo>
                  <a:lnTo>
                    <a:pt x="124" y="20"/>
                  </a:lnTo>
                  <a:lnTo>
                    <a:pt x="104" y="24"/>
                  </a:lnTo>
                  <a:lnTo>
                    <a:pt x="92" y="26"/>
                  </a:lnTo>
                  <a:lnTo>
                    <a:pt x="78" y="32"/>
                  </a:lnTo>
                  <a:lnTo>
                    <a:pt x="66" y="38"/>
                  </a:lnTo>
                  <a:lnTo>
                    <a:pt x="52" y="46"/>
                  </a:lnTo>
                  <a:lnTo>
                    <a:pt x="40" y="56"/>
                  </a:lnTo>
                  <a:lnTo>
                    <a:pt x="30" y="68"/>
                  </a:lnTo>
                  <a:lnTo>
                    <a:pt x="20" y="84"/>
                  </a:lnTo>
                  <a:lnTo>
                    <a:pt x="10" y="102"/>
                  </a:lnTo>
                  <a:lnTo>
                    <a:pt x="4" y="124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62"/>
                  </a:lnTo>
                  <a:lnTo>
                    <a:pt x="0" y="174"/>
                  </a:lnTo>
                  <a:lnTo>
                    <a:pt x="4" y="232"/>
                  </a:lnTo>
                  <a:lnTo>
                    <a:pt x="114" y="222"/>
                  </a:lnTo>
                  <a:lnTo>
                    <a:pt x="114" y="222"/>
                  </a:lnTo>
                  <a:lnTo>
                    <a:pt x="116" y="252"/>
                  </a:lnTo>
                  <a:lnTo>
                    <a:pt x="116" y="322"/>
                  </a:lnTo>
                  <a:lnTo>
                    <a:pt x="116" y="362"/>
                  </a:lnTo>
                  <a:lnTo>
                    <a:pt x="116" y="400"/>
                  </a:lnTo>
                  <a:lnTo>
                    <a:pt x="112" y="434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78" y="546"/>
                  </a:lnTo>
                  <a:lnTo>
                    <a:pt x="62" y="590"/>
                  </a:lnTo>
                  <a:lnTo>
                    <a:pt x="418" y="586"/>
                  </a:lnTo>
                  <a:lnTo>
                    <a:pt x="382" y="202"/>
                  </a:lnTo>
                  <a:lnTo>
                    <a:pt x="520" y="172"/>
                  </a:lnTo>
                  <a:close/>
                </a:path>
              </a:pathLst>
            </a:custGeom>
            <a:solidFill>
              <a:srgbClr val="3AA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8" name="Freeform 339"/>
            <p:cNvSpPr>
              <a:spLocks/>
            </p:cNvSpPr>
            <p:nvPr/>
          </p:nvSpPr>
          <p:spPr bwMode="auto">
            <a:xfrm>
              <a:off x="-136527" y="2614623"/>
              <a:ext cx="825505" cy="936628"/>
            </a:xfrm>
            <a:custGeom>
              <a:avLst/>
              <a:gdLst>
                <a:gd name="T0" fmla="*/ 520 w 520"/>
                <a:gd name="T1" fmla="*/ 172 h 590"/>
                <a:gd name="T2" fmla="*/ 520 w 520"/>
                <a:gd name="T3" fmla="*/ 172 h 590"/>
                <a:gd name="T4" fmla="*/ 518 w 520"/>
                <a:gd name="T5" fmla="*/ 164 h 590"/>
                <a:gd name="T6" fmla="*/ 512 w 520"/>
                <a:gd name="T7" fmla="*/ 144 h 590"/>
                <a:gd name="T8" fmla="*/ 502 w 520"/>
                <a:gd name="T9" fmla="*/ 114 h 590"/>
                <a:gd name="T10" fmla="*/ 494 w 520"/>
                <a:gd name="T11" fmla="*/ 98 h 590"/>
                <a:gd name="T12" fmla="*/ 486 w 520"/>
                <a:gd name="T13" fmla="*/ 80 h 590"/>
                <a:gd name="T14" fmla="*/ 476 w 520"/>
                <a:gd name="T15" fmla="*/ 64 h 590"/>
                <a:gd name="T16" fmla="*/ 462 w 520"/>
                <a:gd name="T17" fmla="*/ 48 h 590"/>
                <a:gd name="T18" fmla="*/ 450 w 520"/>
                <a:gd name="T19" fmla="*/ 34 h 590"/>
                <a:gd name="T20" fmla="*/ 434 w 520"/>
                <a:gd name="T21" fmla="*/ 22 h 590"/>
                <a:gd name="T22" fmla="*/ 416 w 520"/>
                <a:gd name="T23" fmla="*/ 12 h 590"/>
                <a:gd name="T24" fmla="*/ 396 w 520"/>
                <a:gd name="T25" fmla="*/ 4 h 590"/>
                <a:gd name="T26" fmla="*/ 376 w 520"/>
                <a:gd name="T27" fmla="*/ 0 h 590"/>
                <a:gd name="T28" fmla="*/ 352 w 520"/>
                <a:gd name="T29" fmla="*/ 0 h 590"/>
                <a:gd name="T30" fmla="*/ 352 w 520"/>
                <a:gd name="T31" fmla="*/ 0 h 590"/>
                <a:gd name="T32" fmla="*/ 200 w 520"/>
                <a:gd name="T33" fmla="*/ 16 h 590"/>
                <a:gd name="T34" fmla="*/ 146 w 520"/>
                <a:gd name="T35" fmla="*/ 20 h 590"/>
                <a:gd name="T36" fmla="*/ 146 w 520"/>
                <a:gd name="T37" fmla="*/ 20 h 590"/>
                <a:gd name="T38" fmla="*/ 140 w 520"/>
                <a:gd name="T39" fmla="*/ 20 h 590"/>
                <a:gd name="T40" fmla="*/ 124 w 520"/>
                <a:gd name="T41" fmla="*/ 20 h 590"/>
                <a:gd name="T42" fmla="*/ 104 w 520"/>
                <a:gd name="T43" fmla="*/ 24 h 590"/>
                <a:gd name="T44" fmla="*/ 92 w 520"/>
                <a:gd name="T45" fmla="*/ 26 h 590"/>
                <a:gd name="T46" fmla="*/ 78 w 520"/>
                <a:gd name="T47" fmla="*/ 32 h 590"/>
                <a:gd name="T48" fmla="*/ 66 w 520"/>
                <a:gd name="T49" fmla="*/ 38 h 590"/>
                <a:gd name="T50" fmla="*/ 52 w 520"/>
                <a:gd name="T51" fmla="*/ 46 h 590"/>
                <a:gd name="T52" fmla="*/ 40 w 520"/>
                <a:gd name="T53" fmla="*/ 56 h 590"/>
                <a:gd name="T54" fmla="*/ 30 w 520"/>
                <a:gd name="T55" fmla="*/ 68 h 590"/>
                <a:gd name="T56" fmla="*/ 20 w 520"/>
                <a:gd name="T57" fmla="*/ 84 h 590"/>
                <a:gd name="T58" fmla="*/ 10 w 520"/>
                <a:gd name="T59" fmla="*/ 102 h 590"/>
                <a:gd name="T60" fmla="*/ 4 w 520"/>
                <a:gd name="T61" fmla="*/ 124 h 590"/>
                <a:gd name="T62" fmla="*/ 0 w 520"/>
                <a:gd name="T63" fmla="*/ 148 h 590"/>
                <a:gd name="T64" fmla="*/ 0 w 520"/>
                <a:gd name="T65" fmla="*/ 148 h 590"/>
                <a:gd name="T66" fmla="*/ 0 w 520"/>
                <a:gd name="T67" fmla="*/ 162 h 590"/>
                <a:gd name="T68" fmla="*/ 0 w 520"/>
                <a:gd name="T69" fmla="*/ 174 h 590"/>
                <a:gd name="T70" fmla="*/ 4 w 520"/>
                <a:gd name="T71" fmla="*/ 232 h 590"/>
                <a:gd name="T72" fmla="*/ 114 w 520"/>
                <a:gd name="T73" fmla="*/ 222 h 590"/>
                <a:gd name="T74" fmla="*/ 114 w 520"/>
                <a:gd name="T75" fmla="*/ 222 h 590"/>
                <a:gd name="T76" fmla="*/ 116 w 520"/>
                <a:gd name="T77" fmla="*/ 252 h 590"/>
                <a:gd name="T78" fmla="*/ 116 w 520"/>
                <a:gd name="T79" fmla="*/ 322 h 590"/>
                <a:gd name="T80" fmla="*/ 116 w 520"/>
                <a:gd name="T81" fmla="*/ 362 h 590"/>
                <a:gd name="T82" fmla="*/ 116 w 520"/>
                <a:gd name="T83" fmla="*/ 400 h 590"/>
                <a:gd name="T84" fmla="*/ 112 w 520"/>
                <a:gd name="T85" fmla="*/ 434 h 590"/>
                <a:gd name="T86" fmla="*/ 108 w 520"/>
                <a:gd name="T87" fmla="*/ 458 h 590"/>
                <a:gd name="T88" fmla="*/ 108 w 520"/>
                <a:gd name="T89" fmla="*/ 458 h 590"/>
                <a:gd name="T90" fmla="*/ 78 w 520"/>
                <a:gd name="T91" fmla="*/ 546 h 590"/>
                <a:gd name="T92" fmla="*/ 62 w 520"/>
                <a:gd name="T93" fmla="*/ 590 h 590"/>
                <a:gd name="T94" fmla="*/ 418 w 520"/>
                <a:gd name="T95" fmla="*/ 586 h 590"/>
                <a:gd name="T96" fmla="*/ 382 w 520"/>
                <a:gd name="T97" fmla="*/ 202 h 590"/>
                <a:gd name="T98" fmla="*/ 520 w 520"/>
                <a:gd name="T99" fmla="*/ 172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590">
                  <a:moveTo>
                    <a:pt x="520" y="172"/>
                  </a:moveTo>
                  <a:lnTo>
                    <a:pt x="520" y="172"/>
                  </a:lnTo>
                  <a:lnTo>
                    <a:pt x="518" y="164"/>
                  </a:lnTo>
                  <a:lnTo>
                    <a:pt x="512" y="144"/>
                  </a:lnTo>
                  <a:lnTo>
                    <a:pt x="502" y="114"/>
                  </a:lnTo>
                  <a:lnTo>
                    <a:pt x="494" y="98"/>
                  </a:lnTo>
                  <a:lnTo>
                    <a:pt x="486" y="80"/>
                  </a:lnTo>
                  <a:lnTo>
                    <a:pt x="476" y="64"/>
                  </a:lnTo>
                  <a:lnTo>
                    <a:pt x="462" y="48"/>
                  </a:lnTo>
                  <a:lnTo>
                    <a:pt x="450" y="34"/>
                  </a:lnTo>
                  <a:lnTo>
                    <a:pt x="434" y="22"/>
                  </a:lnTo>
                  <a:lnTo>
                    <a:pt x="416" y="12"/>
                  </a:lnTo>
                  <a:lnTo>
                    <a:pt x="396" y="4"/>
                  </a:lnTo>
                  <a:lnTo>
                    <a:pt x="376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40" y="20"/>
                  </a:lnTo>
                  <a:lnTo>
                    <a:pt x="124" y="20"/>
                  </a:lnTo>
                  <a:lnTo>
                    <a:pt x="104" y="24"/>
                  </a:lnTo>
                  <a:lnTo>
                    <a:pt x="92" y="26"/>
                  </a:lnTo>
                  <a:lnTo>
                    <a:pt x="78" y="32"/>
                  </a:lnTo>
                  <a:lnTo>
                    <a:pt x="66" y="38"/>
                  </a:lnTo>
                  <a:lnTo>
                    <a:pt x="52" y="46"/>
                  </a:lnTo>
                  <a:lnTo>
                    <a:pt x="40" y="56"/>
                  </a:lnTo>
                  <a:lnTo>
                    <a:pt x="30" y="68"/>
                  </a:lnTo>
                  <a:lnTo>
                    <a:pt x="20" y="84"/>
                  </a:lnTo>
                  <a:lnTo>
                    <a:pt x="10" y="102"/>
                  </a:lnTo>
                  <a:lnTo>
                    <a:pt x="4" y="124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62"/>
                  </a:lnTo>
                  <a:lnTo>
                    <a:pt x="0" y="174"/>
                  </a:lnTo>
                  <a:lnTo>
                    <a:pt x="4" y="232"/>
                  </a:lnTo>
                  <a:lnTo>
                    <a:pt x="114" y="222"/>
                  </a:lnTo>
                  <a:lnTo>
                    <a:pt x="114" y="222"/>
                  </a:lnTo>
                  <a:lnTo>
                    <a:pt x="116" y="252"/>
                  </a:lnTo>
                  <a:lnTo>
                    <a:pt x="116" y="322"/>
                  </a:lnTo>
                  <a:lnTo>
                    <a:pt x="116" y="362"/>
                  </a:lnTo>
                  <a:lnTo>
                    <a:pt x="116" y="400"/>
                  </a:lnTo>
                  <a:lnTo>
                    <a:pt x="112" y="434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78" y="546"/>
                  </a:lnTo>
                  <a:lnTo>
                    <a:pt x="62" y="590"/>
                  </a:lnTo>
                  <a:lnTo>
                    <a:pt x="418" y="586"/>
                  </a:lnTo>
                  <a:lnTo>
                    <a:pt x="382" y="202"/>
                  </a:lnTo>
                  <a:lnTo>
                    <a:pt x="520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9" name="Freeform 340"/>
            <p:cNvSpPr>
              <a:spLocks/>
            </p:cNvSpPr>
            <p:nvPr/>
          </p:nvSpPr>
          <p:spPr bwMode="auto">
            <a:xfrm>
              <a:off x="44449" y="2166946"/>
              <a:ext cx="269876" cy="485777"/>
            </a:xfrm>
            <a:custGeom>
              <a:avLst/>
              <a:gdLst>
                <a:gd name="T0" fmla="*/ 48 w 170"/>
                <a:gd name="T1" fmla="*/ 306 h 306"/>
                <a:gd name="T2" fmla="*/ 48 w 170"/>
                <a:gd name="T3" fmla="*/ 306 h 306"/>
                <a:gd name="T4" fmla="*/ 50 w 170"/>
                <a:gd name="T5" fmla="*/ 290 h 306"/>
                <a:gd name="T6" fmla="*/ 50 w 170"/>
                <a:gd name="T7" fmla="*/ 272 h 306"/>
                <a:gd name="T8" fmla="*/ 48 w 170"/>
                <a:gd name="T9" fmla="*/ 248 h 306"/>
                <a:gd name="T10" fmla="*/ 48 w 170"/>
                <a:gd name="T11" fmla="*/ 248 h 306"/>
                <a:gd name="T12" fmla="*/ 40 w 170"/>
                <a:gd name="T13" fmla="*/ 246 h 306"/>
                <a:gd name="T14" fmla="*/ 32 w 170"/>
                <a:gd name="T15" fmla="*/ 244 h 306"/>
                <a:gd name="T16" fmla="*/ 24 w 170"/>
                <a:gd name="T17" fmla="*/ 238 h 306"/>
                <a:gd name="T18" fmla="*/ 16 w 170"/>
                <a:gd name="T19" fmla="*/ 232 h 306"/>
                <a:gd name="T20" fmla="*/ 8 w 170"/>
                <a:gd name="T21" fmla="*/ 222 h 306"/>
                <a:gd name="T22" fmla="*/ 2 w 170"/>
                <a:gd name="T23" fmla="*/ 210 h 306"/>
                <a:gd name="T24" fmla="*/ 0 w 170"/>
                <a:gd name="T25" fmla="*/ 194 h 306"/>
                <a:gd name="T26" fmla="*/ 0 w 170"/>
                <a:gd name="T27" fmla="*/ 194 h 306"/>
                <a:gd name="T28" fmla="*/ 0 w 170"/>
                <a:gd name="T29" fmla="*/ 150 h 306"/>
                <a:gd name="T30" fmla="*/ 2 w 170"/>
                <a:gd name="T31" fmla="*/ 100 h 306"/>
                <a:gd name="T32" fmla="*/ 4 w 170"/>
                <a:gd name="T33" fmla="*/ 40 h 306"/>
                <a:gd name="T34" fmla="*/ 92 w 170"/>
                <a:gd name="T35" fmla="*/ 0 h 306"/>
                <a:gd name="T36" fmla="*/ 170 w 170"/>
                <a:gd name="T37" fmla="*/ 78 h 306"/>
                <a:gd name="T38" fmla="*/ 156 w 170"/>
                <a:gd name="T39" fmla="*/ 296 h 306"/>
                <a:gd name="T40" fmla="*/ 48 w 170"/>
                <a:gd name="T4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306">
                  <a:moveTo>
                    <a:pt x="48" y="306"/>
                  </a:moveTo>
                  <a:lnTo>
                    <a:pt x="48" y="306"/>
                  </a:lnTo>
                  <a:lnTo>
                    <a:pt x="50" y="290"/>
                  </a:lnTo>
                  <a:lnTo>
                    <a:pt x="50" y="272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0" y="246"/>
                  </a:lnTo>
                  <a:lnTo>
                    <a:pt x="32" y="244"/>
                  </a:lnTo>
                  <a:lnTo>
                    <a:pt x="24" y="238"/>
                  </a:lnTo>
                  <a:lnTo>
                    <a:pt x="16" y="232"/>
                  </a:lnTo>
                  <a:lnTo>
                    <a:pt x="8" y="222"/>
                  </a:lnTo>
                  <a:lnTo>
                    <a:pt x="2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50"/>
                  </a:lnTo>
                  <a:lnTo>
                    <a:pt x="2" y="100"/>
                  </a:lnTo>
                  <a:lnTo>
                    <a:pt x="4" y="40"/>
                  </a:lnTo>
                  <a:lnTo>
                    <a:pt x="92" y="0"/>
                  </a:lnTo>
                  <a:lnTo>
                    <a:pt x="170" y="78"/>
                  </a:lnTo>
                  <a:lnTo>
                    <a:pt x="156" y="296"/>
                  </a:lnTo>
                  <a:lnTo>
                    <a:pt x="48" y="30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0" name="Freeform 341"/>
            <p:cNvSpPr>
              <a:spLocks/>
            </p:cNvSpPr>
            <p:nvPr/>
          </p:nvSpPr>
          <p:spPr bwMode="auto">
            <a:xfrm>
              <a:off x="44449" y="2166946"/>
              <a:ext cx="269876" cy="485777"/>
            </a:xfrm>
            <a:custGeom>
              <a:avLst/>
              <a:gdLst>
                <a:gd name="T0" fmla="*/ 48 w 170"/>
                <a:gd name="T1" fmla="*/ 306 h 306"/>
                <a:gd name="T2" fmla="*/ 48 w 170"/>
                <a:gd name="T3" fmla="*/ 306 h 306"/>
                <a:gd name="T4" fmla="*/ 50 w 170"/>
                <a:gd name="T5" fmla="*/ 290 h 306"/>
                <a:gd name="T6" fmla="*/ 50 w 170"/>
                <a:gd name="T7" fmla="*/ 272 h 306"/>
                <a:gd name="T8" fmla="*/ 48 w 170"/>
                <a:gd name="T9" fmla="*/ 248 h 306"/>
                <a:gd name="T10" fmla="*/ 48 w 170"/>
                <a:gd name="T11" fmla="*/ 248 h 306"/>
                <a:gd name="T12" fmla="*/ 40 w 170"/>
                <a:gd name="T13" fmla="*/ 246 h 306"/>
                <a:gd name="T14" fmla="*/ 32 w 170"/>
                <a:gd name="T15" fmla="*/ 244 h 306"/>
                <a:gd name="T16" fmla="*/ 24 w 170"/>
                <a:gd name="T17" fmla="*/ 238 h 306"/>
                <a:gd name="T18" fmla="*/ 16 w 170"/>
                <a:gd name="T19" fmla="*/ 232 h 306"/>
                <a:gd name="T20" fmla="*/ 8 w 170"/>
                <a:gd name="T21" fmla="*/ 222 h 306"/>
                <a:gd name="T22" fmla="*/ 2 w 170"/>
                <a:gd name="T23" fmla="*/ 210 h 306"/>
                <a:gd name="T24" fmla="*/ 0 w 170"/>
                <a:gd name="T25" fmla="*/ 194 h 306"/>
                <a:gd name="T26" fmla="*/ 0 w 170"/>
                <a:gd name="T27" fmla="*/ 194 h 306"/>
                <a:gd name="T28" fmla="*/ 0 w 170"/>
                <a:gd name="T29" fmla="*/ 150 h 306"/>
                <a:gd name="T30" fmla="*/ 2 w 170"/>
                <a:gd name="T31" fmla="*/ 100 h 306"/>
                <a:gd name="T32" fmla="*/ 4 w 170"/>
                <a:gd name="T33" fmla="*/ 40 h 306"/>
                <a:gd name="T34" fmla="*/ 92 w 170"/>
                <a:gd name="T35" fmla="*/ 0 h 306"/>
                <a:gd name="T36" fmla="*/ 170 w 170"/>
                <a:gd name="T37" fmla="*/ 78 h 306"/>
                <a:gd name="T38" fmla="*/ 156 w 170"/>
                <a:gd name="T39" fmla="*/ 296 h 306"/>
                <a:gd name="T40" fmla="*/ 48 w 170"/>
                <a:gd name="T4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306">
                  <a:moveTo>
                    <a:pt x="48" y="306"/>
                  </a:moveTo>
                  <a:lnTo>
                    <a:pt x="48" y="306"/>
                  </a:lnTo>
                  <a:lnTo>
                    <a:pt x="50" y="290"/>
                  </a:lnTo>
                  <a:lnTo>
                    <a:pt x="50" y="272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0" y="246"/>
                  </a:lnTo>
                  <a:lnTo>
                    <a:pt x="32" y="244"/>
                  </a:lnTo>
                  <a:lnTo>
                    <a:pt x="24" y="238"/>
                  </a:lnTo>
                  <a:lnTo>
                    <a:pt x="16" y="232"/>
                  </a:lnTo>
                  <a:lnTo>
                    <a:pt x="8" y="222"/>
                  </a:lnTo>
                  <a:lnTo>
                    <a:pt x="2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50"/>
                  </a:lnTo>
                  <a:lnTo>
                    <a:pt x="2" y="100"/>
                  </a:lnTo>
                  <a:lnTo>
                    <a:pt x="4" y="40"/>
                  </a:lnTo>
                  <a:lnTo>
                    <a:pt x="92" y="0"/>
                  </a:lnTo>
                  <a:lnTo>
                    <a:pt x="170" y="78"/>
                  </a:lnTo>
                  <a:lnTo>
                    <a:pt x="156" y="296"/>
                  </a:lnTo>
                  <a:lnTo>
                    <a:pt x="48" y="3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1" name="Freeform 342"/>
            <p:cNvSpPr>
              <a:spLocks/>
            </p:cNvSpPr>
            <p:nvPr/>
          </p:nvSpPr>
          <p:spPr bwMode="auto">
            <a:xfrm>
              <a:off x="139700" y="2284421"/>
              <a:ext cx="133350" cy="133350"/>
            </a:xfrm>
            <a:custGeom>
              <a:avLst/>
              <a:gdLst>
                <a:gd name="T0" fmla="*/ 60 w 84"/>
                <a:gd name="T1" fmla="*/ 6 h 84"/>
                <a:gd name="T2" fmla="*/ 64 w 84"/>
                <a:gd name="T3" fmla="*/ 8 h 84"/>
                <a:gd name="T4" fmla="*/ 70 w 84"/>
                <a:gd name="T5" fmla="*/ 12 h 84"/>
                <a:gd name="T6" fmla="*/ 80 w 84"/>
                <a:gd name="T7" fmla="*/ 28 h 84"/>
                <a:gd name="T8" fmla="*/ 82 w 84"/>
                <a:gd name="T9" fmla="*/ 36 h 84"/>
                <a:gd name="T10" fmla="*/ 82 w 84"/>
                <a:gd name="T11" fmla="*/ 56 h 84"/>
                <a:gd name="T12" fmla="*/ 76 w 84"/>
                <a:gd name="T13" fmla="*/ 66 h 84"/>
                <a:gd name="T14" fmla="*/ 70 w 84"/>
                <a:gd name="T15" fmla="*/ 74 h 84"/>
                <a:gd name="T16" fmla="*/ 60 w 84"/>
                <a:gd name="T17" fmla="*/ 80 h 84"/>
                <a:gd name="T18" fmla="*/ 48 w 84"/>
                <a:gd name="T19" fmla="*/ 84 h 84"/>
                <a:gd name="T20" fmla="*/ 22 w 84"/>
                <a:gd name="T21" fmla="*/ 80 h 84"/>
                <a:gd name="T22" fmla="*/ 10 w 84"/>
                <a:gd name="T23" fmla="*/ 72 h 84"/>
                <a:gd name="T24" fmla="*/ 4 w 84"/>
                <a:gd name="T25" fmla="*/ 60 h 84"/>
                <a:gd name="T26" fmla="*/ 0 w 84"/>
                <a:gd name="T27" fmla="*/ 48 h 84"/>
                <a:gd name="T28" fmla="*/ 0 w 84"/>
                <a:gd name="T29" fmla="*/ 36 h 84"/>
                <a:gd name="T30" fmla="*/ 8 w 84"/>
                <a:gd name="T31" fmla="*/ 16 h 84"/>
                <a:gd name="T32" fmla="*/ 16 w 84"/>
                <a:gd name="T33" fmla="*/ 8 h 84"/>
                <a:gd name="T34" fmla="*/ 24 w 84"/>
                <a:gd name="T35" fmla="*/ 4 h 84"/>
                <a:gd name="T36" fmla="*/ 40 w 84"/>
                <a:gd name="T37" fmla="*/ 0 h 84"/>
                <a:gd name="T38" fmla="*/ 52 w 84"/>
                <a:gd name="T39" fmla="*/ 2 h 84"/>
                <a:gd name="T40" fmla="*/ 58 w 84"/>
                <a:gd name="T41" fmla="*/ 4 h 84"/>
                <a:gd name="T42" fmla="*/ 60 w 84"/>
                <a:gd name="T43" fmla="*/ 6 h 84"/>
                <a:gd name="T44" fmla="*/ 52 w 84"/>
                <a:gd name="T45" fmla="*/ 2 h 84"/>
                <a:gd name="T46" fmla="*/ 32 w 84"/>
                <a:gd name="T47" fmla="*/ 2 h 84"/>
                <a:gd name="T48" fmla="*/ 24 w 84"/>
                <a:gd name="T49" fmla="*/ 6 h 84"/>
                <a:gd name="T50" fmla="*/ 10 w 84"/>
                <a:gd name="T51" fmla="*/ 16 h 84"/>
                <a:gd name="T52" fmla="*/ 4 w 84"/>
                <a:gd name="T53" fmla="*/ 26 h 84"/>
                <a:gd name="T54" fmla="*/ 2 w 84"/>
                <a:gd name="T55" fmla="*/ 36 h 84"/>
                <a:gd name="T56" fmla="*/ 2 w 84"/>
                <a:gd name="T57" fmla="*/ 48 h 84"/>
                <a:gd name="T58" fmla="*/ 6 w 84"/>
                <a:gd name="T59" fmla="*/ 60 h 84"/>
                <a:gd name="T60" fmla="*/ 22 w 84"/>
                <a:gd name="T61" fmla="*/ 78 h 84"/>
                <a:gd name="T62" fmla="*/ 34 w 84"/>
                <a:gd name="T63" fmla="*/ 82 h 84"/>
                <a:gd name="T64" fmla="*/ 46 w 84"/>
                <a:gd name="T65" fmla="*/ 82 h 84"/>
                <a:gd name="T66" fmla="*/ 58 w 84"/>
                <a:gd name="T67" fmla="*/ 78 h 84"/>
                <a:gd name="T68" fmla="*/ 68 w 84"/>
                <a:gd name="T69" fmla="*/ 72 h 84"/>
                <a:gd name="T70" fmla="*/ 80 w 84"/>
                <a:gd name="T71" fmla="*/ 54 h 84"/>
                <a:gd name="T72" fmla="*/ 82 w 84"/>
                <a:gd name="T73" fmla="*/ 46 h 84"/>
                <a:gd name="T74" fmla="*/ 82 w 84"/>
                <a:gd name="T75" fmla="*/ 36 h 84"/>
                <a:gd name="T76" fmla="*/ 76 w 84"/>
                <a:gd name="T77" fmla="*/ 22 h 84"/>
                <a:gd name="T78" fmla="*/ 68 w 84"/>
                <a:gd name="T79" fmla="*/ 12 h 84"/>
                <a:gd name="T80" fmla="*/ 60 w 84"/>
                <a:gd name="T81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" h="84">
                  <a:moveTo>
                    <a:pt x="60" y="6"/>
                  </a:moveTo>
                  <a:lnTo>
                    <a:pt x="60" y="6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8" y="20"/>
                  </a:lnTo>
                  <a:lnTo>
                    <a:pt x="80" y="2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4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76" y="6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34" y="84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10" y="7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0" y="2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4" y="2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12" y="70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34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58" y="78"/>
                  </a:lnTo>
                  <a:lnTo>
                    <a:pt x="58" y="78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74" y="64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2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0" y="28"/>
                  </a:lnTo>
                  <a:lnTo>
                    <a:pt x="76" y="22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6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08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2" name="Freeform 343"/>
            <p:cNvSpPr>
              <a:spLocks/>
            </p:cNvSpPr>
            <p:nvPr/>
          </p:nvSpPr>
          <p:spPr bwMode="auto">
            <a:xfrm>
              <a:off x="-15876" y="2281247"/>
              <a:ext cx="133350" cy="133350"/>
            </a:xfrm>
            <a:custGeom>
              <a:avLst/>
              <a:gdLst>
                <a:gd name="T0" fmla="*/ 42 w 84"/>
                <a:gd name="T1" fmla="*/ 0 h 84"/>
                <a:gd name="T2" fmla="*/ 46 w 84"/>
                <a:gd name="T3" fmla="*/ 0 h 84"/>
                <a:gd name="T4" fmla="*/ 52 w 84"/>
                <a:gd name="T5" fmla="*/ 0 h 84"/>
                <a:gd name="T6" fmla="*/ 70 w 84"/>
                <a:gd name="T7" fmla="*/ 10 h 84"/>
                <a:gd name="T8" fmla="*/ 76 w 84"/>
                <a:gd name="T9" fmla="*/ 16 h 84"/>
                <a:gd name="T10" fmla="*/ 82 w 84"/>
                <a:gd name="T11" fmla="*/ 34 h 84"/>
                <a:gd name="T12" fmla="*/ 84 w 84"/>
                <a:gd name="T13" fmla="*/ 46 h 84"/>
                <a:gd name="T14" fmla="*/ 80 w 84"/>
                <a:gd name="T15" fmla="*/ 56 h 84"/>
                <a:gd name="T16" fmla="*/ 74 w 84"/>
                <a:gd name="T17" fmla="*/ 68 h 84"/>
                <a:gd name="T18" fmla="*/ 66 w 84"/>
                <a:gd name="T19" fmla="*/ 76 h 84"/>
                <a:gd name="T20" fmla="*/ 40 w 84"/>
                <a:gd name="T21" fmla="*/ 84 h 84"/>
                <a:gd name="T22" fmla="*/ 26 w 84"/>
                <a:gd name="T23" fmla="*/ 80 h 84"/>
                <a:gd name="T24" fmla="*/ 16 w 84"/>
                <a:gd name="T25" fmla="*/ 74 h 84"/>
                <a:gd name="T26" fmla="*/ 6 w 84"/>
                <a:gd name="T27" fmla="*/ 64 h 84"/>
                <a:gd name="T28" fmla="*/ 2 w 84"/>
                <a:gd name="T29" fmla="*/ 54 h 84"/>
                <a:gd name="T30" fmla="*/ 0 w 84"/>
                <a:gd name="T31" fmla="*/ 32 h 84"/>
                <a:gd name="T32" fmla="*/ 4 w 84"/>
                <a:gd name="T33" fmla="*/ 22 h 84"/>
                <a:gd name="T34" fmla="*/ 8 w 84"/>
                <a:gd name="T35" fmla="*/ 14 h 84"/>
                <a:gd name="T36" fmla="*/ 22 w 84"/>
                <a:gd name="T37" fmla="*/ 4 h 84"/>
                <a:gd name="T38" fmla="*/ 32 w 84"/>
                <a:gd name="T39" fmla="*/ 0 h 84"/>
                <a:gd name="T40" fmla="*/ 40 w 84"/>
                <a:gd name="T41" fmla="*/ 0 h 84"/>
                <a:gd name="T42" fmla="*/ 42 w 84"/>
                <a:gd name="T43" fmla="*/ 0 h 84"/>
                <a:gd name="T44" fmla="*/ 32 w 84"/>
                <a:gd name="T45" fmla="*/ 2 h 84"/>
                <a:gd name="T46" fmla="*/ 16 w 84"/>
                <a:gd name="T47" fmla="*/ 10 h 84"/>
                <a:gd name="T48" fmla="*/ 10 w 84"/>
                <a:gd name="T49" fmla="*/ 16 h 84"/>
                <a:gd name="T50" fmla="*/ 2 w 84"/>
                <a:gd name="T51" fmla="*/ 32 h 84"/>
                <a:gd name="T52" fmla="*/ 2 w 84"/>
                <a:gd name="T53" fmla="*/ 42 h 84"/>
                <a:gd name="T54" fmla="*/ 4 w 84"/>
                <a:gd name="T55" fmla="*/ 54 h 84"/>
                <a:gd name="T56" fmla="*/ 8 w 84"/>
                <a:gd name="T57" fmla="*/ 64 h 84"/>
                <a:gd name="T58" fmla="*/ 16 w 84"/>
                <a:gd name="T59" fmla="*/ 72 h 84"/>
                <a:gd name="T60" fmla="*/ 40 w 84"/>
                <a:gd name="T61" fmla="*/ 80 h 84"/>
                <a:gd name="T62" fmla="*/ 52 w 84"/>
                <a:gd name="T63" fmla="*/ 80 h 84"/>
                <a:gd name="T64" fmla="*/ 64 w 84"/>
                <a:gd name="T65" fmla="*/ 74 h 84"/>
                <a:gd name="T66" fmla="*/ 72 w 84"/>
                <a:gd name="T67" fmla="*/ 66 h 84"/>
                <a:gd name="T68" fmla="*/ 78 w 84"/>
                <a:gd name="T69" fmla="*/ 56 h 84"/>
                <a:gd name="T70" fmla="*/ 80 w 84"/>
                <a:gd name="T71" fmla="*/ 34 h 84"/>
                <a:gd name="T72" fmla="*/ 78 w 84"/>
                <a:gd name="T73" fmla="*/ 26 h 84"/>
                <a:gd name="T74" fmla="*/ 74 w 84"/>
                <a:gd name="T75" fmla="*/ 18 h 84"/>
                <a:gd name="T76" fmla="*/ 64 w 84"/>
                <a:gd name="T77" fmla="*/ 6 h 84"/>
                <a:gd name="T78" fmla="*/ 52 w 84"/>
                <a:gd name="T79" fmla="*/ 2 h 84"/>
                <a:gd name="T80" fmla="*/ 42 w 84"/>
                <a:gd name="T8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6"/>
                  </a:lnTo>
                  <a:lnTo>
                    <a:pt x="70" y="10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80" y="24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84" y="4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4" y="82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2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2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22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2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4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28" y="78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52" y="80"/>
                  </a:lnTo>
                  <a:lnTo>
                    <a:pt x="64" y="74"/>
                  </a:lnTo>
                  <a:lnTo>
                    <a:pt x="64" y="74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2" y="46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78" y="26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68" y="12"/>
                  </a:lnTo>
                  <a:lnTo>
                    <a:pt x="64" y="6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8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3" name="Freeform 344"/>
            <p:cNvSpPr>
              <a:spLocks/>
            </p:cNvSpPr>
            <p:nvPr/>
          </p:nvSpPr>
          <p:spPr bwMode="auto">
            <a:xfrm>
              <a:off x="114300" y="2351096"/>
              <a:ext cx="28575" cy="6350"/>
            </a:xfrm>
            <a:custGeom>
              <a:avLst/>
              <a:gdLst>
                <a:gd name="T0" fmla="*/ 0 w 18"/>
                <a:gd name="T1" fmla="*/ 2 h 4"/>
                <a:gd name="T2" fmla="*/ 0 w 18"/>
                <a:gd name="T3" fmla="*/ 2 h 4"/>
                <a:gd name="T4" fmla="*/ 8 w 18"/>
                <a:gd name="T5" fmla="*/ 0 h 4"/>
                <a:gd name="T6" fmla="*/ 8 w 18"/>
                <a:gd name="T7" fmla="*/ 0 h 4"/>
                <a:gd name="T8" fmla="*/ 18 w 18"/>
                <a:gd name="T9" fmla="*/ 2 h 4"/>
                <a:gd name="T10" fmla="*/ 18 w 18"/>
                <a:gd name="T11" fmla="*/ 2 h 4"/>
                <a:gd name="T12" fmla="*/ 8 w 18"/>
                <a:gd name="T13" fmla="*/ 4 h 4"/>
                <a:gd name="T14" fmla="*/ 8 w 18"/>
                <a:gd name="T15" fmla="*/ 4 h 4"/>
                <a:gd name="T16" fmla="*/ 0 w 18"/>
                <a:gd name="T17" fmla="*/ 2 h 4"/>
                <a:gd name="T18" fmla="*/ 0 w 18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4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8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4" name="Freeform 345"/>
            <p:cNvSpPr>
              <a:spLocks/>
            </p:cNvSpPr>
            <p:nvPr/>
          </p:nvSpPr>
          <p:spPr bwMode="auto">
            <a:xfrm>
              <a:off x="266701" y="2357446"/>
              <a:ext cx="69851" cy="3174"/>
            </a:xfrm>
            <a:custGeom>
              <a:avLst/>
              <a:gdLst>
                <a:gd name="T0" fmla="*/ 0 w 44"/>
                <a:gd name="T1" fmla="*/ 0 h 2"/>
                <a:gd name="T2" fmla="*/ 0 w 44"/>
                <a:gd name="T3" fmla="*/ 0 h 2"/>
                <a:gd name="T4" fmla="*/ 22 w 44"/>
                <a:gd name="T5" fmla="*/ 0 h 2"/>
                <a:gd name="T6" fmla="*/ 22 w 44"/>
                <a:gd name="T7" fmla="*/ 0 h 2"/>
                <a:gd name="T8" fmla="*/ 44 w 44"/>
                <a:gd name="T9" fmla="*/ 2 h 2"/>
                <a:gd name="T10" fmla="*/ 44 w 44"/>
                <a:gd name="T11" fmla="*/ 2 h 2"/>
                <a:gd name="T12" fmla="*/ 22 w 44"/>
                <a:gd name="T13" fmla="*/ 2 h 2"/>
                <a:gd name="T14" fmla="*/ 22 w 44"/>
                <a:gd name="T15" fmla="*/ 2 h 2"/>
                <a:gd name="T16" fmla="*/ 0 w 44"/>
                <a:gd name="T17" fmla="*/ 0 h 2"/>
                <a:gd name="T18" fmla="*/ 0 w 4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5" name="Freeform 346"/>
            <p:cNvSpPr>
              <a:spLocks/>
            </p:cNvSpPr>
            <p:nvPr/>
          </p:nvSpPr>
          <p:spPr bwMode="auto">
            <a:xfrm>
              <a:off x="38099" y="2116146"/>
              <a:ext cx="406402" cy="231776"/>
            </a:xfrm>
            <a:custGeom>
              <a:avLst/>
              <a:gdLst>
                <a:gd name="T0" fmla="*/ 180 w 256"/>
                <a:gd name="T1" fmla="*/ 142 h 146"/>
                <a:gd name="T2" fmla="*/ 180 w 256"/>
                <a:gd name="T3" fmla="*/ 142 h 146"/>
                <a:gd name="T4" fmla="*/ 168 w 256"/>
                <a:gd name="T5" fmla="*/ 140 h 146"/>
                <a:gd name="T6" fmla="*/ 156 w 256"/>
                <a:gd name="T7" fmla="*/ 136 h 146"/>
                <a:gd name="T8" fmla="*/ 140 w 256"/>
                <a:gd name="T9" fmla="*/ 130 h 146"/>
                <a:gd name="T10" fmla="*/ 124 w 256"/>
                <a:gd name="T11" fmla="*/ 118 h 146"/>
                <a:gd name="T12" fmla="*/ 110 w 256"/>
                <a:gd name="T13" fmla="*/ 104 h 146"/>
                <a:gd name="T14" fmla="*/ 104 w 256"/>
                <a:gd name="T15" fmla="*/ 96 h 146"/>
                <a:gd name="T16" fmla="*/ 98 w 256"/>
                <a:gd name="T17" fmla="*/ 86 h 146"/>
                <a:gd name="T18" fmla="*/ 94 w 256"/>
                <a:gd name="T19" fmla="*/ 74 h 146"/>
                <a:gd name="T20" fmla="*/ 92 w 256"/>
                <a:gd name="T21" fmla="*/ 62 h 146"/>
                <a:gd name="T22" fmla="*/ 6 w 256"/>
                <a:gd name="T23" fmla="*/ 136 h 146"/>
                <a:gd name="T24" fmla="*/ 6 w 256"/>
                <a:gd name="T25" fmla="*/ 136 h 146"/>
                <a:gd name="T26" fmla="*/ 2 w 256"/>
                <a:gd name="T27" fmla="*/ 128 h 146"/>
                <a:gd name="T28" fmla="*/ 0 w 256"/>
                <a:gd name="T29" fmla="*/ 118 h 146"/>
                <a:gd name="T30" fmla="*/ 0 w 256"/>
                <a:gd name="T31" fmla="*/ 104 h 146"/>
                <a:gd name="T32" fmla="*/ 0 w 256"/>
                <a:gd name="T33" fmla="*/ 90 h 146"/>
                <a:gd name="T34" fmla="*/ 6 w 256"/>
                <a:gd name="T35" fmla="*/ 72 h 146"/>
                <a:gd name="T36" fmla="*/ 14 w 256"/>
                <a:gd name="T37" fmla="*/ 56 h 146"/>
                <a:gd name="T38" fmla="*/ 22 w 256"/>
                <a:gd name="T39" fmla="*/ 46 h 146"/>
                <a:gd name="T40" fmla="*/ 30 w 256"/>
                <a:gd name="T41" fmla="*/ 38 h 146"/>
                <a:gd name="T42" fmla="*/ 30 w 256"/>
                <a:gd name="T43" fmla="*/ 38 h 146"/>
                <a:gd name="T44" fmla="*/ 48 w 256"/>
                <a:gd name="T45" fmla="*/ 22 h 146"/>
                <a:gd name="T46" fmla="*/ 62 w 256"/>
                <a:gd name="T47" fmla="*/ 12 h 146"/>
                <a:gd name="T48" fmla="*/ 78 w 256"/>
                <a:gd name="T49" fmla="*/ 6 h 146"/>
                <a:gd name="T50" fmla="*/ 90 w 256"/>
                <a:gd name="T51" fmla="*/ 2 h 146"/>
                <a:gd name="T52" fmla="*/ 102 w 256"/>
                <a:gd name="T53" fmla="*/ 0 h 146"/>
                <a:gd name="T54" fmla="*/ 112 w 256"/>
                <a:gd name="T55" fmla="*/ 2 h 146"/>
                <a:gd name="T56" fmla="*/ 128 w 256"/>
                <a:gd name="T57" fmla="*/ 2 h 146"/>
                <a:gd name="T58" fmla="*/ 128 w 256"/>
                <a:gd name="T59" fmla="*/ 2 h 146"/>
                <a:gd name="T60" fmla="*/ 138 w 256"/>
                <a:gd name="T61" fmla="*/ 4 h 146"/>
                <a:gd name="T62" fmla="*/ 152 w 256"/>
                <a:gd name="T63" fmla="*/ 8 h 146"/>
                <a:gd name="T64" fmla="*/ 168 w 256"/>
                <a:gd name="T65" fmla="*/ 14 h 146"/>
                <a:gd name="T66" fmla="*/ 188 w 256"/>
                <a:gd name="T67" fmla="*/ 26 h 146"/>
                <a:gd name="T68" fmla="*/ 208 w 256"/>
                <a:gd name="T69" fmla="*/ 42 h 146"/>
                <a:gd name="T70" fmla="*/ 218 w 256"/>
                <a:gd name="T71" fmla="*/ 52 h 146"/>
                <a:gd name="T72" fmla="*/ 226 w 256"/>
                <a:gd name="T73" fmla="*/ 62 h 146"/>
                <a:gd name="T74" fmla="*/ 234 w 256"/>
                <a:gd name="T75" fmla="*/ 76 h 146"/>
                <a:gd name="T76" fmla="*/ 242 w 256"/>
                <a:gd name="T77" fmla="*/ 90 h 146"/>
                <a:gd name="T78" fmla="*/ 248 w 256"/>
                <a:gd name="T79" fmla="*/ 106 h 146"/>
                <a:gd name="T80" fmla="*/ 252 w 256"/>
                <a:gd name="T81" fmla="*/ 122 h 146"/>
                <a:gd name="T82" fmla="*/ 252 w 256"/>
                <a:gd name="T83" fmla="*/ 122 h 146"/>
                <a:gd name="T84" fmla="*/ 256 w 256"/>
                <a:gd name="T85" fmla="*/ 146 h 146"/>
                <a:gd name="T86" fmla="*/ 180 w 256"/>
                <a:gd name="T87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" h="146">
                  <a:moveTo>
                    <a:pt x="180" y="142"/>
                  </a:moveTo>
                  <a:lnTo>
                    <a:pt x="180" y="142"/>
                  </a:lnTo>
                  <a:lnTo>
                    <a:pt x="168" y="140"/>
                  </a:lnTo>
                  <a:lnTo>
                    <a:pt x="156" y="136"/>
                  </a:lnTo>
                  <a:lnTo>
                    <a:pt x="140" y="130"/>
                  </a:lnTo>
                  <a:lnTo>
                    <a:pt x="124" y="118"/>
                  </a:lnTo>
                  <a:lnTo>
                    <a:pt x="110" y="104"/>
                  </a:lnTo>
                  <a:lnTo>
                    <a:pt x="104" y="96"/>
                  </a:lnTo>
                  <a:lnTo>
                    <a:pt x="98" y="86"/>
                  </a:lnTo>
                  <a:lnTo>
                    <a:pt x="94" y="74"/>
                  </a:lnTo>
                  <a:lnTo>
                    <a:pt x="92" y="62"/>
                  </a:lnTo>
                  <a:lnTo>
                    <a:pt x="6" y="136"/>
                  </a:lnTo>
                  <a:lnTo>
                    <a:pt x="6" y="136"/>
                  </a:lnTo>
                  <a:lnTo>
                    <a:pt x="2" y="128"/>
                  </a:lnTo>
                  <a:lnTo>
                    <a:pt x="0" y="118"/>
                  </a:lnTo>
                  <a:lnTo>
                    <a:pt x="0" y="104"/>
                  </a:lnTo>
                  <a:lnTo>
                    <a:pt x="0" y="90"/>
                  </a:lnTo>
                  <a:lnTo>
                    <a:pt x="6" y="72"/>
                  </a:lnTo>
                  <a:lnTo>
                    <a:pt x="14" y="56"/>
                  </a:lnTo>
                  <a:lnTo>
                    <a:pt x="22" y="4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48" y="22"/>
                  </a:lnTo>
                  <a:lnTo>
                    <a:pt x="62" y="12"/>
                  </a:lnTo>
                  <a:lnTo>
                    <a:pt x="78" y="6"/>
                  </a:lnTo>
                  <a:lnTo>
                    <a:pt x="90" y="2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38" y="4"/>
                  </a:lnTo>
                  <a:lnTo>
                    <a:pt x="152" y="8"/>
                  </a:lnTo>
                  <a:lnTo>
                    <a:pt x="168" y="14"/>
                  </a:lnTo>
                  <a:lnTo>
                    <a:pt x="188" y="26"/>
                  </a:lnTo>
                  <a:lnTo>
                    <a:pt x="208" y="42"/>
                  </a:lnTo>
                  <a:lnTo>
                    <a:pt x="218" y="52"/>
                  </a:lnTo>
                  <a:lnTo>
                    <a:pt x="226" y="62"/>
                  </a:lnTo>
                  <a:lnTo>
                    <a:pt x="234" y="76"/>
                  </a:lnTo>
                  <a:lnTo>
                    <a:pt x="242" y="90"/>
                  </a:lnTo>
                  <a:lnTo>
                    <a:pt x="248" y="106"/>
                  </a:lnTo>
                  <a:lnTo>
                    <a:pt x="252" y="122"/>
                  </a:lnTo>
                  <a:lnTo>
                    <a:pt x="252" y="122"/>
                  </a:lnTo>
                  <a:lnTo>
                    <a:pt x="256" y="146"/>
                  </a:lnTo>
                  <a:lnTo>
                    <a:pt x="180" y="142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6" name="Freeform 347"/>
            <p:cNvSpPr>
              <a:spLocks/>
            </p:cNvSpPr>
            <p:nvPr/>
          </p:nvSpPr>
          <p:spPr bwMode="auto">
            <a:xfrm>
              <a:off x="177800" y="2424121"/>
              <a:ext cx="57150" cy="31750"/>
            </a:xfrm>
            <a:custGeom>
              <a:avLst/>
              <a:gdLst>
                <a:gd name="T0" fmla="*/ 16 w 36"/>
                <a:gd name="T1" fmla="*/ 0 h 20"/>
                <a:gd name="T2" fmla="*/ 16 w 36"/>
                <a:gd name="T3" fmla="*/ 0 h 20"/>
                <a:gd name="T4" fmla="*/ 10 w 36"/>
                <a:gd name="T5" fmla="*/ 2 h 20"/>
                <a:gd name="T6" fmla="*/ 4 w 36"/>
                <a:gd name="T7" fmla="*/ 4 h 20"/>
                <a:gd name="T8" fmla="*/ 0 w 36"/>
                <a:gd name="T9" fmla="*/ 6 h 20"/>
                <a:gd name="T10" fmla="*/ 0 w 36"/>
                <a:gd name="T11" fmla="*/ 10 h 20"/>
                <a:gd name="T12" fmla="*/ 0 w 36"/>
                <a:gd name="T13" fmla="*/ 10 h 20"/>
                <a:gd name="T14" fmla="*/ 0 w 36"/>
                <a:gd name="T15" fmla="*/ 14 h 20"/>
                <a:gd name="T16" fmla="*/ 4 w 36"/>
                <a:gd name="T17" fmla="*/ 16 h 20"/>
                <a:gd name="T18" fmla="*/ 10 w 36"/>
                <a:gd name="T19" fmla="*/ 20 h 20"/>
                <a:gd name="T20" fmla="*/ 18 w 36"/>
                <a:gd name="T21" fmla="*/ 20 h 20"/>
                <a:gd name="T22" fmla="*/ 18 w 36"/>
                <a:gd name="T23" fmla="*/ 20 h 20"/>
                <a:gd name="T24" fmla="*/ 20 w 36"/>
                <a:gd name="T25" fmla="*/ 20 h 20"/>
                <a:gd name="T26" fmla="*/ 20 w 36"/>
                <a:gd name="T27" fmla="*/ 20 h 20"/>
                <a:gd name="T28" fmla="*/ 26 w 36"/>
                <a:gd name="T29" fmla="*/ 20 h 20"/>
                <a:gd name="T30" fmla="*/ 32 w 36"/>
                <a:gd name="T31" fmla="*/ 18 h 20"/>
                <a:gd name="T32" fmla="*/ 34 w 36"/>
                <a:gd name="T33" fmla="*/ 16 h 20"/>
                <a:gd name="T34" fmla="*/ 36 w 36"/>
                <a:gd name="T35" fmla="*/ 12 h 20"/>
                <a:gd name="T36" fmla="*/ 36 w 36"/>
                <a:gd name="T37" fmla="*/ 12 h 20"/>
                <a:gd name="T38" fmla="*/ 36 w 36"/>
                <a:gd name="T39" fmla="*/ 8 h 20"/>
                <a:gd name="T40" fmla="*/ 32 w 36"/>
                <a:gd name="T41" fmla="*/ 4 h 20"/>
                <a:gd name="T42" fmla="*/ 26 w 36"/>
                <a:gd name="T43" fmla="*/ 2 h 20"/>
                <a:gd name="T44" fmla="*/ 18 w 36"/>
                <a:gd name="T45" fmla="*/ 0 h 20"/>
                <a:gd name="T46" fmla="*/ 18 w 36"/>
                <a:gd name="T47" fmla="*/ 0 h 20"/>
                <a:gd name="T48" fmla="*/ 16 w 36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2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7" name="Freeform 348"/>
            <p:cNvSpPr>
              <a:spLocks/>
            </p:cNvSpPr>
            <p:nvPr/>
          </p:nvSpPr>
          <p:spPr bwMode="auto">
            <a:xfrm>
              <a:off x="177800" y="2424121"/>
              <a:ext cx="57150" cy="31750"/>
            </a:xfrm>
            <a:custGeom>
              <a:avLst/>
              <a:gdLst>
                <a:gd name="T0" fmla="*/ 16 w 36"/>
                <a:gd name="T1" fmla="*/ 0 h 20"/>
                <a:gd name="T2" fmla="*/ 16 w 36"/>
                <a:gd name="T3" fmla="*/ 0 h 20"/>
                <a:gd name="T4" fmla="*/ 10 w 36"/>
                <a:gd name="T5" fmla="*/ 2 h 20"/>
                <a:gd name="T6" fmla="*/ 4 w 36"/>
                <a:gd name="T7" fmla="*/ 4 h 20"/>
                <a:gd name="T8" fmla="*/ 0 w 36"/>
                <a:gd name="T9" fmla="*/ 6 h 20"/>
                <a:gd name="T10" fmla="*/ 0 w 36"/>
                <a:gd name="T11" fmla="*/ 10 h 20"/>
                <a:gd name="T12" fmla="*/ 0 w 36"/>
                <a:gd name="T13" fmla="*/ 10 h 20"/>
                <a:gd name="T14" fmla="*/ 0 w 36"/>
                <a:gd name="T15" fmla="*/ 14 h 20"/>
                <a:gd name="T16" fmla="*/ 4 w 36"/>
                <a:gd name="T17" fmla="*/ 16 h 20"/>
                <a:gd name="T18" fmla="*/ 10 w 36"/>
                <a:gd name="T19" fmla="*/ 20 h 20"/>
                <a:gd name="T20" fmla="*/ 18 w 36"/>
                <a:gd name="T21" fmla="*/ 20 h 20"/>
                <a:gd name="T22" fmla="*/ 18 w 36"/>
                <a:gd name="T23" fmla="*/ 20 h 20"/>
                <a:gd name="T24" fmla="*/ 20 w 36"/>
                <a:gd name="T25" fmla="*/ 20 h 20"/>
                <a:gd name="T26" fmla="*/ 20 w 36"/>
                <a:gd name="T27" fmla="*/ 20 h 20"/>
                <a:gd name="T28" fmla="*/ 26 w 36"/>
                <a:gd name="T29" fmla="*/ 20 h 20"/>
                <a:gd name="T30" fmla="*/ 32 w 36"/>
                <a:gd name="T31" fmla="*/ 18 h 20"/>
                <a:gd name="T32" fmla="*/ 34 w 36"/>
                <a:gd name="T33" fmla="*/ 16 h 20"/>
                <a:gd name="T34" fmla="*/ 36 w 36"/>
                <a:gd name="T35" fmla="*/ 12 h 20"/>
                <a:gd name="T36" fmla="*/ 36 w 36"/>
                <a:gd name="T37" fmla="*/ 12 h 20"/>
                <a:gd name="T38" fmla="*/ 36 w 36"/>
                <a:gd name="T39" fmla="*/ 8 h 20"/>
                <a:gd name="T40" fmla="*/ 32 w 36"/>
                <a:gd name="T41" fmla="*/ 4 h 20"/>
                <a:gd name="T42" fmla="*/ 26 w 36"/>
                <a:gd name="T43" fmla="*/ 2 h 20"/>
                <a:gd name="T44" fmla="*/ 18 w 36"/>
                <a:gd name="T45" fmla="*/ 0 h 20"/>
                <a:gd name="T46" fmla="*/ 18 w 36"/>
                <a:gd name="T47" fmla="*/ 0 h 20"/>
                <a:gd name="T48" fmla="*/ 16 w 36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2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8" name="Freeform 349"/>
            <p:cNvSpPr>
              <a:spLocks/>
            </p:cNvSpPr>
            <p:nvPr/>
          </p:nvSpPr>
          <p:spPr bwMode="auto">
            <a:xfrm>
              <a:off x="120651" y="2528897"/>
              <a:ext cx="98426" cy="50800"/>
            </a:xfrm>
            <a:custGeom>
              <a:avLst/>
              <a:gdLst>
                <a:gd name="T0" fmla="*/ 0 w 62"/>
                <a:gd name="T1" fmla="*/ 20 h 32"/>
                <a:gd name="T2" fmla="*/ 0 w 62"/>
                <a:gd name="T3" fmla="*/ 20 h 32"/>
                <a:gd name="T4" fmla="*/ 6 w 62"/>
                <a:gd name="T5" fmla="*/ 20 h 32"/>
                <a:gd name="T6" fmla="*/ 20 w 62"/>
                <a:gd name="T7" fmla="*/ 18 h 32"/>
                <a:gd name="T8" fmla="*/ 40 w 62"/>
                <a:gd name="T9" fmla="*/ 12 h 32"/>
                <a:gd name="T10" fmla="*/ 52 w 62"/>
                <a:gd name="T11" fmla="*/ 8 h 32"/>
                <a:gd name="T12" fmla="*/ 62 w 62"/>
                <a:gd name="T13" fmla="*/ 0 h 32"/>
                <a:gd name="T14" fmla="*/ 62 w 62"/>
                <a:gd name="T15" fmla="*/ 0 h 32"/>
                <a:gd name="T16" fmla="*/ 60 w 62"/>
                <a:gd name="T17" fmla="*/ 6 h 32"/>
                <a:gd name="T18" fmla="*/ 56 w 62"/>
                <a:gd name="T19" fmla="*/ 12 h 32"/>
                <a:gd name="T20" fmla="*/ 50 w 62"/>
                <a:gd name="T21" fmla="*/ 18 h 32"/>
                <a:gd name="T22" fmla="*/ 40 w 62"/>
                <a:gd name="T23" fmla="*/ 24 h 32"/>
                <a:gd name="T24" fmla="*/ 30 w 62"/>
                <a:gd name="T25" fmla="*/ 28 h 32"/>
                <a:gd name="T26" fmla="*/ 16 w 62"/>
                <a:gd name="T27" fmla="*/ 32 h 32"/>
                <a:gd name="T28" fmla="*/ 0 w 62"/>
                <a:gd name="T29" fmla="*/ 32 h 32"/>
                <a:gd name="T30" fmla="*/ 0 w 62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32">
                  <a:moveTo>
                    <a:pt x="0" y="20"/>
                  </a:moveTo>
                  <a:lnTo>
                    <a:pt x="0" y="20"/>
                  </a:lnTo>
                  <a:lnTo>
                    <a:pt x="6" y="20"/>
                  </a:lnTo>
                  <a:lnTo>
                    <a:pt x="20" y="18"/>
                  </a:lnTo>
                  <a:lnTo>
                    <a:pt x="40" y="12"/>
                  </a:lnTo>
                  <a:lnTo>
                    <a:pt x="52" y="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6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0" y="24"/>
                  </a:lnTo>
                  <a:lnTo>
                    <a:pt x="30" y="28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1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9" name="Freeform 350"/>
            <p:cNvSpPr>
              <a:spLocks/>
            </p:cNvSpPr>
            <p:nvPr/>
          </p:nvSpPr>
          <p:spPr bwMode="auto">
            <a:xfrm>
              <a:off x="-1" y="2954349"/>
              <a:ext cx="85726" cy="196851"/>
            </a:xfrm>
            <a:custGeom>
              <a:avLst/>
              <a:gdLst>
                <a:gd name="T0" fmla="*/ 40 w 54"/>
                <a:gd name="T1" fmla="*/ 0 h 124"/>
                <a:gd name="T2" fmla="*/ 40 w 54"/>
                <a:gd name="T3" fmla="*/ 0 h 124"/>
                <a:gd name="T4" fmla="*/ 40 w 54"/>
                <a:gd name="T5" fmla="*/ 10 h 124"/>
                <a:gd name="T6" fmla="*/ 36 w 54"/>
                <a:gd name="T7" fmla="*/ 18 h 124"/>
                <a:gd name="T8" fmla="*/ 30 w 54"/>
                <a:gd name="T9" fmla="*/ 26 h 124"/>
                <a:gd name="T10" fmla="*/ 24 w 54"/>
                <a:gd name="T11" fmla="*/ 32 h 124"/>
                <a:gd name="T12" fmla="*/ 24 w 54"/>
                <a:gd name="T13" fmla="*/ 32 h 124"/>
                <a:gd name="T14" fmla="*/ 10 w 54"/>
                <a:gd name="T15" fmla="*/ 46 h 124"/>
                <a:gd name="T16" fmla="*/ 4 w 54"/>
                <a:gd name="T17" fmla="*/ 54 h 124"/>
                <a:gd name="T18" fmla="*/ 0 w 54"/>
                <a:gd name="T19" fmla="*/ 62 h 124"/>
                <a:gd name="T20" fmla="*/ 0 w 54"/>
                <a:gd name="T21" fmla="*/ 62 h 124"/>
                <a:gd name="T22" fmla="*/ 0 w 54"/>
                <a:gd name="T23" fmla="*/ 68 h 124"/>
                <a:gd name="T24" fmla="*/ 0 w 54"/>
                <a:gd name="T25" fmla="*/ 74 h 124"/>
                <a:gd name="T26" fmla="*/ 4 w 54"/>
                <a:gd name="T27" fmla="*/ 86 h 124"/>
                <a:gd name="T28" fmla="*/ 4 w 54"/>
                <a:gd name="T29" fmla="*/ 86 h 124"/>
                <a:gd name="T30" fmla="*/ 12 w 54"/>
                <a:gd name="T31" fmla="*/ 100 h 124"/>
                <a:gd name="T32" fmla="*/ 24 w 54"/>
                <a:gd name="T33" fmla="*/ 112 h 124"/>
                <a:gd name="T34" fmla="*/ 38 w 54"/>
                <a:gd name="T35" fmla="*/ 120 h 124"/>
                <a:gd name="T36" fmla="*/ 54 w 54"/>
                <a:gd name="T37" fmla="*/ 124 h 124"/>
                <a:gd name="T38" fmla="*/ 40 w 54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124">
                  <a:moveTo>
                    <a:pt x="40" y="0"/>
                  </a:moveTo>
                  <a:lnTo>
                    <a:pt x="40" y="0"/>
                  </a:lnTo>
                  <a:lnTo>
                    <a:pt x="40" y="10"/>
                  </a:lnTo>
                  <a:lnTo>
                    <a:pt x="36" y="18"/>
                  </a:lnTo>
                  <a:lnTo>
                    <a:pt x="30" y="26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10" y="46"/>
                  </a:lnTo>
                  <a:lnTo>
                    <a:pt x="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12" y="100"/>
                  </a:lnTo>
                  <a:lnTo>
                    <a:pt x="24" y="112"/>
                  </a:lnTo>
                  <a:lnTo>
                    <a:pt x="38" y="120"/>
                  </a:lnTo>
                  <a:lnTo>
                    <a:pt x="54" y="1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EB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0" name="Freeform 351"/>
            <p:cNvSpPr>
              <a:spLocks/>
            </p:cNvSpPr>
            <p:nvPr/>
          </p:nvSpPr>
          <p:spPr bwMode="auto">
            <a:xfrm>
              <a:off x="-1" y="2954349"/>
              <a:ext cx="85726" cy="196851"/>
            </a:xfrm>
            <a:custGeom>
              <a:avLst/>
              <a:gdLst>
                <a:gd name="T0" fmla="*/ 40 w 54"/>
                <a:gd name="T1" fmla="*/ 0 h 124"/>
                <a:gd name="T2" fmla="*/ 40 w 54"/>
                <a:gd name="T3" fmla="*/ 0 h 124"/>
                <a:gd name="T4" fmla="*/ 40 w 54"/>
                <a:gd name="T5" fmla="*/ 10 h 124"/>
                <a:gd name="T6" fmla="*/ 36 w 54"/>
                <a:gd name="T7" fmla="*/ 18 h 124"/>
                <a:gd name="T8" fmla="*/ 30 w 54"/>
                <a:gd name="T9" fmla="*/ 26 h 124"/>
                <a:gd name="T10" fmla="*/ 24 w 54"/>
                <a:gd name="T11" fmla="*/ 32 h 124"/>
                <a:gd name="T12" fmla="*/ 24 w 54"/>
                <a:gd name="T13" fmla="*/ 32 h 124"/>
                <a:gd name="T14" fmla="*/ 10 w 54"/>
                <a:gd name="T15" fmla="*/ 46 h 124"/>
                <a:gd name="T16" fmla="*/ 4 w 54"/>
                <a:gd name="T17" fmla="*/ 54 h 124"/>
                <a:gd name="T18" fmla="*/ 0 w 54"/>
                <a:gd name="T19" fmla="*/ 62 h 124"/>
                <a:gd name="T20" fmla="*/ 0 w 54"/>
                <a:gd name="T21" fmla="*/ 62 h 124"/>
                <a:gd name="T22" fmla="*/ 0 w 54"/>
                <a:gd name="T23" fmla="*/ 68 h 124"/>
                <a:gd name="T24" fmla="*/ 0 w 54"/>
                <a:gd name="T25" fmla="*/ 74 h 124"/>
                <a:gd name="T26" fmla="*/ 4 w 54"/>
                <a:gd name="T27" fmla="*/ 86 h 124"/>
                <a:gd name="T28" fmla="*/ 4 w 54"/>
                <a:gd name="T29" fmla="*/ 86 h 124"/>
                <a:gd name="T30" fmla="*/ 12 w 54"/>
                <a:gd name="T31" fmla="*/ 100 h 124"/>
                <a:gd name="T32" fmla="*/ 24 w 54"/>
                <a:gd name="T33" fmla="*/ 112 h 124"/>
                <a:gd name="T34" fmla="*/ 38 w 54"/>
                <a:gd name="T35" fmla="*/ 120 h 124"/>
                <a:gd name="T36" fmla="*/ 54 w 54"/>
                <a:gd name="T3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124">
                  <a:moveTo>
                    <a:pt x="40" y="0"/>
                  </a:moveTo>
                  <a:lnTo>
                    <a:pt x="40" y="0"/>
                  </a:lnTo>
                  <a:lnTo>
                    <a:pt x="40" y="10"/>
                  </a:lnTo>
                  <a:lnTo>
                    <a:pt x="36" y="18"/>
                  </a:lnTo>
                  <a:lnTo>
                    <a:pt x="30" y="26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10" y="46"/>
                  </a:lnTo>
                  <a:lnTo>
                    <a:pt x="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12" y="100"/>
                  </a:lnTo>
                  <a:lnTo>
                    <a:pt x="24" y="112"/>
                  </a:lnTo>
                  <a:lnTo>
                    <a:pt x="38" y="120"/>
                  </a:lnTo>
                  <a:lnTo>
                    <a:pt x="54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1" name="Freeform 352"/>
            <p:cNvSpPr>
              <a:spLocks/>
            </p:cNvSpPr>
            <p:nvPr/>
          </p:nvSpPr>
          <p:spPr bwMode="auto">
            <a:xfrm>
              <a:off x="47624" y="3001974"/>
              <a:ext cx="450852" cy="549277"/>
            </a:xfrm>
            <a:custGeom>
              <a:avLst/>
              <a:gdLst>
                <a:gd name="T0" fmla="*/ 24 w 284"/>
                <a:gd name="T1" fmla="*/ 336 h 346"/>
                <a:gd name="T2" fmla="*/ 0 w 284"/>
                <a:gd name="T3" fmla="*/ 22 h 346"/>
                <a:gd name="T4" fmla="*/ 0 w 284"/>
                <a:gd name="T5" fmla="*/ 22 h 346"/>
                <a:gd name="T6" fmla="*/ 126 w 284"/>
                <a:gd name="T7" fmla="*/ 10 h 346"/>
                <a:gd name="T8" fmla="*/ 240 w 284"/>
                <a:gd name="T9" fmla="*/ 0 h 346"/>
                <a:gd name="T10" fmla="*/ 284 w 284"/>
                <a:gd name="T11" fmla="*/ 346 h 346"/>
                <a:gd name="T12" fmla="*/ 24 w 284"/>
                <a:gd name="T13" fmla="*/ 33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46">
                  <a:moveTo>
                    <a:pt x="24" y="336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26" y="10"/>
                  </a:lnTo>
                  <a:lnTo>
                    <a:pt x="240" y="0"/>
                  </a:lnTo>
                  <a:lnTo>
                    <a:pt x="284" y="346"/>
                  </a:lnTo>
                  <a:lnTo>
                    <a:pt x="24" y="336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2" name="Freeform 353"/>
            <p:cNvSpPr>
              <a:spLocks/>
            </p:cNvSpPr>
            <p:nvPr/>
          </p:nvSpPr>
          <p:spPr bwMode="auto">
            <a:xfrm>
              <a:off x="47624" y="3001974"/>
              <a:ext cx="450852" cy="549277"/>
            </a:xfrm>
            <a:custGeom>
              <a:avLst/>
              <a:gdLst>
                <a:gd name="T0" fmla="*/ 24 w 284"/>
                <a:gd name="T1" fmla="*/ 336 h 346"/>
                <a:gd name="T2" fmla="*/ 0 w 284"/>
                <a:gd name="T3" fmla="*/ 22 h 346"/>
                <a:gd name="T4" fmla="*/ 0 w 284"/>
                <a:gd name="T5" fmla="*/ 22 h 346"/>
                <a:gd name="T6" fmla="*/ 126 w 284"/>
                <a:gd name="T7" fmla="*/ 10 h 346"/>
                <a:gd name="T8" fmla="*/ 240 w 284"/>
                <a:gd name="T9" fmla="*/ 0 h 346"/>
                <a:gd name="T10" fmla="*/ 284 w 284"/>
                <a:gd name="T11" fmla="*/ 346 h 346"/>
                <a:gd name="T12" fmla="*/ 24 w 284"/>
                <a:gd name="T13" fmla="*/ 33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46">
                  <a:moveTo>
                    <a:pt x="24" y="336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26" y="10"/>
                  </a:lnTo>
                  <a:lnTo>
                    <a:pt x="240" y="0"/>
                  </a:lnTo>
                  <a:lnTo>
                    <a:pt x="284" y="346"/>
                  </a:lnTo>
                  <a:lnTo>
                    <a:pt x="24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3" name="Freeform 354"/>
            <p:cNvSpPr>
              <a:spLocks/>
            </p:cNvSpPr>
            <p:nvPr/>
          </p:nvSpPr>
          <p:spPr bwMode="auto">
            <a:xfrm>
              <a:off x="142876" y="3176599"/>
              <a:ext cx="266702" cy="180976"/>
            </a:xfrm>
            <a:custGeom>
              <a:avLst/>
              <a:gdLst>
                <a:gd name="T0" fmla="*/ 0 w 168"/>
                <a:gd name="T1" fmla="*/ 20 h 114"/>
                <a:gd name="T2" fmla="*/ 0 w 168"/>
                <a:gd name="T3" fmla="*/ 20 h 114"/>
                <a:gd name="T4" fmla="*/ 2 w 168"/>
                <a:gd name="T5" fmla="*/ 68 h 114"/>
                <a:gd name="T6" fmla="*/ 8 w 168"/>
                <a:gd name="T7" fmla="*/ 100 h 114"/>
                <a:gd name="T8" fmla="*/ 10 w 168"/>
                <a:gd name="T9" fmla="*/ 110 h 114"/>
                <a:gd name="T10" fmla="*/ 12 w 168"/>
                <a:gd name="T11" fmla="*/ 112 h 114"/>
                <a:gd name="T12" fmla="*/ 14 w 168"/>
                <a:gd name="T13" fmla="*/ 114 h 114"/>
                <a:gd name="T14" fmla="*/ 14 w 168"/>
                <a:gd name="T15" fmla="*/ 114 h 114"/>
                <a:gd name="T16" fmla="*/ 56 w 168"/>
                <a:gd name="T17" fmla="*/ 110 h 114"/>
                <a:gd name="T18" fmla="*/ 104 w 168"/>
                <a:gd name="T19" fmla="*/ 104 h 114"/>
                <a:gd name="T20" fmla="*/ 148 w 168"/>
                <a:gd name="T21" fmla="*/ 96 h 114"/>
                <a:gd name="T22" fmla="*/ 160 w 168"/>
                <a:gd name="T23" fmla="*/ 92 h 114"/>
                <a:gd name="T24" fmla="*/ 166 w 168"/>
                <a:gd name="T25" fmla="*/ 90 h 114"/>
                <a:gd name="T26" fmla="*/ 166 w 168"/>
                <a:gd name="T27" fmla="*/ 90 h 114"/>
                <a:gd name="T28" fmla="*/ 168 w 168"/>
                <a:gd name="T29" fmla="*/ 84 h 114"/>
                <a:gd name="T30" fmla="*/ 166 w 168"/>
                <a:gd name="T31" fmla="*/ 72 h 114"/>
                <a:gd name="T32" fmla="*/ 164 w 168"/>
                <a:gd name="T33" fmla="*/ 42 h 114"/>
                <a:gd name="T34" fmla="*/ 156 w 168"/>
                <a:gd name="T35" fmla="*/ 0 h 114"/>
                <a:gd name="T36" fmla="*/ 0 w 168"/>
                <a:gd name="T37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14">
                  <a:moveTo>
                    <a:pt x="0" y="20"/>
                  </a:moveTo>
                  <a:lnTo>
                    <a:pt x="0" y="20"/>
                  </a:lnTo>
                  <a:lnTo>
                    <a:pt x="2" y="68"/>
                  </a:lnTo>
                  <a:lnTo>
                    <a:pt x="8" y="100"/>
                  </a:lnTo>
                  <a:lnTo>
                    <a:pt x="10" y="110"/>
                  </a:lnTo>
                  <a:lnTo>
                    <a:pt x="12" y="112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56" y="110"/>
                  </a:lnTo>
                  <a:lnTo>
                    <a:pt x="104" y="104"/>
                  </a:lnTo>
                  <a:lnTo>
                    <a:pt x="148" y="96"/>
                  </a:lnTo>
                  <a:lnTo>
                    <a:pt x="160" y="92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8" y="84"/>
                  </a:lnTo>
                  <a:lnTo>
                    <a:pt x="166" y="72"/>
                  </a:lnTo>
                  <a:lnTo>
                    <a:pt x="164" y="42"/>
                  </a:lnTo>
                  <a:lnTo>
                    <a:pt x="15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4" name="Freeform 355"/>
            <p:cNvSpPr>
              <a:spLocks/>
            </p:cNvSpPr>
            <p:nvPr/>
          </p:nvSpPr>
          <p:spPr bwMode="auto">
            <a:xfrm>
              <a:off x="142876" y="3176599"/>
              <a:ext cx="266702" cy="180976"/>
            </a:xfrm>
            <a:custGeom>
              <a:avLst/>
              <a:gdLst>
                <a:gd name="T0" fmla="*/ 0 w 168"/>
                <a:gd name="T1" fmla="*/ 20 h 114"/>
                <a:gd name="T2" fmla="*/ 0 w 168"/>
                <a:gd name="T3" fmla="*/ 20 h 114"/>
                <a:gd name="T4" fmla="*/ 2 w 168"/>
                <a:gd name="T5" fmla="*/ 68 h 114"/>
                <a:gd name="T6" fmla="*/ 8 w 168"/>
                <a:gd name="T7" fmla="*/ 100 h 114"/>
                <a:gd name="T8" fmla="*/ 10 w 168"/>
                <a:gd name="T9" fmla="*/ 110 h 114"/>
                <a:gd name="T10" fmla="*/ 12 w 168"/>
                <a:gd name="T11" fmla="*/ 112 h 114"/>
                <a:gd name="T12" fmla="*/ 14 w 168"/>
                <a:gd name="T13" fmla="*/ 114 h 114"/>
                <a:gd name="T14" fmla="*/ 14 w 168"/>
                <a:gd name="T15" fmla="*/ 114 h 114"/>
                <a:gd name="T16" fmla="*/ 56 w 168"/>
                <a:gd name="T17" fmla="*/ 110 h 114"/>
                <a:gd name="T18" fmla="*/ 104 w 168"/>
                <a:gd name="T19" fmla="*/ 104 h 114"/>
                <a:gd name="T20" fmla="*/ 148 w 168"/>
                <a:gd name="T21" fmla="*/ 96 h 114"/>
                <a:gd name="T22" fmla="*/ 160 w 168"/>
                <a:gd name="T23" fmla="*/ 92 h 114"/>
                <a:gd name="T24" fmla="*/ 166 w 168"/>
                <a:gd name="T25" fmla="*/ 90 h 114"/>
                <a:gd name="T26" fmla="*/ 166 w 168"/>
                <a:gd name="T27" fmla="*/ 90 h 114"/>
                <a:gd name="T28" fmla="*/ 168 w 168"/>
                <a:gd name="T29" fmla="*/ 84 h 114"/>
                <a:gd name="T30" fmla="*/ 166 w 168"/>
                <a:gd name="T31" fmla="*/ 72 h 114"/>
                <a:gd name="T32" fmla="*/ 164 w 168"/>
                <a:gd name="T33" fmla="*/ 42 h 114"/>
                <a:gd name="T34" fmla="*/ 156 w 168"/>
                <a:gd name="T35" fmla="*/ 0 h 114"/>
                <a:gd name="T36" fmla="*/ 0 w 168"/>
                <a:gd name="T37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14">
                  <a:moveTo>
                    <a:pt x="0" y="20"/>
                  </a:moveTo>
                  <a:lnTo>
                    <a:pt x="0" y="20"/>
                  </a:lnTo>
                  <a:lnTo>
                    <a:pt x="2" y="68"/>
                  </a:lnTo>
                  <a:lnTo>
                    <a:pt x="8" y="100"/>
                  </a:lnTo>
                  <a:lnTo>
                    <a:pt x="10" y="110"/>
                  </a:lnTo>
                  <a:lnTo>
                    <a:pt x="12" y="112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56" y="110"/>
                  </a:lnTo>
                  <a:lnTo>
                    <a:pt x="104" y="104"/>
                  </a:lnTo>
                  <a:lnTo>
                    <a:pt x="148" y="96"/>
                  </a:lnTo>
                  <a:lnTo>
                    <a:pt x="160" y="92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8" y="84"/>
                  </a:lnTo>
                  <a:lnTo>
                    <a:pt x="166" y="72"/>
                  </a:lnTo>
                  <a:lnTo>
                    <a:pt x="164" y="42"/>
                  </a:lnTo>
                  <a:lnTo>
                    <a:pt x="156" y="0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5" name="Freeform 356"/>
            <p:cNvSpPr>
              <a:spLocks/>
            </p:cNvSpPr>
            <p:nvPr/>
          </p:nvSpPr>
          <p:spPr bwMode="auto">
            <a:xfrm>
              <a:off x="107950" y="3128975"/>
              <a:ext cx="304802" cy="82550"/>
            </a:xfrm>
            <a:custGeom>
              <a:avLst/>
              <a:gdLst>
                <a:gd name="T0" fmla="*/ 4 w 192"/>
                <a:gd name="T1" fmla="*/ 52 h 52"/>
                <a:gd name="T2" fmla="*/ 4 w 192"/>
                <a:gd name="T3" fmla="*/ 52 h 52"/>
                <a:gd name="T4" fmla="*/ 4 w 192"/>
                <a:gd name="T5" fmla="*/ 48 h 52"/>
                <a:gd name="T6" fmla="*/ 4 w 192"/>
                <a:gd name="T7" fmla="*/ 48 h 52"/>
                <a:gd name="T8" fmla="*/ 0 w 192"/>
                <a:gd name="T9" fmla="*/ 30 h 52"/>
                <a:gd name="T10" fmla="*/ 0 w 192"/>
                <a:gd name="T11" fmla="*/ 30 h 52"/>
                <a:gd name="T12" fmla="*/ 0 w 192"/>
                <a:gd name="T13" fmla="*/ 28 h 52"/>
                <a:gd name="T14" fmla="*/ 0 w 192"/>
                <a:gd name="T15" fmla="*/ 28 h 52"/>
                <a:gd name="T16" fmla="*/ 188 w 192"/>
                <a:gd name="T17" fmla="*/ 0 h 52"/>
                <a:gd name="T18" fmla="*/ 190 w 192"/>
                <a:gd name="T19" fmla="*/ 0 h 52"/>
                <a:gd name="T20" fmla="*/ 192 w 192"/>
                <a:gd name="T21" fmla="*/ 0 h 52"/>
                <a:gd name="T22" fmla="*/ 192 w 192"/>
                <a:gd name="T23" fmla="*/ 4 h 52"/>
                <a:gd name="T24" fmla="*/ 192 w 192"/>
                <a:gd name="T25" fmla="*/ 4 h 52"/>
                <a:gd name="T26" fmla="*/ 192 w 192"/>
                <a:gd name="T27" fmla="*/ 30 h 52"/>
                <a:gd name="T28" fmla="*/ 192 w 192"/>
                <a:gd name="T29" fmla="*/ 32 h 52"/>
                <a:gd name="T30" fmla="*/ 190 w 192"/>
                <a:gd name="T31" fmla="*/ 32 h 52"/>
                <a:gd name="T32" fmla="*/ 190 w 192"/>
                <a:gd name="T33" fmla="*/ 32 h 52"/>
                <a:gd name="T34" fmla="*/ 58 w 192"/>
                <a:gd name="T35" fmla="*/ 48 h 52"/>
                <a:gd name="T36" fmla="*/ 58 w 192"/>
                <a:gd name="T37" fmla="*/ 48 h 52"/>
                <a:gd name="T38" fmla="*/ 18 w 192"/>
                <a:gd name="T39" fmla="*/ 52 h 52"/>
                <a:gd name="T40" fmla="*/ 18 w 192"/>
                <a:gd name="T41" fmla="*/ 52 h 52"/>
                <a:gd name="T42" fmla="*/ 4 w 192"/>
                <a:gd name="T43" fmla="*/ 52 h 52"/>
                <a:gd name="T44" fmla="*/ 4 w 192"/>
                <a:gd name="T45" fmla="*/ 52 h 52"/>
                <a:gd name="T46" fmla="*/ 20 w 192"/>
                <a:gd name="T47" fmla="*/ 50 h 52"/>
                <a:gd name="T48" fmla="*/ 20 w 192"/>
                <a:gd name="T49" fmla="*/ 50 h 52"/>
                <a:gd name="T50" fmla="*/ 58 w 192"/>
                <a:gd name="T51" fmla="*/ 44 h 52"/>
                <a:gd name="T52" fmla="*/ 58 w 192"/>
                <a:gd name="T53" fmla="*/ 44 h 52"/>
                <a:gd name="T54" fmla="*/ 190 w 192"/>
                <a:gd name="T55" fmla="*/ 28 h 52"/>
                <a:gd name="T56" fmla="*/ 188 w 192"/>
                <a:gd name="T57" fmla="*/ 30 h 52"/>
                <a:gd name="T58" fmla="*/ 188 w 192"/>
                <a:gd name="T59" fmla="*/ 30 h 52"/>
                <a:gd name="T60" fmla="*/ 188 w 192"/>
                <a:gd name="T61" fmla="*/ 4 h 52"/>
                <a:gd name="T62" fmla="*/ 190 w 192"/>
                <a:gd name="T63" fmla="*/ 6 h 52"/>
                <a:gd name="T64" fmla="*/ 190 w 192"/>
                <a:gd name="T65" fmla="*/ 6 h 52"/>
                <a:gd name="T66" fmla="*/ 190 w 192"/>
                <a:gd name="T67" fmla="*/ 6 h 52"/>
                <a:gd name="T68" fmla="*/ 0 w 192"/>
                <a:gd name="T69" fmla="*/ 32 h 52"/>
                <a:gd name="T70" fmla="*/ 2 w 192"/>
                <a:gd name="T71" fmla="*/ 30 h 52"/>
                <a:gd name="T72" fmla="*/ 2 w 192"/>
                <a:gd name="T73" fmla="*/ 30 h 52"/>
                <a:gd name="T74" fmla="*/ 4 w 192"/>
                <a:gd name="T75" fmla="*/ 46 h 52"/>
                <a:gd name="T76" fmla="*/ 4 w 192"/>
                <a:gd name="T77" fmla="*/ 46 h 52"/>
                <a:gd name="T78" fmla="*/ 4 w 192"/>
                <a:gd name="T7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52">
                  <a:moveTo>
                    <a:pt x="4" y="52"/>
                  </a:moveTo>
                  <a:lnTo>
                    <a:pt x="4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8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2" y="30"/>
                  </a:lnTo>
                  <a:lnTo>
                    <a:pt x="192" y="32"/>
                  </a:lnTo>
                  <a:lnTo>
                    <a:pt x="190" y="32"/>
                  </a:lnTo>
                  <a:lnTo>
                    <a:pt x="190" y="32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190" y="28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88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6" name="Freeform 357"/>
            <p:cNvSpPr>
              <a:spLocks/>
            </p:cNvSpPr>
            <p:nvPr/>
          </p:nvSpPr>
          <p:spPr bwMode="auto">
            <a:xfrm>
              <a:off x="107950" y="3128975"/>
              <a:ext cx="304802" cy="82550"/>
            </a:xfrm>
            <a:custGeom>
              <a:avLst/>
              <a:gdLst>
                <a:gd name="T0" fmla="*/ 4 w 192"/>
                <a:gd name="T1" fmla="*/ 52 h 52"/>
                <a:gd name="T2" fmla="*/ 4 w 192"/>
                <a:gd name="T3" fmla="*/ 52 h 52"/>
                <a:gd name="T4" fmla="*/ 4 w 192"/>
                <a:gd name="T5" fmla="*/ 48 h 52"/>
                <a:gd name="T6" fmla="*/ 4 w 192"/>
                <a:gd name="T7" fmla="*/ 48 h 52"/>
                <a:gd name="T8" fmla="*/ 0 w 192"/>
                <a:gd name="T9" fmla="*/ 30 h 52"/>
                <a:gd name="T10" fmla="*/ 0 w 192"/>
                <a:gd name="T11" fmla="*/ 30 h 52"/>
                <a:gd name="T12" fmla="*/ 0 w 192"/>
                <a:gd name="T13" fmla="*/ 28 h 52"/>
                <a:gd name="T14" fmla="*/ 0 w 192"/>
                <a:gd name="T15" fmla="*/ 28 h 52"/>
                <a:gd name="T16" fmla="*/ 188 w 192"/>
                <a:gd name="T17" fmla="*/ 0 h 52"/>
                <a:gd name="T18" fmla="*/ 190 w 192"/>
                <a:gd name="T19" fmla="*/ 0 h 52"/>
                <a:gd name="T20" fmla="*/ 192 w 192"/>
                <a:gd name="T21" fmla="*/ 0 h 52"/>
                <a:gd name="T22" fmla="*/ 192 w 192"/>
                <a:gd name="T23" fmla="*/ 4 h 52"/>
                <a:gd name="T24" fmla="*/ 192 w 192"/>
                <a:gd name="T25" fmla="*/ 4 h 52"/>
                <a:gd name="T26" fmla="*/ 192 w 192"/>
                <a:gd name="T27" fmla="*/ 30 h 52"/>
                <a:gd name="T28" fmla="*/ 192 w 192"/>
                <a:gd name="T29" fmla="*/ 32 h 52"/>
                <a:gd name="T30" fmla="*/ 190 w 192"/>
                <a:gd name="T31" fmla="*/ 32 h 52"/>
                <a:gd name="T32" fmla="*/ 190 w 192"/>
                <a:gd name="T33" fmla="*/ 32 h 52"/>
                <a:gd name="T34" fmla="*/ 58 w 192"/>
                <a:gd name="T35" fmla="*/ 48 h 52"/>
                <a:gd name="T36" fmla="*/ 58 w 192"/>
                <a:gd name="T37" fmla="*/ 48 h 52"/>
                <a:gd name="T38" fmla="*/ 18 w 192"/>
                <a:gd name="T39" fmla="*/ 52 h 52"/>
                <a:gd name="T40" fmla="*/ 18 w 192"/>
                <a:gd name="T41" fmla="*/ 52 h 52"/>
                <a:gd name="T42" fmla="*/ 4 w 192"/>
                <a:gd name="T43" fmla="*/ 52 h 52"/>
                <a:gd name="T44" fmla="*/ 4 w 192"/>
                <a:gd name="T45" fmla="*/ 52 h 52"/>
                <a:gd name="T46" fmla="*/ 20 w 192"/>
                <a:gd name="T47" fmla="*/ 50 h 52"/>
                <a:gd name="T48" fmla="*/ 20 w 192"/>
                <a:gd name="T49" fmla="*/ 50 h 52"/>
                <a:gd name="T50" fmla="*/ 58 w 192"/>
                <a:gd name="T51" fmla="*/ 44 h 52"/>
                <a:gd name="T52" fmla="*/ 58 w 192"/>
                <a:gd name="T53" fmla="*/ 44 h 52"/>
                <a:gd name="T54" fmla="*/ 190 w 192"/>
                <a:gd name="T55" fmla="*/ 28 h 52"/>
                <a:gd name="T56" fmla="*/ 188 w 192"/>
                <a:gd name="T57" fmla="*/ 30 h 52"/>
                <a:gd name="T58" fmla="*/ 188 w 192"/>
                <a:gd name="T59" fmla="*/ 30 h 52"/>
                <a:gd name="T60" fmla="*/ 188 w 192"/>
                <a:gd name="T61" fmla="*/ 4 h 52"/>
                <a:gd name="T62" fmla="*/ 190 w 192"/>
                <a:gd name="T63" fmla="*/ 6 h 52"/>
                <a:gd name="T64" fmla="*/ 190 w 192"/>
                <a:gd name="T65" fmla="*/ 6 h 52"/>
                <a:gd name="T66" fmla="*/ 190 w 192"/>
                <a:gd name="T67" fmla="*/ 6 h 52"/>
                <a:gd name="T68" fmla="*/ 0 w 192"/>
                <a:gd name="T69" fmla="*/ 32 h 52"/>
                <a:gd name="T70" fmla="*/ 2 w 192"/>
                <a:gd name="T71" fmla="*/ 30 h 52"/>
                <a:gd name="T72" fmla="*/ 2 w 192"/>
                <a:gd name="T73" fmla="*/ 30 h 52"/>
                <a:gd name="T74" fmla="*/ 4 w 192"/>
                <a:gd name="T75" fmla="*/ 46 h 52"/>
                <a:gd name="T76" fmla="*/ 4 w 192"/>
                <a:gd name="T77" fmla="*/ 46 h 52"/>
                <a:gd name="T78" fmla="*/ 4 w 192"/>
                <a:gd name="T7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52">
                  <a:moveTo>
                    <a:pt x="4" y="52"/>
                  </a:moveTo>
                  <a:lnTo>
                    <a:pt x="4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8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2" y="30"/>
                  </a:lnTo>
                  <a:lnTo>
                    <a:pt x="192" y="32"/>
                  </a:lnTo>
                  <a:lnTo>
                    <a:pt x="190" y="32"/>
                  </a:lnTo>
                  <a:lnTo>
                    <a:pt x="190" y="32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190" y="28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88" y="4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7" name="Freeform 358"/>
            <p:cNvSpPr>
              <a:spLocks/>
            </p:cNvSpPr>
            <p:nvPr/>
          </p:nvSpPr>
          <p:spPr bwMode="auto">
            <a:xfrm>
              <a:off x="206375" y="3573476"/>
              <a:ext cx="431803" cy="1282705"/>
            </a:xfrm>
            <a:custGeom>
              <a:avLst/>
              <a:gdLst>
                <a:gd name="T0" fmla="*/ 272 w 272"/>
                <a:gd name="T1" fmla="*/ 0 h 808"/>
                <a:gd name="T2" fmla="*/ 270 w 272"/>
                <a:gd name="T3" fmla="*/ 2 h 808"/>
                <a:gd name="T4" fmla="*/ 270 w 272"/>
                <a:gd name="T5" fmla="*/ 10 h 808"/>
                <a:gd name="T6" fmla="*/ 262 w 272"/>
                <a:gd name="T7" fmla="*/ 36 h 808"/>
                <a:gd name="T8" fmla="*/ 254 w 272"/>
                <a:gd name="T9" fmla="*/ 56 h 808"/>
                <a:gd name="T10" fmla="*/ 240 w 272"/>
                <a:gd name="T11" fmla="*/ 76 h 808"/>
                <a:gd name="T12" fmla="*/ 220 w 272"/>
                <a:gd name="T13" fmla="*/ 98 h 808"/>
                <a:gd name="T14" fmla="*/ 192 w 272"/>
                <a:gd name="T15" fmla="*/ 116 h 808"/>
                <a:gd name="T16" fmla="*/ 178 w 272"/>
                <a:gd name="T17" fmla="*/ 122 h 808"/>
                <a:gd name="T18" fmla="*/ 142 w 272"/>
                <a:gd name="T19" fmla="*/ 132 h 808"/>
                <a:gd name="T20" fmla="*/ 122 w 272"/>
                <a:gd name="T21" fmla="*/ 134 h 808"/>
                <a:gd name="T22" fmla="*/ 102 w 272"/>
                <a:gd name="T23" fmla="*/ 134 h 808"/>
                <a:gd name="T24" fmla="*/ 82 w 272"/>
                <a:gd name="T25" fmla="*/ 130 h 808"/>
                <a:gd name="T26" fmla="*/ 60 w 272"/>
                <a:gd name="T27" fmla="*/ 130 h 808"/>
                <a:gd name="T28" fmla="*/ 40 w 272"/>
                <a:gd name="T29" fmla="*/ 134 h 808"/>
                <a:gd name="T30" fmla="*/ 32 w 272"/>
                <a:gd name="T31" fmla="*/ 140 h 808"/>
                <a:gd name="T32" fmla="*/ 26 w 272"/>
                <a:gd name="T33" fmla="*/ 148 h 808"/>
                <a:gd name="T34" fmla="*/ 20 w 272"/>
                <a:gd name="T35" fmla="*/ 170 h 808"/>
                <a:gd name="T36" fmla="*/ 14 w 272"/>
                <a:gd name="T37" fmla="*/ 216 h 808"/>
                <a:gd name="T38" fmla="*/ 10 w 272"/>
                <a:gd name="T39" fmla="*/ 266 h 808"/>
                <a:gd name="T40" fmla="*/ 8 w 272"/>
                <a:gd name="T41" fmla="*/ 316 h 808"/>
                <a:gd name="T42" fmla="*/ 4 w 272"/>
                <a:gd name="T43" fmla="*/ 508 h 808"/>
                <a:gd name="T44" fmla="*/ 4 w 272"/>
                <a:gd name="T45" fmla="*/ 664 h 808"/>
                <a:gd name="T46" fmla="*/ 4 w 272"/>
                <a:gd name="T47" fmla="*/ 770 h 808"/>
                <a:gd name="T48" fmla="*/ 2 w 272"/>
                <a:gd name="T49" fmla="*/ 798 h 808"/>
                <a:gd name="T50" fmla="*/ 2 w 272"/>
                <a:gd name="T51" fmla="*/ 806 h 808"/>
                <a:gd name="T52" fmla="*/ 2 w 272"/>
                <a:gd name="T53" fmla="*/ 808 h 808"/>
                <a:gd name="T54" fmla="*/ 2 w 272"/>
                <a:gd name="T55" fmla="*/ 806 h 808"/>
                <a:gd name="T56" fmla="*/ 2 w 272"/>
                <a:gd name="T57" fmla="*/ 798 h 808"/>
                <a:gd name="T58" fmla="*/ 2 w 272"/>
                <a:gd name="T59" fmla="*/ 770 h 808"/>
                <a:gd name="T60" fmla="*/ 0 w 272"/>
                <a:gd name="T61" fmla="*/ 664 h 808"/>
                <a:gd name="T62" fmla="*/ 0 w 272"/>
                <a:gd name="T63" fmla="*/ 508 h 808"/>
                <a:gd name="T64" fmla="*/ 0 w 272"/>
                <a:gd name="T65" fmla="*/ 414 h 808"/>
                <a:gd name="T66" fmla="*/ 2 w 272"/>
                <a:gd name="T67" fmla="*/ 316 h 808"/>
                <a:gd name="T68" fmla="*/ 10 w 272"/>
                <a:gd name="T69" fmla="*/ 216 h 808"/>
                <a:gd name="T70" fmla="*/ 14 w 272"/>
                <a:gd name="T71" fmla="*/ 168 h 808"/>
                <a:gd name="T72" fmla="*/ 18 w 272"/>
                <a:gd name="T73" fmla="*/ 158 h 808"/>
                <a:gd name="T74" fmla="*/ 22 w 272"/>
                <a:gd name="T75" fmla="*/ 146 h 808"/>
                <a:gd name="T76" fmla="*/ 38 w 272"/>
                <a:gd name="T77" fmla="*/ 130 h 808"/>
                <a:gd name="T78" fmla="*/ 50 w 272"/>
                <a:gd name="T79" fmla="*/ 126 h 808"/>
                <a:gd name="T80" fmla="*/ 60 w 272"/>
                <a:gd name="T81" fmla="*/ 124 h 808"/>
                <a:gd name="T82" fmla="*/ 82 w 272"/>
                <a:gd name="T83" fmla="*/ 126 h 808"/>
                <a:gd name="T84" fmla="*/ 102 w 272"/>
                <a:gd name="T85" fmla="*/ 128 h 808"/>
                <a:gd name="T86" fmla="*/ 122 w 272"/>
                <a:gd name="T87" fmla="*/ 130 h 808"/>
                <a:gd name="T88" fmla="*/ 160 w 272"/>
                <a:gd name="T89" fmla="*/ 124 h 808"/>
                <a:gd name="T90" fmla="*/ 192 w 272"/>
                <a:gd name="T91" fmla="*/ 112 h 808"/>
                <a:gd name="T92" fmla="*/ 206 w 272"/>
                <a:gd name="T93" fmla="*/ 104 h 808"/>
                <a:gd name="T94" fmla="*/ 228 w 272"/>
                <a:gd name="T95" fmla="*/ 84 h 808"/>
                <a:gd name="T96" fmla="*/ 238 w 272"/>
                <a:gd name="T97" fmla="*/ 74 h 808"/>
                <a:gd name="T98" fmla="*/ 260 w 272"/>
                <a:gd name="T99" fmla="*/ 36 h 808"/>
                <a:gd name="T100" fmla="*/ 266 w 272"/>
                <a:gd name="T101" fmla="*/ 20 h 808"/>
                <a:gd name="T102" fmla="*/ 268 w 272"/>
                <a:gd name="T103" fmla="*/ 10 h 808"/>
                <a:gd name="T104" fmla="*/ 272 w 272"/>
                <a:gd name="T105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2" h="808">
                  <a:moveTo>
                    <a:pt x="272" y="0"/>
                  </a:moveTo>
                  <a:lnTo>
                    <a:pt x="272" y="0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0" y="10"/>
                  </a:lnTo>
                  <a:lnTo>
                    <a:pt x="270" y="10"/>
                  </a:lnTo>
                  <a:lnTo>
                    <a:pt x="268" y="22"/>
                  </a:lnTo>
                  <a:lnTo>
                    <a:pt x="262" y="36"/>
                  </a:lnTo>
                  <a:lnTo>
                    <a:pt x="262" y="36"/>
                  </a:lnTo>
                  <a:lnTo>
                    <a:pt x="254" y="56"/>
                  </a:lnTo>
                  <a:lnTo>
                    <a:pt x="240" y="76"/>
                  </a:lnTo>
                  <a:lnTo>
                    <a:pt x="240" y="76"/>
                  </a:lnTo>
                  <a:lnTo>
                    <a:pt x="230" y="86"/>
                  </a:lnTo>
                  <a:lnTo>
                    <a:pt x="220" y="98"/>
                  </a:lnTo>
                  <a:lnTo>
                    <a:pt x="208" y="106"/>
                  </a:lnTo>
                  <a:lnTo>
                    <a:pt x="192" y="116"/>
                  </a:lnTo>
                  <a:lnTo>
                    <a:pt x="192" y="116"/>
                  </a:lnTo>
                  <a:lnTo>
                    <a:pt x="178" y="122"/>
                  </a:lnTo>
                  <a:lnTo>
                    <a:pt x="160" y="128"/>
                  </a:lnTo>
                  <a:lnTo>
                    <a:pt x="142" y="132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82" y="130"/>
                  </a:lnTo>
                  <a:lnTo>
                    <a:pt x="82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0" y="130"/>
                  </a:lnTo>
                  <a:lnTo>
                    <a:pt x="40" y="134"/>
                  </a:lnTo>
                  <a:lnTo>
                    <a:pt x="40" y="134"/>
                  </a:lnTo>
                  <a:lnTo>
                    <a:pt x="32" y="140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2" y="158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0" y="266"/>
                  </a:lnTo>
                  <a:lnTo>
                    <a:pt x="8" y="316"/>
                  </a:lnTo>
                  <a:lnTo>
                    <a:pt x="8" y="316"/>
                  </a:lnTo>
                  <a:lnTo>
                    <a:pt x="6" y="414"/>
                  </a:lnTo>
                  <a:lnTo>
                    <a:pt x="4" y="508"/>
                  </a:lnTo>
                  <a:lnTo>
                    <a:pt x="4" y="508"/>
                  </a:lnTo>
                  <a:lnTo>
                    <a:pt x="4" y="664"/>
                  </a:lnTo>
                  <a:lnTo>
                    <a:pt x="4" y="664"/>
                  </a:lnTo>
                  <a:lnTo>
                    <a:pt x="4" y="770"/>
                  </a:lnTo>
                  <a:lnTo>
                    <a:pt x="4" y="770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2" y="806"/>
                  </a:lnTo>
                  <a:lnTo>
                    <a:pt x="2" y="806"/>
                  </a:lnTo>
                  <a:lnTo>
                    <a:pt x="2" y="808"/>
                  </a:lnTo>
                  <a:lnTo>
                    <a:pt x="2" y="808"/>
                  </a:lnTo>
                  <a:lnTo>
                    <a:pt x="2" y="806"/>
                  </a:lnTo>
                  <a:lnTo>
                    <a:pt x="2" y="806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2" y="770"/>
                  </a:lnTo>
                  <a:lnTo>
                    <a:pt x="2" y="770"/>
                  </a:lnTo>
                  <a:lnTo>
                    <a:pt x="0" y="664"/>
                  </a:lnTo>
                  <a:lnTo>
                    <a:pt x="0" y="664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414"/>
                  </a:lnTo>
                  <a:lnTo>
                    <a:pt x="2" y="316"/>
                  </a:lnTo>
                  <a:lnTo>
                    <a:pt x="2" y="316"/>
                  </a:lnTo>
                  <a:lnTo>
                    <a:pt x="6" y="264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4" y="168"/>
                  </a:lnTo>
                  <a:lnTo>
                    <a:pt x="14" y="168"/>
                  </a:lnTo>
                  <a:lnTo>
                    <a:pt x="18" y="158"/>
                  </a:lnTo>
                  <a:lnTo>
                    <a:pt x="22" y="146"/>
                  </a:lnTo>
                  <a:lnTo>
                    <a:pt x="22" y="146"/>
                  </a:lnTo>
                  <a:lnTo>
                    <a:pt x="28" y="136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50" y="126"/>
                  </a:lnTo>
                  <a:lnTo>
                    <a:pt x="60" y="124"/>
                  </a:lnTo>
                  <a:lnTo>
                    <a:pt x="60" y="124"/>
                  </a:lnTo>
                  <a:lnTo>
                    <a:pt x="82" y="126"/>
                  </a:lnTo>
                  <a:lnTo>
                    <a:pt x="82" y="126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42" y="128"/>
                  </a:lnTo>
                  <a:lnTo>
                    <a:pt x="160" y="124"/>
                  </a:lnTo>
                  <a:lnTo>
                    <a:pt x="176" y="120"/>
                  </a:lnTo>
                  <a:lnTo>
                    <a:pt x="192" y="112"/>
                  </a:lnTo>
                  <a:lnTo>
                    <a:pt x="192" y="112"/>
                  </a:lnTo>
                  <a:lnTo>
                    <a:pt x="206" y="104"/>
                  </a:lnTo>
                  <a:lnTo>
                    <a:pt x="218" y="94"/>
                  </a:lnTo>
                  <a:lnTo>
                    <a:pt x="228" y="84"/>
                  </a:lnTo>
                  <a:lnTo>
                    <a:pt x="238" y="74"/>
                  </a:lnTo>
                  <a:lnTo>
                    <a:pt x="238" y="74"/>
                  </a:lnTo>
                  <a:lnTo>
                    <a:pt x="252" y="54"/>
                  </a:lnTo>
                  <a:lnTo>
                    <a:pt x="260" y="36"/>
                  </a:lnTo>
                  <a:lnTo>
                    <a:pt x="260" y="36"/>
                  </a:lnTo>
                  <a:lnTo>
                    <a:pt x="266" y="20"/>
                  </a:lnTo>
                  <a:lnTo>
                    <a:pt x="268" y="10"/>
                  </a:lnTo>
                  <a:lnTo>
                    <a:pt x="268" y="10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8" name="Freeform 359"/>
            <p:cNvSpPr>
              <a:spLocks/>
            </p:cNvSpPr>
            <p:nvPr/>
          </p:nvSpPr>
          <p:spPr bwMode="auto">
            <a:xfrm>
              <a:off x="-15876" y="3668726"/>
              <a:ext cx="168276" cy="9525"/>
            </a:xfrm>
            <a:custGeom>
              <a:avLst/>
              <a:gdLst>
                <a:gd name="T0" fmla="*/ 106 w 106"/>
                <a:gd name="T1" fmla="*/ 4 h 6"/>
                <a:gd name="T2" fmla="*/ 106 w 106"/>
                <a:gd name="T3" fmla="*/ 4 h 6"/>
                <a:gd name="T4" fmla="*/ 90 w 106"/>
                <a:gd name="T5" fmla="*/ 6 h 6"/>
                <a:gd name="T6" fmla="*/ 52 w 106"/>
                <a:gd name="T7" fmla="*/ 6 h 6"/>
                <a:gd name="T8" fmla="*/ 52 w 106"/>
                <a:gd name="T9" fmla="*/ 6 h 6"/>
                <a:gd name="T10" fmla="*/ 16 w 106"/>
                <a:gd name="T11" fmla="*/ 2 h 6"/>
                <a:gd name="T12" fmla="*/ 0 w 106"/>
                <a:gd name="T13" fmla="*/ 0 h 6"/>
                <a:gd name="T14" fmla="*/ 0 w 106"/>
                <a:gd name="T15" fmla="*/ 0 h 6"/>
                <a:gd name="T16" fmla="*/ 16 w 106"/>
                <a:gd name="T17" fmla="*/ 0 h 6"/>
                <a:gd name="T18" fmla="*/ 52 w 106"/>
                <a:gd name="T19" fmla="*/ 0 h 6"/>
                <a:gd name="T20" fmla="*/ 52 w 106"/>
                <a:gd name="T21" fmla="*/ 0 h 6"/>
                <a:gd name="T22" fmla="*/ 90 w 106"/>
                <a:gd name="T23" fmla="*/ 2 h 6"/>
                <a:gd name="T24" fmla="*/ 106 w 106"/>
                <a:gd name="T25" fmla="*/ 4 h 6"/>
                <a:gd name="T26" fmla="*/ 106 w 106"/>
                <a:gd name="T2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6">
                  <a:moveTo>
                    <a:pt x="106" y="4"/>
                  </a:moveTo>
                  <a:lnTo>
                    <a:pt x="106" y="4"/>
                  </a:lnTo>
                  <a:lnTo>
                    <a:pt x="90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90" y="2"/>
                  </a:lnTo>
                  <a:lnTo>
                    <a:pt x="106" y="4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9" name="Freeform 360"/>
            <p:cNvSpPr>
              <a:spLocks/>
            </p:cNvSpPr>
            <p:nvPr/>
          </p:nvSpPr>
          <p:spPr bwMode="auto">
            <a:xfrm>
              <a:off x="269876" y="3827477"/>
              <a:ext cx="28575" cy="31750"/>
            </a:xfrm>
            <a:custGeom>
              <a:avLst/>
              <a:gdLst>
                <a:gd name="T0" fmla="*/ 18 w 18"/>
                <a:gd name="T1" fmla="*/ 20 h 20"/>
                <a:gd name="T2" fmla="*/ 18 w 18"/>
                <a:gd name="T3" fmla="*/ 20 h 20"/>
                <a:gd name="T4" fmla="*/ 14 w 18"/>
                <a:gd name="T5" fmla="*/ 20 h 20"/>
                <a:gd name="T6" fmla="*/ 8 w 18"/>
                <a:gd name="T7" fmla="*/ 12 h 20"/>
                <a:gd name="T8" fmla="*/ 8 w 18"/>
                <a:gd name="T9" fmla="*/ 12 h 20"/>
                <a:gd name="T10" fmla="*/ 2 w 18"/>
                <a:gd name="T11" fmla="*/ 4 h 20"/>
                <a:gd name="T12" fmla="*/ 0 w 18"/>
                <a:gd name="T13" fmla="*/ 0 h 20"/>
                <a:gd name="T14" fmla="*/ 0 w 18"/>
                <a:gd name="T15" fmla="*/ 0 h 20"/>
                <a:gd name="T16" fmla="*/ 4 w 18"/>
                <a:gd name="T17" fmla="*/ 2 h 20"/>
                <a:gd name="T18" fmla="*/ 12 w 18"/>
                <a:gd name="T19" fmla="*/ 8 h 20"/>
                <a:gd name="T20" fmla="*/ 12 w 18"/>
                <a:gd name="T21" fmla="*/ 8 h 20"/>
                <a:gd name="T22" fmla="*/ 18 w 18"/>
                <a:gd name="T23" fmla="*/ 16 h 20"/>
                <a:gd name="T24" fmla="*/ 18 w 18"/>
                <a:gd name="T25" fmla="*/ 20 h 20"/>
                <a:gd name="T26" fmla="*/ 18 w 18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18" y="20"/>
                  </a:lnTo>
                  <a:lnTo>
                    <a:pt x="14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0" name="Freeform 361"/>
            <p:cNvSpPr>
              <a:spLocks/>
            </p:cNvSpPr>
            <p:nvPr/>
          </p:nvSpPr>
          <p:spPr bwMode="auto">
            <a:xfrm>
              <a:off x="295276" y="3805252"/>
              <a:ext cx="9525" cy="57150"/>
            </a:xfrm>
            <a:custGeom>
              <a:avLst/>
              <a:gdLst>
                <a:gd name="T0" fmla="*/ 4 w 6"/>
                <a:gd name="T1" fmla="*/ 36 h 36"/>
                <a:gd name="T2" fmla="*/ 4 w 6"/>
                <a:gd name="T3" fmla="*/ 36 h 36"/>
                <a:gd name="T4" fmla="*/ 2 w 6"/>
                <a:gd name="T5" fmla="*/ 32 h 36"/>
                <a:gd name="T6" fmla="*/ 0 w 6"/>
                <a:gd name="T7" fmla="*/ 18 h 36"/>
                <a:gd name="T8" fmla="*/ 0 w 6"/>
                <a:gd name="T9" fmla="*/ 18 h 36"/>
                <a:gd name="T10" fmla="*/ 0 w 6"/>
                <a:gd name="T11" fmla="*/ 6 h 36"/>
                <a:gd name="T12" fmla="*/ 2 w 6"/>
                <a:gd name="T13" fmla="*/ 0 h 36"/>
                <a:gd name="T14" fmla="*/ 2 w 6"/>
                <a:gd name="T15" fmla="*/ 0 h 36"/>
                <a:gd name="T16" fmla="*/ 4 w 6"/>
                <a:gd name="T17" fmla="*/ 6 h 36"/>
                <a:gd name="T18" fmla="*/ 6 w 6"/>
                <a:gd name="T19" fmla="*/ 18 h 36"/>
                <a:gd name="T20" fmla="*/ 6 w 6"/>
                <a:gd name="T21" fmla="*/ 18 h 36"/>
                <a:gd name="T22" fmla="*/ 6 w 6"/>
                <a:gd name="T23" fmla="*/ 32 h 36"/>
                <a:gd name="T24" fmla="*/ 4 w 6"/>
                <a:gd name="T25" fmla="*/ 36 h 36"/>
                <a:gd name="T26" fmla="*/ 4 w 6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36">
                  <a:moveTo>
                    <a:pt x="4" y="36"/>
                  </a:moveTo>
                  <a:lnTo>
                    <a:pt x="4" y="36"/>
                  </a:lnTo>
                  <a:lnTo>
                    <a:pt x="2" y="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1" name="Freeform 362"/>
            <p:cNvSpPr>
              <a:spLocks/>
            </p:cNvSpPr>
            <p:nvPr/>
          </p:nvSpPr>
          <p:spPr bwMode="auto">
            <a:xfrm>
              <a:off x="425452" y="3567126"/>
              <a:ext cx="133350" cy="50800"/>
            </a:xfrm>
            <a:custGeom>
              <a:avLst/>
              <a:gdLst>
                <a:gd name="T0" fmla="*/ 84 w 84"/>
                <a:gd name="T1" fmla="*/ 0 h 32"/>
                <a:gd name="T2" fmla="*/ 84 w 84"/>
                <a:gd name="T3" fmla="*/ 0 h 32"/>
                <a:gd name="T4" fmla="*/ 84 w 84"/>
                <a:gd name="T5" fmla="*/ 2 h 32"/>
                <a:gd name="T6" fmla="*/ 76 w 84"/>
                <a:gd name="T7" fmla="*/ 10 h 32"/>
                <a:gd name="T8" fmla="*/ 76 w 84"/>
                <a:gd name="T9" fmla="*/ 10 h 32"/>
                <a:gd name="T10" fmla="*/ 64 w 84"/>
                <a:gd name="T11" fmla="*/ 20 h 32"/>
                <a:gd name="T12" fmla="*/ 64 w 84"/>
                <a:gd name="T13" fmla="*/ 20 h 32"/>
                <a:gd name="T14" fmla="*/ 56 w 84"/>
                <a:gd name="T15" fmla="*/ 26 h 32"/>
                <a:gd name="T16" fmla="*/ 46 w 84"/>
                <a:gd name="T17" fmla="*/ 28 h 32"/>
                <a:gd name="T18" fmla="*/ 46 w 84"/>
                <a:gd name="T19" fmla="*/ 28 h 32"/>
                <a:gd name="T20" fmla="*/ 36 w 84"/>
                <a:gd name="T21" fmla="*/ 30 h 32"/>
                <a:gd name="T22" fmla="*/ 28 w 84"/>
                <a:gd name="T23" fmla="*/ 32 h 32"/>
                <a:gd name="T24" fmla="*/ 28 w 84"/>
                <a:gd name="T25" fmla="*/ 32 h 32"/>
                <a:gd name="T26" fmla="*/ 12 w 84"/>
                <a:gd name="T27" fmla="*/ 28 h 32"/>
                <a:gd name="T28" fmla="*/ 12 w 84"/>
                <a:gd name="T29" fmla="*/ 28 h 32"/>
                <a:gd name="T30" fmla="*/ 2 w 84"/>
                <a:gd name="T31" fmla="*/ 26 h 32"/>
                <a:gd name="T32" fmla="*/ 0 w 84"/>
                <a:gd name="T33" fmla="*/ 22 h 32"/>
                <a:gd name="T34" fmla="*/ 0 w 84"/>
                <a:gd name="T35" fmla="*/ 22 h 32"/>
                <a:gd name="T36" fmla="*/ 12 w 84"/>
                <a:gd name="T37" fmla="*/ 26 h 32"/>
                <a:gd name="T38" fmla="*/ 12 w 84"/>
                <a:gd name="T39" fmla="*/ 26 h 32"/>
                <a:gd name="T40" fmla="*/ 28 w 84"/>
                <a:gd name="T41" fmla="*/ 26 h 32"/>
                <a:gd name="T42" fmla="*/ 28 w 84"/>
                <a:gd name="T43" fmla="*/ 26 h 32"/>
                <a:gd name="T44" fmla="*/ 46 w 84"/>
                <a:gd name="T45" fmla="*/ 24 h 32"/>
                <a:gd name="T46" fmla="*/ 46 w 84"/>
                <a:gd name="T47" fmla="*/ 24 h 32"/>
                <a:gd name="T48" fmla="*/ 62 w 84"/>
                <a:gd name="T49" fmla="*/ 16 h 32"/>
                <a:gd name="T50" fmla="*/ 62 w 84"/>
                <a:gd name="T51" fmla="*/ 16 h 32"/>
                <a:gd name="T52" fmla="*/ 74 w 84"/>
                <a:gd name="T53" fmla="*/ 8 h 32"/>
                <a:gd name="T54" fmla="*/ 74 w 84"/>
                <a:gd name="T55" fmla="*/ 8 h 32"/>
                <a:gd name="T56" fmla="*/ 84 w 84"/>
                <a:gd name="T57" fmla="*/ 0 h 32"/>
                <a:gd name="T58" fmla="*/ 84 w 84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32">
                  <a:moveTo>
                    <a:pt x="84" y="0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36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2" name="Freeform 363"/>
            <p:cNvSpPr>
              <a:spLocks/>
            </p:cNvSpPr>
            <p:nvPr/>
          </p:nvSpPr>
          <p:spPr bwMode="auto">
            <a:xfrm>
              <a:off x="117475" y="3027375"/>
              <a:ext cx="231776" cy="25401"/>
            </a:xfrm>
            <a:custGeom>
              <a:avLst/>
              <a:gdLst>
                <a:gd name="T0" fmla="*/ 146 w 146"/>
                <a:gd name="T1" fmla="*/ 0 h 16"/>
                <a:gd name="T2" fmla="*/ 146 w 146"/>
                <a:gd name="T3" fmla="*/ 0 h 16"/>
                <a:gd name="T4" fmla="*/ 126 w 146"/>
                <a:gd name="T5" fmla="*/ 6 h 16"/>
                <a:gd name="T6" fmla="*/ 126 w 146"/>
                <a:gd name="T7" fmla="*/ 6 h 16"/>
                <a:gd name="T8" fmla="*/ 102 w 146"/>
                <a:gd name="T9" fmla="*/ 10 h 16"/>
                <a:gd name="T10" fmla="*/ 74 w 146"/>
                <a:gd name="T11" fmla="*/ 12 h 16"/>
                <a:gd name="T12" fmla="*/ 74 w 146"/>
                <a:gd name="T13" fmla="*/ 12 h 16"/>
                <a:gd name="T14" fmla="*/ 46 w 146"/>
                <a:gd name="T15" fmla="*/ 16 h 16"/>
                <a:gd name="T16" fmla="*/ 22 w 146"/>
                <a:gd name="T17" fmla="*/ 16 h 16"/>
                <a:gd name="T18" fmla="*/ 22 w 146"/>
                <a:gd name="T19" fmla="*/ 16 h 16"/>
                <a:gd name="T20" fmla="*/ 0 w 146"/>
                <a:gd name="T21" fmla="*/ 14 h 16"/>
                <a:gd name="T22" fmla="*/ 0 w 146"/>
                <a:gd name="T23" fmla="*/ 14 h 16"/>
                <a:gd name="T24" fmla="*/ 22 w 146"/>
                <a:gd name="T25" fmla="*/ 12 h 16"/>
                <a:gd name="T26" fmla="*/ 22 w 146"/>
                <a:gd name="T27" fmla="*/ 12 h 16"/>
                <a:gd name="T28" fmla="*/ 74 w 146"/>
                <a:gd name="T29" fmla="*/ 8 h 16"/>
                <a:gd name="T30" fmla="*/ 74 w 146"/>
                <a:gd name="T31" fmla="*/ 8 h 16"/>
                <a:gd name="T32" fmla="*/ 126 w 146"/>
                <a:gd name="T33" fmla="*/ 2 h 16"/>
                <a:gd name="T34" fmla="*/ 126 w 146"/>
                <a:gd name="T35" fmla="*/ 2 h 16"/>
                <a:gd name="T36" fmla="*/ 146 w 146"/>
                <a:gd name="T37" fmla="*/ 0 h 16"/>
                <a:gd name="T38" fmla="*/ 146 w 146"/>
                <a:gd name="T3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16">
                  <a:moveTo>
                    <a:pt x="146" y="0"/>
                  </a:moveTo>
                  <a:lnTo>
                    <a:pt x="146" y="0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02" y="10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46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3" name="Freeform 364"/>
            <p:cNvSpPr>
              <a:spLocks/>
            </p:cNvSpPr>
            <p:nvPr/>
          </p:nvSpPr>
          <p:spPr bwMode="auto">
            <a:xfrm>
              <a:off x="-44451" y="4773630"/>
              <a:ext cx="301627" cy="98426"/>
            </a:xfrm>
            <a:custGeom>
              <a:avLst/>
              <a:gdLst>
                <a:gd name="T0" fmla="*/ 8 w 190"/>
                <a:gd name="T1" fmla="*/ 62 h 62"/>
                <a:gd name="T2" fmla="*/ 190 w 190"/>
                <a:gd name="T3" fmla="*/ 62 h 62"/>
                <a:gd name="T4" fmla="*/ 190 w 190"/>
                <a:gd name="T5" fmla="*/ 0 h 62"/>
                <a:gd name="T6" fmla="*/ 0 w 190"/>
                <a:gd name="T7" fmla="*/ 0 h 62"/>
                <a:gd name="T8" fmla="*/ 8 w 19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2">
                  <a:moveTo>
                    <a:pt x="8" y="62"/>
                  </a:moveTo>
                  <a:lnTo>
                    <a:pt x="190" y="62"/>
                  </a:lnTo>
                  <a:lnTo>
                    <a:pt x="190" y="0"/>
                  </a:lnTo>
                  <a:lnTo>
                    <a:pt x="0" y="0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1E3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4" name="Freeform 365"/>
            <p:cNvSpPr>
              <a:spLocks/>
            </p:cNvSpPr>
            <p:nvPr/>
          </p:nvSpPr>
          <p:spPr bwMode="auto">
            <a:xfrm>
              <a:off x="-549279" y="4773630"/>
              <a:ext cx="314326" cy="98426"/>
            </a:xfrm>
            <a:custGeom>
              <a:avLst/>
              <a:gdLst>
                <a:gd name="T0" fmla="*/ 8 w 198"/>
                <a:gd name="T1" fmla="*/ 62 h 62"/>
                <a:gd name="T2" fmla="*/ 198 w 198"/>
                <a:gd name="T3" fmla="*/ 62 h 62"/>
                <a:gd name="T4" fmla="*/ 198 w 198"/>
                <a:gd name="T5" fmla="*/ 0 h 62"/>
                <a:gd name="T6" fmla="*/ 0 w 198"/>
                <a:gd name="T7" fmla="*/ 0 h 62"/>
                <a:gd name="T8" fmla="*/ 8 w 19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2">
                  <a:moveTo>
                    <a:pt x="8" y="62"/>
                  </a:moveTo>
                  <a:lnTo>
                    <a:pt x="198" y="62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153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5" name="Freeform 366"/>
            <p:cNvSpPr>
              <a:spLocks/>
            </p:cNvSpPr>
            <p:nvPr/>
          </p:nvSpPr>
          <p:spPr bwMode="auto">
            <a:xfrm>
              <a:off x="-47627" y="2652723"/>
              <a:ext cx="609603" cy="34925"/>
            </a:xfrm>
            <a:custGeom>
              <a:avLst/>
              <a:gdLst>
                <a:gd name="T0" fmla="*/ 384 w 384"/>
                <a:gd name="T1" fmla="*/ 0 h 22"/>
                <a:gd name="T2" fmla="*/ 384 w 384"/>
                <a:gd name="T3" fmla="*/ 0 h 22"/>
                <a:gd name="T4" fmla="*/ 368 w 384"/>
                <a:gd name="T5" fmla="*/ 2 h 22"/>
                <a:gd name="T6" fmla="*/ 368 w 384"/>
                <a:gd name="T7" fmla="*/ 2 h 22"/>
                <a:gd name="T8" fmla="*/ 328 w 384"/>
                <a:gd name="T9" fmla="*/ 6 h 22"/>
                <a:gd name="T10" fmla="*/ 328 w 384"/>
                <a:gd name="T11" fmla="*/ 6 h 22"/>
                <a:gd name="T12" fmla="*/ 266 w 384"/>
                <a:gd name="T13" fmla="*/ 12 h 22"/>
                <a:gd name="T14" fmla="*/ 192 w 384"/>
                <a:gd name="T15" fmla="*/ 16 h 22"/>
                <a:gd name="T16" fmla="*/ 192 w 384"/>
                <a:gd name="T17" fmla="*/ 16 h 22"/>
                <a:gd name="T18" fmla="*/ 118 w 384"/>
                <a:gd name="T19" fmla="*/ 20 h 22"/>
                <a:gd name="T20" fmla="*/ 56 w 384"/>
                <a:gd name="T21" fmla="*/ 22 h 22"/>
                <a:gd name="T22" fmla="*/ 56 w 384"/>
                <a:gd name="T23" fmla="*/ 22 h 22"/>
                <a:gd name="T24" fmla="*/ 14 w 384"/>
                <a:gd name="T25" fmla="*/ 22 h 22"/>
                <a:gd name="T26" fmla="*/ 14 w 384"/>
                <a:gd name="T27" fmla="*/ 22 h 22"/>
                <a:gd name="T28" fmla="*/ 0 w 384"/>
                <a:gd name="T29" fmla="*/ 22 h 22"/>
                <a:gd name="T30" fmla="*/ 0 w 384"/>
                <a:gd name="T31" fmla="*/ 22 h 22"/>
                <a:gd name="T32" fmla="*/ 14 w 384"/>
                <a:gd name="T33" fmla="*/ 20 h 22"/>
                <a:gd name="T34" fmla="*/ 14 w 384"/>
                <a:gd name="T35" fmla="*/ 20 h 22"/>
                <a:gd name="T36" fmla="*/ 56 w 384"/>
                <a:gd name="T37" fmla="*/ 18 h 22"/>
                <a:gd name="T38" fmla="*/ 56 w 384"/>
                <a:gd name="T39" fmla="*/ 18 h 22"/>
                <a:gd name="T40" fmla="*/ 192 w 384"/>
                <a:gd name="T41" fmla="*/ 12 h 22"/>
                <a:gd name="T42" fmla="*/ 192 w 384"/>
                <a:gd name="T43" fmla="*/ 12 h 22"/>
                <a:gd name="T44" fmla="*/ 328 w 384"/>
                <a:gd name="T45" fmla="*/ 4 h 22"/>
                <a:gd name="T46" fmla="*/ 328 w 384"/>
                <a:gd name="T47" fmla="*/ 4 h 22"/>
                <a:gd name="T48" fmla="*/ 368 w 384"/>
                <a:gd name="T49" fmla="*/ 0 h 22"/>
                <a:gd name="T50" fmla="*/ 368 w 384"/>
                <a:gd name="T51" fmla="*/ 0 h 22"/>
                <a:gd name="T52" fmla="*/ 384 w 384"/>
                <a:gd name="T53" fmla="*/ 0 h 22"/>
                <a:gd name="T54" fmla="*/ 384 w 384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2">
                  <a:moveTo>
                    <a:pt x="384" y="0"/>
                  </a:moveTo>
                  <a:lnTo>
                    <a:pt x="384" y="0"/>
                  </a:lnTo>
                  <a:lnTo>
                    <a:pt x="368" y="2"/>
                  </a:lnTo>
                  <a:lnTo>
                    <a:pt x="368" y="2"/>
                  </a:lnTo>
                  <a:lnTo>
                    <a:pt x="328" y="6"/>
                  </a:lnTo>
                  <a:lnTo>
                    <a:pt x="328" y="6"/>
                  </a:lnTo>
                  <a:lnTo>
                    <a:pt x="266" y="12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18" y="20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192" y="12"/>
                  </a:lnTo>
                  <a:lnTo>
                    <a:pt x="192" y="12"/>
                  </a:lnTo>
                  <a:lnTo>
                    <a:pt x="328" y="4"/>
                  </a:lnTo>
                  <a:lnTo>
                    <a:pt x="328" y="4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6" name="Freeform 367"/>
            <p:cNvSpPr>
              <a:spLocks/>
            </p:cNvSpPr>
            <p:nvPr/>
          </p:nvSpPr>
          <p:spPr bwMode="auto">
            <a:xfrm>
              <a:off x="-107951" y="2716223"/>
              <a:ext cx="727079" cy="31750"/>
            </a:xfrm>
            <a:custGeom>
              <a:avLst/>
              <a:gdLst>
                <a:gd name="T0" fmla="*/ 458 w 458"/>
                <a:gd name="T1" fmla="*/ 0 h 20"/>
                <a:gd name="T2" fmla="*/ 458 w 458"/>
                <a:gd name="T3" fmla="*/ 0 h 20"/>
                <a:gd name="T4" fmla="*/ 452 w 458"/>
                <a:gd name="T5" fmla="*/ 2 h 20"/>
                <a:gd name="T6" fmla="*/ 452 w 458"/>
                <a:gd name="T7" fmla="*/ 2 h 20"/>
                <a:gd name="T8" fmla="*/ 440 w 458"/>
                <a:gd name="T9" fmla="*/ 2 h 20"/>
                <a:gd name="T10" fmla="*/ 440 w 458"/>
                <a:gd name="T11" fmla="*/ 2 h 20"/>
                <a:gd name="T12" fmla="*/ 390 w 458"/>
                <a:gd name="T13" fmla="*/ 6 h 20"/>
                <a:gd name="T14" fmla="*/ 390 w 458"/>
                <a:gd name="T15" fmla="*/ 6 h 20"/>
                <a:gd name="T16" fmla="*/ 228 w 458"/>
                <a:gd name="T17" fmla="*/ 16 h 20"/>
                <a:gd name="T18" fmla="*/ 228 w 458"/>
                <a:gd name="T19" fmla="*/ 16 h 20"/>
                <a:gd name="T20" fmla="*/ 66 w 458"/>
                <a:gd name="T21" fmla="*/ 20 h 20"/>
                <a:gd name="T22" fmla="*/ 66 w 458"/>
                <a:gd name="T23" fmla="*/ 20 h 20"/>
                <a:gd name="T24" fmla="*/ 18 w 458"/>
                <a:gd name="T25" fmla="*/ 20 h 20"/>
                <a:gd name="T26" fmla="*/ 18 w 458"/>
                <a:gd name="T27" fmla="*/ 20 h 20"/>
                <a:gd name="T28" fmla="*/ 4 w 458"/>
                <a:gd name="T29" fmla="*/ 20 h 20"/>
                <a:gd name="T30" fmla="*/ 4 w 458"/>
                <a:gd name="T31" fmla="*/ 20 h 20"/>
                <a:gd name="T32" fmla="*/ 0 w 458"/>
                <a:gd name="T33" fmla="*/ 20 h 20"/>
                <a:gd name="T34" fmla="*/ 0 w 458"/>
                <a:gd name="T35" fmla="*/ 20 h 20"/>
                <a:gd name="T36" fmla="*/ 4 w 458"/>
                <a:gd name="T37" fmla="*/ 20 h 20"/>
                <a:gd name="T38" fmla="*/ 4 w 458"/>
                <a:gd name="T39" fmla="*/ 20 h 20"/>
                <a:gd name="T40" fmla="*/ 18 w 458"/>
                <a:gd name="T41" fmla="*/ 18 h 20"/>
                <a:gd name="T42" fmla="*/ 18 w 458"/>
                <a:gd name="T43" fmla="*/ 18 h 20"/>
                <a:gd name="T44" fmla="*/ 66 w 458"/>
                <a:gd name="T45" fmla="*/ 16 h 20"/>
                <a:gd name="T46" fmla="*/ 66 w 458"/>
                <a:gd name="T47" fmla="*/ 16 h 20"/>
                <a:gd name="T48" fmla="*/ 228 w 458"/>
                <a:gd name="T49" fmla="*/ 10 h 20"/>
                <a:gd name="T50" fmla="*/ 228 w 458"/>
                <a:gd name="T51" fmla="*/ 10 h 20"/>
                <a:gd name="T52" fmla="*/ 390 w 458"/>
                <a:gd name="T53" fmla="*/ 2 h 20"/>
                <a:gd name="T54" fmla="*/ 390 w 458"/>
                <a:gd name="T55" fmla="*/ 2 h 20"/>
                <a:gd name="T56" fmla="*/ 440 w 458"/>
                <a:gd name="T57" fmla="*/ 0 h 20"/>
                <a:gd name="T58" fmla="*/ 440 w 458"/>
                <a:gd name="T59" fmla="*/ 0 h 20"/>
                <a:gd name="T60" fmla="*/ 452 w 458"/>
                <a:gd name="T61" fmla="*/ 0 h 20"/>
                <a:gd name="T62" fmla="*/ 452 w 458"/>
                <a:gd name="T63" fmla="*/ 0 h 20"/>
                <a:gd name="T64" fmla="*/ 458 w 458"/>
                <a:gd name="T65" fmla="*/ 0 h 20"/>
                <a:gd name="T66" fmla="*/ 458 w 458"/>
                <a:gd name="T6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8" h="20">
                  <a:moveTo>
                    <a:pt x="458" y="0"/>
                  </a:moveTo>
                  <a:lnTo>
                    <a:pt x="458" y="0"/>
                  </a:lnTo>
                  <a:lnTo>
                    <a:pt x="452" y="2"/>
                  </a:lnTo>
                  <a:lnTo>
                    <a:pt x="452" y="2"/>
                  </a:lnTo>
                  <a:lnTo>
                    <a:pt x="440" y="2"/>
                  </a:lnTo>
                  <a:lnTo>
                    <a:pt x="440" y="2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228" y="16"/>
                  </a:lnTo>
                  <a:lnTo>
                    <a:pt x="228" y="16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390" y="2"/>
                  </a:lnTo>
                  <a:lnTo>
                    <a:pt x="390" y="2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8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7" name="Freeform 368"/>
            <p:cNvSpPr>
              <a:spLocks/>
            </p:cNvSpPr>
            <p:nvPr/>
          </p:nvSpPr>
          <p:spPr bwMode="auto">
            <a:xfrm>
              <a:off x="-136527" y="2779722"/>
              <a:ext cx="790579" cy="57150"/>
            </a:xfrm>
            <a:custGeom>
              <a:avLst/>
              <a:gdLst>
                <a:gd name="T0" fmla="*/ 498 w 498"/>
                <a:gd name="T1" fmla="*/ 0 h 36"/>
                <a:gd name="T2" fmla="*/ 498 w 498"/>
                <a:gd name="T3" fmla="*/ 0 h 36"/>
                <a:gd name="T4" fmla="*/ 492 w 498"/>
                <a:gd name="T5" fmla="*/ 2 h 36"/>
                <a:gd name="T6" fmla="*/ 492 w 498"/>
                <a:gd name="T7" fmla="*/ 2 h 36"/>
                <a:gd name="T8" fmla="*/ 478 w 498"/>
                <a:gd name="T9" fmla="*/ 2 h 36"/>
                <a:gd name="T10" fmla="*/ 478 w 498"/>
                <a:gd name="T11" fmla="*/ 2 h 36"/>
                <a:gd name="T12" fmla="*/ 424 w 498"/>
                <a:gd name="T13" fmla="*/ 6 h 36"/>
                <a:gd name="T14" fmla="*/ 424 w 498"/>
                <a:gd name="T15" fmla="*/ 6 h 36"/>
                <a:gd name="T16" fmla="*/ 250 w 498"/>
                <a:gd name="T17" fmla="*/ 20 h 36"/>
                <a:gd name="T18" fmla="*/ 250 w 498"/>
                <a:gd name="T19" fmla="*/ 20 h 36"/>
                <a:gd name="T20" fmla="*/ 74 w 498"/>
                <a:gd name="T21" fmla="*/ 32 h 36"/>
                <a:gd name="T22" fmla="*/ 74 w 498"/>
                <a:gd name="T23" fmla="*/ 32 h 36"/>
                <a:gd name="T24" fmla="*/ 20 w 498"/>
                <a:gd name="T25" fmla="*/ 36 h 36"/>
                <a:gd name="T26" fmla="*/ 20 w 498"/>
                <a:gd name="T27" fmla="*/ 36 h 36"/>
                <a:gd name="T28" fmla="*/ 6 w 498"/>
                <a:gd name="T29" fmla="*/ 36 h 36"/>
                <a:gd name="T30" fmla="*/ 6 w 498"/>
                <a:gd name="T31" fmla="*/ 36 h 36"/>
                <a:gd name="T32" fmla="*/ 0 w 498"/>
                <a:gd name="T33" fmla="*/ 36 h 36"/>
                <a:gd name="T34" fmla="*/ 0 w 498"/>
                <a:gd name="T35" fmla="*/ 36 h 36"/>
                <a:gd name="T36" fmla="*/ 6 w 498"/>
                <a:gd name="T37" fmla="*/ 36 h 36"/>
                <a:gd name="T38" fmla="*/ 6 w 498"/>
                <a:gd name="T39" fmla="*/ 36 h 36"/>
                <a:gd name="T40" fmla="*/ 20 w 498"/>
                <a:gd name="T41" fmla="*/ 34 h 36"/>
                <a:gd name="T42" fmla="*/ 20 w 498"/>
                <a:gd name="T43" fmla="*/ 34 h 36"/>
                <a:gd name="T44" fmla="*/ 74 w 498"/>
                <a:gd name="T45" fmla="*/ 28 h 36"/>
                <a:gd name="T46" fmla="*/ 74 w 498"/>
                <a:gd name="T47" fmla="*/ 28 h 36"/>
                <a:gd name="T48" fmla="*/ 250 w 498"/>
                <a:gd name="T49" fmla="*/ 14 h 36"/>
                <a:gd name="T50" fmla="*/ 250 w 498"/>
                <a:gd name="T51" fmla="*/ 14 h 36"/>
                <a:gd name="T52" fmla="*/ 424 w 498"/>
                <a:gd name="T53" fmla="*/ 4 h 36"/>
                <a:gd name="T54" fmla="*/ 424 w 498"/>
                <a:gd name="T55" fmla="*/ 4 h 36"/>
                <a:gd name="T56" fmla="*/ 478 w 498"/>
                <a:gd name="T57" fmla="*/ 0 h 36"/>
                <a:gd name="T58" fmla="*/ 478 w 498"/>
                <a:gd name="T59" fmla="*/ 0 h 36"/>
                <a:gd name="T60" fmla="*/ 492 w 498"/>
                <a:gd name="T61" fmla="*/ 0 h 36"/>
                <a:gd name="T62" fmla="*/ 492 w 498"/>
                <a:gd name="T63" fmla="*/ 0 h 36"/>
                <a:gd name="T64" fmla="*/ 498 w 498"/>
                <a:gd name="T65" fmla="*/ 0 h 36"/>
                <a:gd name="T66" fmla="*/ 498 w 498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8" h="36">
                  <a:moveTo>
                    <a:pt x="498" y="0"/>
                  </a:moveTo>
                  <a:lnTo>
                    <a:pt x="498" y="0"/>
                  </a:lnTo>
                  <a:lnTo>
                    <a:pt x="492" y="2"/>
                  </a:lnTo>
                  <a:lnTo>
                    <a:pt x="492" y="2"/>
                  </a:lnTo>
                  <a:lnTo>
                    <a:pt x="478" y="2"/>
                  </a:lnTo>
                  <a:lnTo>
                    <a:pt x="478" y="2"/>
                  </a:lnTo>
                  <a:lnTo>
                    <a:pt x="424" y="6"/>
                  </a:lnTo>
                  <a:lnTo>
                    <a:pt x="424" y="6"/>
                  </a:lnTo>
                  <a:lnTo>
                    <a:pt x="250" y="20"/>
                  </a:lnTo>
                  <a:lnTo>
                    <a:pt x="250" y="20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250" y="14"/>
                  </a:lnTo>
                  <a:lnTo>
                    <a:pt x="250" y="1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8" name="Freeform 369"/>
            <p:cNvSpPr>
              <a:spLocks/>
            </p:cNvSpPr>
            <p:nvPr/>
          </p:nvSpPr>
          <p:spPr bwMode="auto">
            <a:xfrm>
              <a:off x="-130176" y="2846399"/>
              <a:ext cx="803280" cy="69851"/>
            </a:xfrm>
            <a:custGeom>
              <a:avLst/>
              <a:gdLst>
                <a:gd name="T0" fmla="*/ 506 w 506"/>
                <a:gd name="T1" fmla="*/ 0 h 44"/>
                <a:gd name="T2" fmla="*/ 506 w 506"/>
                <a:gd name="T3" fmla="*/ 0 h 44"/>
                <a:gd name="T4" fmla="*/ 502 w 506"/>
                <a:gd name="T5" fmla="*/ 0 h 44"/>
                <a:gd name="T6" fmla="*/ 502 w 506"/>
                <a:gd name="T7" fmla="*/ 0 h 44"/>
                <a:gd name="T8" fmla="*/ 486 w 506"/>
                <a:gd name="T9" fmla="*/ 2 h 44"/>
                <a:gd name="T10" fmla="*/ 486 w 506"/>
                <a:gd name="T11" fmla="*/ 2 h 44"/>
                <a:gd name="T12" fmla="*/ 432 w 506"/>
                <a:gd name="T13" fmla="*/ 6 h 44"/>
                <a:gd name="T14" fmla="*/ 432 w 506"/>
                <a:gd name="T15" fmla="*/ 6 h 44"/>
                <a:gd name="T16" fmla="*/ 252 w 506"/>
                <a:gd name="T17" fmla="*/ 20 h 44"/>
                <a:gd name="T18" fmla="*/ 252 w 506"/>
                <a:gd name="T19" fmla="*/ 20 h 44"/>
                <a:gd name="T20" fmla="*/ 74 w 506"/>
                <a:gd name="T21" fmla="*/ 36 h 44"/>
                <a:gd name="T22" fmla="*/ 74 w 506"/>
                <a:gd name="T23" fmla="*/ 36 h 44"/>
                <a:gd name="T24" fmla="*/ 20 w 506"/>
                <a:gd name="T25" fmla="*/ 42 h 44"/>
                <a:gd name="T26" fmla="*/ 20 w 506"/>
                <a:gd name="T27" fmla="*/ 42 h 44"/>
                <a:gd name="T28" fmla="*/ 4 w 506"/>
                <a:gd name="T29" fmla="*/ 44 h 44"/>
                <a:gd name="T30" fmla="*/ 4 w 506"/>
                <a:gd name="T31" fmla="*/ 44 h 44"/>
                <a:gd name="T32" fmla="*/ 0 w 506"/>
                <a:gd name="T33" fmla="*/ 44 h 44"/>
                <a:gd name="T34" fmla="*/ 0 w 506"/>
                <a:gd name="T35" fmla="*/ 44 h 44"/>
                <a:gd name="T36" fmla="*/ 4 w 506"/>
                <a:gd name="T37" fmla="*/ 42 h 44"/>
                <a:gd name="T38" fmla="*/ 4 w 506"/>
                <a:gd name="T39" fmla="*/ 42 h 44"/>
                <a:gd name="T40" fmla="*/ 18 w 506"/>
                <a:gd name="T41" fmla="*/ 40 h 44"/>
                <a:gd name="T42" fmla="*/ 18 w 506"/>
                <a:gd name="T43" fmla="*/ 40 h 44"/>
                <a:gd name="T44" fmla="*/ 74 w 506"/>
                <a:gd name="T45" fmla="*/ 34 h 44"/>
                <a:gd name="T46" fmla="*/ 74 w 506"/>
                <a:gd name="T47" fmla="*/ 34 h 44"/>
                <a:gd name="T48" fmla="*/ 154 w 506"/>
                <a:gd name="T49" fmla="*/ 24 h 44"/>
                <a:gd name="T50" fmla="*/ 252 w 506"/>
                <a:gd name="T51" fmla="*/ 16 h 44"/>
                <a:gd name="T52" fmla="*/ 252 w 506"/>
                <a:gd name="T53" fmla="*/ 16 h 44"/>
                <a:gd name="T54" fmla="*/ 350 w 506"/>
                <a:gd name="T55" fmla="*/ 8 h 44"/>
                <a:gd name="T56" fmla="*/ 432 w 506"/>
                <a:gd name="T57" fmla="*/ 2 h 44"/>
                <a:gd name="T58" fmla="*/ 432 w 506"/>
                <a:gd name="T59" fmla="*/ 2 h 44"/>
                <a:gd name="T60" fmla="*/ 486 w 506"/>
                <a:gd name="T61" fmla="*/ 0 h 44"/>
                <a:gd name="T62" fmla="*/ 486 w 506"/>
                <a:gd name="T63" fmla="*/ 0 h 44"/>
                <a:gd name="T64" fmla="*/ 502 w 506"/>
                <a:gd name="T65" fmla="*/ 0 h 44"/>
                <a:gd name="T66" fmla="*/ 502 w 506"/>
                <a:gd name="T67" fmla="*/ 0 h 44"/>
                <a:gd name="T68" fmla="*/ 506 w 506"/>
                <a:gd name="T69" fmla="*/ 0 h 44"/>
                <a:gd name="T70" fmla="*/ 506 w 506"/>
                <a:gd name="T7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44">
                  <a:moveTo>
                    <a:pt x="506" y="0"/>
                  </a:moveTo>
                  <a:lnTo>
                    <a:pt x="506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86" y="2"/>
                  </a:lnTo>
                  <a:lnTo>
                    <a:pt x="486" y="2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252" y="20"/>
                  </a:lnTo>
                  <a:lnTo>
                    <a:pt x="252" y="2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154" y="24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350" y="8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9" name="Freeform 370"/>
            <p:cNvSpPr>
              <a:spLocks/>
            </p:cNvSpPr>
            <p:nvPr/>
          </p:nvSpPr>
          <p:spPr bwMode="auto">
            <a:xfrm>
              <a:off x="-130176" y="2916248"/>
              <a:ext cx="803280" cy="69851"/>
            </a:xfrm>
            <a:custGeom>
              <a:avLst/>
              <a:gdLst>
                <a:gd name="T0" fmla="*/ 506 w 506"/>
                <a:gd name="T1" fmla="*/ 0 h 44"/>
                <a:gd name="T2" fmla="*/ 506 w 506"/>
                <a:gd name="T3" fmla="*/ 0 h 44"/>
                <a:gd name="T4" fmla="*/ 502 w 506"/>
                <a:gd name="T5" fmla="*/ 0 h 44"/>
                <a:gd name="T6" fmla="*/ 502 w 506"/>
                <a:gd name="T7" fmla="*/ 0 h 44"/>
                <a:gd name="T8" fmla="*/ 486 w 506"/>
                <a:gd name="T9" fmla="*/ 2 h 44"/>
                <a:gd name="T10" fmla="*/ 486 w 506"/>
                <a:gd name="T11" fmla="*/ 2 h 44"/>
                <a:gd name="T12" fmla="*/ 432 w 506"/>
                <a:gd name="T13" fmla="*/ 6 h 44"/>
                <a:gd name="T14" fmla="*/ 432 w 506"/>
                <a:gd name="T15" fmla="*/ 6 h 44"/>
                <a:gd name="T16" fmla="*/ 252 w 506"/>
                <a:gd name="T17" fmla="*/ 20 h 44"/>
                <a:gd name="T18" fmla="*/ 252 w 506"/>
                <a:gd name="T19" fmla="*/ 20 h 44"/>
                <a:gd name="T20" fmla="*/ 74 w 506"/>
                <a:gd name="T21" fmla="*/ 36 h 44"/>
                <a:gd name="T22" fmla="*/ 74 w 506"/>
                <a:gd name="T23" fmla="*/ 36 h 44"/>
                <a:gd name="T24" fmla="*/ 20 w 506"/>
                <a:gd name="T25" fmla="*/ 42 h 44"/>
                <a:gd name="T26" fmla="*/ 20 w 506"/>
                <a:gd name="T27" fmla="*/ 42 h 44"/>
                <a:gd name="T28" fmla="*/ 4 w 506"/>
                <a:gd name="T29" fmla="*/ 44 h 44"/>
                <a:gd name="T30" fmla="*/ 4 w 506"/>
                <a:gd name="T31" fmla="*/ 44 h 44"/>
                <a:gd name="T32" fmla="*/ 0 w 506"/>
                <a:gd name="T33" fmla="*/ 44 h 44"/>
                <a:gd name="T34" fmla="*/ 0 w 506"/>
                <a:gd name="T35" fmla="*/ 44 h 44"/>
                <a:gd name="T36" fmla="*/ 4 w 506"/>
                <a:gd name="T37" fmla="*/ 42 h 44"/>
                <a:gd name="T38" fmla="*/ 4 w 506"/>
                <a:gd name="T39" fmla="*/ 42 h 44"/>
                <a:gd name="T40" fmla="*/ 18 w 506"/>
                <a:gd name="T41" fmla="*/ 40 h 44"/>
                <a:gd name="T42" fmla="*/ 18 w 506"/>
                <a:gd name="T43" fmla="*/ 40 h 44"/>
                <a:gd name="T44" fmla="*/ 74 w 506"/>
                <a:gd name="T45" fmla="*/ 34 h 44"/>
                <a:gd name="T46" fmla="*/ 74 w 506"/>
                <a:gd name="T47" fmla="*/ 34 h 44"/>
                <a:gd name="T48" fmla="*/ 154 w 506"/>
                <a:gd name="T49" fmla="*/ 24 h 44"/>
                <a:gd name="T50" fmla="*/ 252 w 506"/>
                <a:gd name="T51" fmla="*/ 16 h 44"/>
                <a:gd name="T52" fmla="*/ 252 w 506"/>
                <a:gd name="T53" fmla="*/ 16 h 44"/>
                <a:gd name="T54" fmla="*/ 350 w 506"/>
                <a:gd name="T55" fmla="*/ 8 h 44"/>
                <a:gd name="T56" fmla="*/ 432 w 506"/>
                <a:gd name="T57" fmla="*/ 2 h 44"/>
                <a:gd name="T58" fmla="*/ 432 w 506"/>
                <a:gd name="T59" fmla="*/ 2 h 44"/>
                <a:gd name="T60" fmla="*/ 486 w 506"/>
                <a:gd name="T61" fmla="*/ 0 h 44"/>
                <a:gd name="T62" fmla="*/ 486 w 506"/>
                <a:gd name="T63" fmla="*/ 0 h 44"/>
                <a:gd name="T64" fmla="*/ 500 w 506"/>
                <a:gd name="T65" fmla="*/ 0 h 44"/>
                <a:gd name="T66" fmla="*/ 500 w 506"/>
                <a:gd name="T67" fmla="*/ 0 h 44"/>
                <a:gd name="T68" fmla="*/ 506 w 506"/>
                <a:gd name="T6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6" h="44">
                  <a:moveTo>
                    <a:pt x="506" y="0"/>
                  </a:moveTo>
                  <a:lnTo>
                    <a:pt x="506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86" y="2"/>
                  </a:lnTo>
                  <a:lnTo>
                    <a:pt x="486" y="2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252" y="20"/>
                  </a:lnTo>
                  <a:lnTo>
                    <a:pt x="252" y="2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154" y="24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350" y="8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0" name="Freeform 371"/>
            <p:cNvSpPr>
              <a:spLocks/>
            </p:cNvSpPr>
            <p:nvPr/>
          </p:nvSpPr>
          <p:spPr bwMode="auto">
            <a:xfrm>
              <a:off x="-130176" y="2916248"/>
              <a:ext cx="803280" cy="69851"/>
            </a:xfrm>
            <a:custGeom>
              <a:avLst/>
              <a:gdLst>
                <a:gd name="T0" fmla="*/ 506 w 506"/>
                <a:gd name="T1" fmla="*/ 0 h 44"/>
                <a:gd name="T2" fmla="*/ 506 w 506"/>
                <a:gd name="T3" fmla="*/ 0 h 44"/>
                <a:gd name="T4" fmla="*/ 502 w 506"/>
                <a:gd name="T5" fmla="*/ 0 h 44"/>
                <a:gd name="T6" fmla="*/ 502 w 506"/>
                <a:gd name="T7" fmla="*/ 0 h 44"/>
                <a:gd name="T8" fmla="*/ 486 w 506"/>
                <a:gd name="T9" fmla="*/ 2 h 44"/>
                <a:gd name="T10" fmla="*/ 486 w 506"/>
                <a:gd name="T11" fmla="*/ 2 h 44"/>
                <a:gd name="T12" fmla="*/ 432 w 506"/>
                <a:gd name="T13" fmla="*/ 6 h 44"/>
                <a:gd name="T14" fmla="*/ 432 w 506"/>
                <a:gd name="T15" fmla="*/ 6 h 44"/>
                <a:gd name="T16" fmla="*/ 252 w 506"/>
                <a:gd name="T17" fmla="*/ 20 h 44"/>
                <a:gd name="T18" fmla="*/ 252 w 506"/>
                <a:gd name="T19" fmla="*/ 20 h 44"/>
                <a:gd name="T20" fmla="*/ 74 w 506"/>
                <a:gd name="T21" fmla="*/ 36 h 44"/>
                <a:gd name="T22" fmla="*/ 74 w 506"/>
                <a:gd name="T23" fmla="*/ 36 h 44"/>
                <a:gd name="T24" fmla="*/ 20 w 506"/>
                <a:gd name="T25" fmla="*/ 42 h 44"/>
                <a:gd name="T26" fmla="*/ 20 w 506"/>
                <a:gd name="T27" fmla="*/ 42 h 44"/>
                <a:gd name="T28" fmla="*/ 4 w 506"/>
                <a:gd name="T29" fmla="*/ 44 h 44"/>
                <a:gd name="T30" fmla="*/ 4 w 506"/>
                <a:gd name="T31" fmla="*/ 44 h 44"/>
                <a:gd name="T32" fmla="*/ 0 w 506"/>
                <a:gd name="T33" fmla="*/ 44 h 44"/>
                <a:gd name="T34" fmla="*/ 0 w 506"/>
                <a:gd name="T35" fmla="*/ 44 h 44"/>
                <a:gd name="T36" fmla="*/ 4 w 506"/>
                <a:gd name="T37" fmla="*/ 42 h 44"/>
                <a:gd name="T38" fmla="*/ 4 w 506"/>
                <a:gd name="T39" fmla="*/ 42 h 44"/>
                <a:gd name="T40" fmla="*/ 18 w 506"/>
                <a:gd name="T41" fmla="*/ 40 h 44"/>
                <a:gd name="T42" fmla="*/ 18 w 506"/>
                <a:gd name="T43" fmla="*/ 40 h 44"/>
                <a:gd name="T44" fmla="*/ 74 w 506"/>
                <a:gd name="T45" fmla="*/ 34 h 44"/>
                <a:gd name="T46" fmla="*/ 74 w 506"/>
                <a:gd name="T47" fmla="*/ 34 h 44"/>
                <a:gd name="T48" fmla="*/ 154 w 506"/>
                <a:gd name="T49" fmla="*/ 24 h 44"/>
                <a:gd name="T50" fmla="*/ 252 w 506"/>
                <a:gd name="T51" fmla="*/ 16 h 44"/>
                <a:gd name="T52" fmla="*/ 252 w 506"/>
                <a:gd name="T53" fmla="*/ 16 h 44"/>
                <a:gd name="T54" fmla="*/ 350 w 506"/>
                <a:gd name="T55" fmla="*/ 8 h 44"/>
                <a:gd name="T56" fmla="*/ 432 w 506"/>
                <a:gd name="T57" fmla="*/ 2 h 44"/>
                <a:gd name="T58" fmla="*/ 432 w 506"/>
                <a:gd name="T59" fmla="*/ 2 h 44"/>
                <a:gd name="T60" fmla="*/ 486 w 506"/>
                <a:gd name="T61" fmla="*/ 0 h 44"/>
                <a:gd name="T62" fmla="*/ 486 w 506"/>
                <a:gd name="T63" fmla="*/ 0 h 44"/>
                <a:gd name="T64" fmla="*/ 500 w 506"/>
                <a:gd name="T65" fmla="*/ 0 h 44"/>
                <a:gd name="T66" fmla="*/ 500 w 506"/>
                <a:gd name="T67" fmla="*/ 0 h 44"/>
                <a:gd name="T68" fmla="*/ 506 w 506"/>
                <a:gd name="T6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6" h="44">
                  <a:moveTo>
                    <a:pt x="506" y="0"/>
                  </a:moveTo>
                  <a:lnTo>
                    <a:pt x="506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86" y="2"/>
                  </a:lnTo>
                  <a:lnTo>
                    <a:pt x="486" y="2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252" y="20"/>
                  </a:lnTo>
                  <a:lnTo>
                    <a:pt x="252" y="2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154" y="24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350" y="8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1" name="Freeform 372"/>
            <p:cNvSpPr>
              <a:spLocks/>
            </p:cNvSpPr>
            <p:nvPr/>
          </p:nvSpPr>
          <p:spPr bwMode="auto">
            <a:xfrm>
              <a:off x="12700" y="2995624"/>
              <a:ext cx="469903" cy="38100"/>
            </a:xfrm>
            <a:custGeom>
              <a:avLst/>
              <a:gdLst>
                <a:gd name="T0" fmla="*/ 296 w 296"/>
                <a:gd name="T1" fmla="*/ 0 h 24"/>
                <a:gd name="T2" fmla="*/ 296 w 296"/>
                <a:gd name="T3" fmla="*/ 0 h 24"/>
                <a:gd name="T4" fmla="*/ 284 w 296"/>
                <a:gd name="T5" fmla="*/ 0 h 24"/>
                <a:gd name="T6" fmla="*/ 284 w 296"/>
                <a:gd name="T7" fmla="*/ 0 h 24"/>
                <a:gd name="T8" fmla="*/ 252 w 296"/>
                <a:gd name="T9" fmla="*/ 4 h 24"/>
                <a:gd name="T10" fmla="*/ 252 w 296"/>
                <a:gd name="T11" fmla="*/ 4 h 24"/>
                <a:gd name="T12" fmla="*/ 148 w 296"/>
                <a:gd name="T13" fmla="*/ 10 h 24"/>
                <a:gd name="T14" fmla="*/ 148 w 296"/>
                <a:gd name="T15" fmla="*/ 10 h 24"/>
                <a:gd name="T16" fmla="*/ 44 w 296"/>
                <a:gd name="T17" fmla="*/ 22 h 24"/>
                <a:gd name="T18" fmla="*/ 44 w 296"/>
                <a:gd name="T19" fmla="*/ 22 h 24"/>
                <a:gd name="T20" fmla="*/ 12 w 296"/>
                <a:gd name="T21" fmla="*/ 24 h 24"/>
                <a:gd name="T22" fmla="*/ 12 w 296"/>
                <a:gd name="T23" fmla="*/ 24 h 24"/>
                <a:gd name="T24" fmla="*/ 0 w 296"/>
                <a:gd name="T25" fmla="*/ 24 h 24"/>
                <a:gd name="T26" fmla="*/ 0 w 296"/>
                <a:gd name="T27" fmla="*/ 24 h 24"/>
                <a:gd name="T28" fmla="*/ 12 w 296"/>
                <a:gd name="T29" fmla="*/ 22 h 24"/>
                <a:gd name="T30" fmla="*/ 12 w 296"/>
                <a:gd name="T31" fmla="*/ 22 h 24"/>
                <a:gd name="T32" fmla="*/ 44 w 296"/>
                <a:gd name="T33" fmla="*/ 18 h 24"/>
                <a:gd name="T34" fmla="*/ 44 w 296"/>
                <a:gd name="T35" fmla="*/ 18 h 24"/>
                <a:gd name="T36" fmla="*/ 90 w 296"/>
                <a:gd name="T37" fmla="*/ 12 h 24"/>
                <a:gd name="T38" fmla="*/ 148 w 296"/>
                <a:gd name="T39" fmla="*/ 6 h 24"/>
                <a:gd name="T40" fmla="*/ 148 w 296"/>
                <a:gd name="T41" fmla="*/ 6 h 24"/>
                <a:gd name="T42" fmla="*/ 206 w 296"/>
                <a:gd name="T43" fmla="*/ 2 h 24"/>
                <a:gd name="T44" fmla="*/ 252 w 296"/>
                <a:gd name="T45" fmla="*/ 0 h 24"/>
                <a:gd name="T46" fmla="*/ 252 w 296"/>
                <a:gd name="T47" fmla="*/ 0 h 24"/>
                <a:gd name="T48" fmla="*/ 284 w 296"/>
                <a:gd name="T49" fmla="*/ 0 h 24"/>
                <a:gd name="T50" fmla="*/ 284 w 296"/>
                <a:gd name="T51" fmla="*/ 0 h 24"/>
                <a:gd name="T52" fmla="*/ 296 w 296"/>
                <a:gd name="T5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4">
                  <a:moveTo>
                    <a:pt x="296" y="0"/>
                  </a:moveTo>
                  <a:lnTo>
                    <a:pt x="29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52" y="4"/>
                  </a:lnTo>
                  <a:lnTo>
                    <a:pt x="252" y="4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90" y="1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206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2" name="Freeform 373"/>
            <p:cNvSpPr>
              <a:spLocks/>
            </p:cNvSpPr>
            <p:nvPr/>
          </p:nvSpPr>
          <p:spPr bwMode="auto">
            <a:xfrm>
              <a:off x="12700" y="2995624"/>
              <a:ext cx="469903" cy="38100"/>
            </a:xfrm>
            <a:custGeom>
              <a:avLst/>
              <a:gdLst>
                <a:gd name="T0" fmla="*/ 296 w 296"/>
                <a:gd name="T1" fmla="*/ 0 h 24"/>
                <a:gd name="T2" fmla="*/ 296 w 296"/>
                <a:gd name="T3" fmla="*/ 0 h 24"/>
                <a:gd name="T4" fmla="*/ 284 w 296"/>
                <a:gd name="T5" fmla="*/ 0 h 24"/>
                <a:gd name="T6" fmla="*/ 284 w 296"/>
                <a:gd name="T7" fmla="*/ 0 h 24"/>
                <a:gd name="T8" fmla="*/ 252 w 296"/>
                <a:gd name="T9" fmla="*/ 4 h 24"/>
                <a:gd name="T10" fmla="*/ 252 w 296"/>
                <a:gd name="T11" fmla="*/ 4 h 24"/>
                <a:gd name="T12" fmla="*/ 148 w 296"/>
                <a:gd name="T13" fmla="*/ 10 h 24"/>
                <a:gd name="T14" fmla="*/ 148 w 296"/>
                <a:gd name="T15" fmla="*/ 10 h 24"/>
                <a:gd name="T16" fmla="*/ 44 w 296"/>
                <a:gd name="T17" fmla="*/ 22 h 24"/>
                <a:gd name="T18" fmla="*/ 44 w 296"/>
                <a:gd name="T19" fmla="*/ 22 h 24"/>
                <a:gd name="T20" fmla="*/ 12 w 296"/>
                <a:gd name="T21" fmla="*/ 24 h 24"/>
                <a:gd name="T22" fmla="*/ 12 w 296"/>
                <a:gd name="T23" fmla="*/ 24 h 24"/>
                <a:gd name="T24" fmla="*/ 0 w 296"/>
                <a:gd name="T25" fmla="*/ 24 h 24"/>
                <a:gd name="T26" fmla="*/ 0 w 296"/>
                <a:gd name="T27" fmla="*/ 24 h 24"/>
                <a:gd name="T28" fmla="*/ 12 w 296"/>
                <a:gd name="T29" fmla="*/ 22 h 24"/>
                <a:gd name="T30" fmla="*/ 12 w 296"/>
                <a:gd name="T31" fmla="*/ 22 h 24"/>
                <a:gd name="T32" fmla="*/ 44 w 296"/>
                <a:gd name="T33" fmla="*/ 18 h 24"/>
                <a:gd name="T34" fmla="*/ 44 w 296"/>
                <a:gd name="T35" fmla="*/ 18 h 24"/>
                <a:gd name="T36" fmla="*/ 90 w 296"/>
                <a:gd name="T37" fmla="*/ 12 h 24"/>
                <a:gd name="T38" fmla="*/ 148 w 296"/>
                <a:gd name="T39" fmla="*/ 6 h 24"/>
                <a:gd name="T40" fmla="*/ 148 w 296"/>
                <a:gd name="T41" fmla="*/ 6 h 24"/>
                <a:gd name="T42" fmla="*/ 206 w 296"/>
                <a:gd name="T43" fmla="*/ 2 h 24"/>
                <a:gd name="T44" fmla="*/ 252 w 296"/>
                <a:gd name="T45" fmla="*/ 0 h 24"/>
                <a:gd name="T46" fmla="*/ 252 w 296"/>
                <a:gd name="T47" fmla="*/ 0 h 24"/>
                <a:gd name="T48" fmla="*/ 284 w 296"/>
                <a:gd name="T49" fmla="*/ 0 h 24"/>
                <a:gd name="T50" fmla="*/ 284 w 296"/>
                <a:gd name="T51" fmla="*/ 0 h 24"/>
                <a:gd name="T52" fmla="*/ 296 w 296"/>
                <a:gd name="T5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4">
                  <a:moveTo>
                    <a:pt x="296" y="0"/>
                  </a:moveTo>
                  <a:lnTo>
                    <a:pt x="29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52" y="4"/>
                  </a:lnTo>
                  <a:lnTo>
                    <a:pt x="252" y="4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90" y="1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206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3" name="Freeform 374"/>
            <p:cNvSpPr>
              <a:spLocks/>
            </p:cNvSpPr>
            <p:nvPr/>
          </p:nvSpPr>
          <p:spPr bwMode="auto">
            <a:xfrm>
              <a:off x="336551" y="2614623"/>
              <a:ext cx="63501" cy="438151"/>
            </a:xfrm>
            <a:custGeom>
              <a:avLst/>
              <a:gdLst>
                <a:gd name="T0" fmla="*/ 0 w 40"/>
                <a:gd name="T1" fmla="*/ 6 h 276"/>
                <a:gd name="T2" fmla="*/ 10 w 40"/>
                <a:gd name="T3" fmla="*/ 276 h 276"/>
                <a:gd name="T4" fmla="*/ 40 w 40"/>
                <a:gd name="T5" fmla="*/ 276 h 276"/>
                <a:gd name="T6" fmla="*/ 40 w 40"/>
                <a:gd name="T7" fmla="*/ 0 h 276"/>
                <a:gd name="T8" fmla="*/ 0 w 40"/>
                <a:gd name="T9" fmla="*/ 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6">
                  <a:moveTo>
                    <a:pt x="0" y="6"/>
                  </a:moveTo>
                  <a:lnTo>
                    <a:pt x="10" y="276"/>
                  </a:lnTo>
                  <a:lnTo>
                    <a:pt x="40" y="276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4" name="Freeform 375"/>
            <p:cNvSpPr>
              <a:spLocks/>
            </p:cNvSpPr>
            <p:nvPr/>
          </p:nvSpPr>
          <p:spPr bwMode="auto">
            <a:xfrm>
              <a:off x="365126" y="3014674"/>
              <a:ext cx="25401" cy="25401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8 h 16"/>
                <a:gd name="T4" fmla="*/ 16 w 16"/>
                <a:gd name="T5" fmla="*/ 12 h 16"/>
                <a:gd name="T6" fmla="*/ 14 w 16"/>
                <a:gd name="T7" fmla="*/ 14 h 16"/>
                <a:gd name="T8" fmla="*/ 12 w 16"/>
                <a:gd name="T9" fmla="*/ 16 h 16"/>
                <a:gd name="T10" fmla="*/ 8 w 16"/>
                <a:gd name="T11" fmla="*/ 16 h 16"/>
                <a:gd name="T12" fmla="*/ 8 w 16"/>
                <a:gd name="T13" fmla="*/ 16 h 16"/>
                <a:gd name="T14" fmla="*/ 4 w 16"/>
                <a:gd name="T15" fmla="*/ 16 h 16"/>
                <a:gd name="T16" fmla="*/ 2 w 16"/>
                <a:gd name="T17" fmla="*/ 14 h 16"/>
                <a:gd name="T18" fmla="*/ 0 w 16"/>
                <a:gd name="T19" fmla="*/ 12 h 16"/>
                <a:gd name="T20" fmla="*/ 0 w 16"/>
                <a:gd name="T21" fmla="*/ 8 h 16"/>
                <a:gd name="T22" fmla="*/ 0 w 16"/>
                <a:gd name="T23" fmla="*/ 8 h 16"/>
                <a:gd name="T24" fmla="*/ 0 w 16"/>
                <a:gd name="T25" fmla="*/ 4 h 16"/>
                <a:gd name="T26" fmla="*/ 2 w 16"/>
                <a:gd name="T27" fmla="*/ 2 h 16"/>
                <a:gd name="T28" fmla="*/ 4 w 16"/>
                <a:gd name="T29" fmla="*/ 0 h 16"/>
                <a:gd name="T30" fmla="*/ 8 w 16"/>
                <a:gd name="T31" fmla="*/ 0 h 16"/>
                <a:gd name="T32" fmla="*/ 8 w 16"/>
                <a:gd name="T33" fmla="*/ 0 h 16"/>
                <a:gd name="T34" fmla="*/ 12 w 16"/>
                <a:gd name="T35" fmla="*/ 0 h 16"/>
                <a:gd name="T36" fmla="*/ 14 w 16"/>
                <a:gd name="T37" fmla="*/ 2 h 16"/>
                <a:gd name="T38" fmla="*/ 16 w 16"/>
                <a:gd name="T39" fmla="*/ 4 h 16"/>
                <a:gd name="T40" fmla="*/ 16 w 16"/>
                <a:gd name="T41" fmla="*/ 8 h 16"/>
                <a:gd name="T42" fmla="*/ 16 w 16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8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5" name="Freeform 376"/>
            <p:cNvSpPr>
              <a:spLocks/>
            </p:cNvSpPr>
            <p:nvPr/>
          </p:nvSpPr>
          <p:spPr bwMode="auto">
            <a:xfrm>
              <a:off x="22224" y="2633672"/>
              <a:ext cx="98426" cy="441327"/>
            </a:xfrm>
            <a:custGeom>
              <a:avLst/>
              <a:gdLst>
                <a:gd name="T0" fmla="*/ 0 w 62"/>
                <a:gd name="T1" fmla="*/ 10 h 278"/>
                <a:gd name="T2" fmla="*/ 32 w 62"/>
                <a:gd name="T3" fmla="*/ 278 h 278"/>
                <a:gd name="T4" fmla="*/ 62 w 62"/>
                <a:gd name="T5" fmla="*/ 276 h 278"/>
                <a:gd name="T6" fmla="*/ 42 w 62"/>
                <a:gd name="T7" fmla="*/ 0 h 278"/>
                <a:gd name="T8" fmla="*/ 0 w 62"/>
                <a:gd name="T9" fmla="*/ 1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8">
                  <a:moveTo>
                    <a:pt x="0" y="10"/>
                  </a:moveTo>
                  <a:lnTo>
                    <a:pt x="32" y="278"/>
                  </a:lnTo>
                  <a:lnTo>
                    <a:pt x="62" y="276"/>
                  </a:lnTo>
                  <a:lnTo>
                    <a:pt x="4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6" name="Freeform 377"/>
            <p:cNvSpPr>
              <a:spLocks/>
            </p:cNvSpPr>
            <p:nvPr/>
          </p:nvSpPr>
          <p:spPr bwMode="auto">
            <a:xfrm>
              <a:off x="79375" y="3036899"/>
              <a:ext cx="25401" cy="25401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8 h 16"/>
                <a:gd name="T4" fmla="*/ 16 w 16"/>
                <a:gd name="T5" fmla="*/ 10 h 16"/>
                <a:gd name="T6" fmla="*/ 14 w 16"/>
                <a:gd name="T7" fmla="*/ 14 h 16"/>
                <a:gd name="T8" fmla="*/ 12 w 16"/>
                <a:gd name="T9" fmla="*/ 16 h 16"/>
                <a:gd name="T10" fmla="*/ 8 w 16"/>
                <a:gd name="T11" fmla="*/ 16 h 16"/>
                <a:gd name="T12" fmla="*/ 8 w 16"/>
                <a:gd name="T13" fmla="*/ 16 h 16"/>
                <a:gd name="T14" fmla="*/ 6 w 16"/>
                <a:gd name="T15" fmla="*/ 16 h 16"/>
                <a:gd name="T16" fmla="*/ 2 w 16"/>
                <a:gd name="T17" fmla="*/ 14 h 16"/>
                <a:gd name="T18" fmla="*/ 0 w 16"/>
                <a:gd name="T19" fmla="*/ 10 h 16"/>
                <a:gd name="T20" fmla="*/ 0 w 16"/>
                <a:gd name="T21" fmla="*/ 8 h 16"/>
                <a:gd name="T22" fmla="*/ 0 w 16"/>
                <a:gd name="T23" fmla="*/ 8 h 16"/>
                <a:gd name="T24" fmla="*/ 0 w 16"/>
                <a:gd name="T25" fmla="*/ 4 h 16"/>
                <a:gd name="T26" fmla="*/ 2 w 16"/>
                <a:gd name="T27" fmla="*/ 2 h 16"/>
                <a:gd name="T28" fmla="*/ 6 w 16"/>
                <a:gd name="T29" fmla="*/ 0 h 16"/>
                <a:gd name="T30" fmla="*/ 8 w 16"/>
                <a:gd name="T31" fmla="*/ 0 h 16"/>
                <a:gd name="T32" fmla="*/ 8 w 16"/>
                <a:gd name="T33" fmla="*/ 0 h 16"/>
                <a:gd name="T34" fmla="*/ 12 w 16"/>
                <a:gd name="T35" fmla="*/ 0 h 16"/>
                <a:gd name="T36" fmla="*/ 14 w 16"/>
                <a:gd name="T37" fmla="*/ 2 h 16"/>
                <a:gd name="T38" fmla="*/ 16 w 16"/>
                <a:gd name="T39" fmla="*/ 4 h 16"/>
                <a:gd name="T40" fmla="*/ 16 w 16"/>
                <a:gd name="T41" fmla="*/ 8 h 16"/>
                <a:gd name="T42" fmla="*/ 16 w 16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7" name="Freeform 378"/>
            <p:cNvSpPr>
              <a:spLocks/>
            </p:cNvSpPr>
            <p:nvPr/>
          </p:nvSpPr>
          <p:spPr bwMode="auto">
            <a:xfrm>
              <a:off x="469902" y="2932123"/>
              <a:ext cx="3174" cy="44450"/>
            </a:xfrm>
            <a:custGeom>
              <a:avLst/>
              <a:gdLst>
                <a:gd name="T0" fmla="*/ 2 w 2"/>
                <a:gd name="T1" fmla="*/ 0 h 28"/>
                <a:gd name="T2" fmla="*/ 2 w 2"/>
                <a:gd name="T3" fmla="*/ 0 h 28"/>
                <a:gd name="T4" fmla="*/ 2 w 2"/>
                <a:gd name="T5" fmla="*/ 0 h 28"/>
                <a:gd name="T6" fmla="*/ 0 w 2"/>
                <a:gd name="T7" fmla="*/ 12 h 28"/>
                <a:gd name="T8" fmla="*/ 2 w 2"/>
                <a:gd name="T9" fmla="*/ 28 h 28"/>
                <a:gd name="T10" fmla="*/ 2 w 2"/>
                <a:gd name="T11" fmla="*/ 28 h 28"/>
                <a:gd name="T12" fmla="*/ 2 w 2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F1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8" name="Freeform 379"/>
            <p:cNvSpPr>
              <a:spLocks/>
            </p:cNvSpPr>
            <p:nvPr/>
          </p:nvSpPr>
          <p:spPr bwMode="auto">
            <a:xfrm>
              <a:off x="469902" y="2932123"/>
              <a:ext cx="3174" cy="44450"/>
            </a:xfrm>
            <a:custGeom>
              <a:avLst/>
              <a:gdLst>
                <a:gd name="T0" fmla="*/ 2 w 2"/>
                <a:gd name="T1" fmla="*/ 0 h 28"/>
                <a:gd name="T2" fmla="*/ 2 w 2"/>
                <a:gd name="T3" fmla="*/ 0 h 28"/>
                <a:gd name="T4" fmla="*/ 2 w 2"/>
                <a:gd name="T5" fmla="*/ 0 h 28"/>
                <a:gd name="T6" fmla="*/ 0 w 2"/>
                <a:gd name="T7" fmla="*/ 12 h 28"/>
                <a:gd name="T8" fmla="*/ 2 w 2"/>
                <a:gd name="T9" fmla="*/ 28 h 28"/>
                <a:gd name="T10" fmla="*/ 2 w 2"/>
                <a:gd name="T11" fmla="*/ 28 h 28"/>
                <a:gd name="T12" fmla="*/ 2 w 2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9" name="Freeform 380"/>
            <p:cNvSpPr>
              <a:spLocks noEditPoints="1"/>
            </p:cNvSpPr>
            <p:nvPr/>
          </p:nvSpPr>
          <p:spPr bwMode="auto">
            <a:xfrm>
              <a:off x="463552" y="2932123"/>
              <a:ext cx="9525" cy="63501"/>
            </a:xfrm>
            <a:custGeom>
              <a:avLst/>
              <a:gdLst>
                <a:gd name="T0" fmla="*/ 4 w 6"/>
                <a:gd name="T1" fmla="*/ 12 h 40"/>
                <a:gd name="T2" fmla="*/ 4 w 6"/>
                <a:gd name="T3" fmla="*/ 12 h 40"/>
                <a:gd name="T4" fmla="*/ 0 w 6"/>
                <a:gd name="T5" fmla="*/ 40 h 40"/>
                <a:gd name="T6" fmla="*/ 0 w 6"/>
                <a:gd name="T7" fmla="*/ 40 h 40"/>
                <a:gd name="T8" fmla="*/ 0 w 6"/>
                <a:gd name="T9" fmla="*/ 40 h 40"/>
                <a:gd name="T10" fmla="*/ 0 w 6"/>
                <a:gd name="T11" fmla="*/ 40 h 40"/>
                <a:gd name="T12" fmla="*/ 6 w 6"/>
                <a:gd name="T13" fmla="*/ 40 h 40"/>
                <a:gd name="T14" fmla="*/ 6 w 6"/>
                <a:gd name="T15" fmla="*/ 40 h 40"/>
                <a:gd name="T16" fmla="*/ 6 w 6"/>
                <a:gd name="T17" fmla="*/ 40 h 40"/>
                <a:gd name="T18" fmla="*/ 6 w 6"/>
                <a:gd name="T19" fmla="*/ 40 h 40"/>
                <a:gd name="T20" fmla="*/ 6 w 6"/>
                <a:gd name="T21" fmla="*/ 28 h 40"/>
                <a:gd name="T22" fmla="*/ 4 w 6"/>
                <a:gd name="T23" fmla="*/ 12 h 40"/>
                <a:gd name="T24" fmla="*/ 6 w 6"/>
                <a:gd name="T25" fmla="*/ 0 h 40"/>
                <a:gd name="T26" fmla="*/ 6 w 6"/>
                <a:gd name="T27" fmla="*/ 0 h 40"/>
                <a:gd name="T28" fmla="*/ 6 w 6"/>
                <a:gd name="T29" fmla="*/ 0 h 40"/>
                <a:gd name="T30" fmla="*/ 6 w 6"/>
                <a:gd name="T31" fmla="*/ 0 h 40"/>
                <a:gd name="T32" fmla="*/ 6 w 6"/>
                <a:gd name="T33" fmla="*/ 0 h 40"/>
                <a:gd name="T34" fmla="*/ 6 w 6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40">
                  <a:moveTo>
                    <a:pt x="4" y="12"/>
                  </a:moveTo>
                  <a:lnTo>
                    <a:pt x="4" y="1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28"/>
                  </a:lnTo>
                  <a:lnTo>
                    <a:pt x="4" y="12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78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0" name="Freeform 381"/>
            <p:cNvSpPr>
              <a:spLocks/>
            </p:cNvSpPr>
            <p:nvPr/>
          </p:nvSpPr>
          <p:spPr bwMode="auto">
            <a:xfrm>
              <a:off x="463552" y="2951174"/>
              <a:ext cx="9525" cy="44450"/>
            </a:xfrm>
            <a:custGeom>
              <a:avLst/>
              <a:gdLst>
                <a:gd name="T0" fmla="*/ 4 w 6"/>
                <a:gd name="T1" fmla="*/ 0 h 28"/>
                <a:gd name="T2" fmla="*/ 4 w 6"/>
                <a:gd name="T3" fmla="*/ 0 h 28"/>
                <a:gd name="T4" fmla="*/ 0 w 6"/>
                <a:gd name="T5" fmla="*/ 28 h 28"/>
                <a:gd name="T6" fmla="*/ 0 w 6"/>
                <a:gd name="T7" fmla="*/ 28 h 28"/>
                <a:gd name="T8" fmla="*/ 0 w 6"/>
                <a:gd name="T9" fmla="*/ 28 h 28"/>
                <a:gd name="T10" fmla="*/ 0 w 6"/>
                <a:gd name="T11" fmla="*/ 28 h 28"/>
                <a:gd name="T12" fmla="*/ 6 w 6"/>
                <a:gd name="T13" fmla="*/ 28 h 28"/>
                <a:gd name="T14" fmla="*/ 6 w 6"/>
                <a:gd name="T15" fmla="*/ 28 h 28"/>
                <a:gd name="T16" fmla="*/ 6 w 6"/>
                <a:gd name="T17" fmla="*/ 28 h 28"/>
                <a:gd name="T18" fmla="*/ 6 w 6"/>
                <a:gd name="T19" fmla="*/ 28 h 28"/>
                <a:gd name="T20" fmla="*/ 6 w 6"/>
                <a:gd name="T21" fmla="*/ 16 h 28"/>
                <a:gd name="T22" fmla="*/ 4 w 6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28">
                  <a:moveTo>
                    <a:pt x="4" y="0"/>
                  </a:moveTo>
                  <a:lnTo>
                    <a:pt x="4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1" name="Freeform 382"/>
            <p:cNvSpPr>
              <a:spLocks/>
            </p:cNvSpPr>
            <p:nvPr/>
          </p:nvSpPr>
          <p:spPr bwMode="auto">
            <a:xfrm>
              <a:off x="473077" y="29321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2" name="Freeform 383"/>
            <p:cNvSpPr>
              <a:spLocks/>
            </p:cNvSpPr>
            <p:nvPr/>
          </p:nvSpPr>
          <p:spPr bwMode="auto">
            <a:xfrm>
              <a:off x="-34926" y="3411551"/>
              <a:ext cx="44450" cy="25401"/>
            </a:xfrm>
            <a:custGeom>
              <a:avLst/>
              <a:gdLst>
                <a:gd name="T0" fmla="*/ 12 w 28"/>
                <a:gd name="T1" fmla="*/ 0 h 16"/>
                <a:gd name="T2" fmla="*/ 0 w 28"/>
                <a:gd name="T3" fmla="*/ 0 h 16"/>
                <a:gd name="T4" fmla="*/ 0 w 28"/>
                <a:gd name="T5" fmla="*/ 0 h 16"/>
                <a:gd name="T6" fmla="*/ 2 w 28"/>
                <a:gd name="T7" fmla="*/ 4 h 16"/>
                <a:gd name="T8" fmla="*/ 6 w 28"/>
                <a:gd name="T9" fmla="*/ 8 h 16"/>
                <a:gd name="T10" fmla="*/ 14 w 28"/>
                <a:gd name="T11" fmla="*/ 12 h 16"/>
                <a:gd name="T12" fmla="*/ 24 w 28"/>
                <a:gd name="T13" fmla="*/ 16 h 16"/>
                <a:gd name="T14" fmla="*/ 24 w 28"/>
                <a:gd name="T15" fmla="*/ 16 h 16"/>
                <a:gd name="T16" fmla="*/ 28 w 28"/>
                <a:gd name="T17" fmla="*/ 2 h 16"/>
                <a:gd name="T18" fmla="*/ 28 w 28"/>
                <a:gd name="T19" fmla="*/ 2 h 16"/>
                <a:gd name="T20" fmla="*/ 12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1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8"/>
                  </a:lnTo>
                  <a:lnTo>
                    <a:pt x="1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A7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3" name="Freeform 384"/>
            <p:cNvSpPr>
              <a:spLocks/>
            </p:cNvSpPr>
            <p:nvPr/>
          </p:nvSpPr>
          <p:spPr bwMode="auto">
            <a:xfrm>
              <a:off x="-34926" y="3411551"/>
              <a:ext cx="44450" cy="25401"/>
            </a:xfrm>
            <a:custGeom>
              <a:avLst/>
              <a:gdLst>
                <a:gd name="T0" fmla="*/ 12 w 28"/>
                <a:gd name="T1" fmla="*/ 0 h 16"/>
                <a:gd name="T2" fmla="*/ 0 w 28"/>
                <a:gd name="T3" fmla="*/ 0 h 16"/>
                <a:gd name="T4" fmla="*/ 0 w 28"/>
                <a:gd name="T5" fmla="*/ 0 h 16"/>
                <a:gd name="T6" fmla="*/ 2 w 28"/>
                <a:gd name="T7" fmla="*/ 4 h 16"/>
                <a:gd name="T8" fmla="*/ 6 w 28"/>
                <a:gd name="T9" fmla="*/ 8 h 16"/>
                <a:gd name="T10" fmla="*/ 14 w 28"/>
                <a:gd name="T11" fmla="*/ 12 h 16"/>
                <a:gd name="T12" fmla="*/ 24 w 28"/>
                <a:gd name="T13" fmla="*/ 16 h 16"/>
                <a:gd name="T14" fmla="*/ 24 w 28"/>
                <a:gd name="T15" fmla="*/ 16 h 16"/>
                <a:gd name="T16" fmla="*/ 28 w 28"/>
                <a:gd name="T17" fmla="*/ 2 h 16"/>
                <a:gd name="T18" fmla="*/ 28 w 28"/>
                <a:gd name="T19" fmla="*/ 2 h 16"/>
                <a:gd name="T20" fmla="*/ 12 w 2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6">
                  <a:moveTo>
                    <a:pt x="1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8"/>
                  </a:lnTo>
                  <a:lnTo>
                    <a:pt x="1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4" name="Freeform 385"/>
            <p:cNvSpPr>
              <a:spLocks noEditPoints="1"/>
            </p:cNvSpPr>
            <p:nvPr/>
          </p:nvSpPr>
          <p:spPr bwMode="auto">
            <a:xfrm>
              <a:off x="3174" y="2995624"/>
              <a:ext cx="469903" cy="457202"/>
            </a:xfrm>
            <a:custGeom>
              <a:avLst/>
              <a:gdLst>
                <a:gd name="T0" fmla="*/ 4 w 296"/>
                <a:gd name="T1" fmla="*/ 264 h 288"/>
                <a:gd name="T2" fmla="*/ 4 w 296"/>
                <a:gd name="T3" fmla="*/ 264 h 288"/>
                <a:gd name="T4" fmla="*/ 0 w 296"/>
                <a:gd name="T5" fmla="*/ 278 h 288"/>
                <a:gd name="T6" fmla="*/ 0 w 296"/>
                <a:gd name="T7" fmla="*/ 278 h 288"/>
                <a:gd name="T8" fmla="*/ 22 w 296"/>
                <a:gd name="T9" fmla="*/ 284 h 288"/>
                <a:gd name="T10" fmla="*/ 48 w 296"/>
                <a:gd name="T11" fmla="*/ 288 h 288"/>
                <a:gd name="T12" fmla="*/ 46 w 296"/>
                <a:gd name="T13" fmla="*/ 268 h 288"/>
                <a:gd name="T14" fmla="*/ 46 w 296"/>
                <a:gd name="T15" fmla="*/ 268 h 288"/>
                <a:gd name="T16" fmla="*/ 4 w 296"/>
                <a:gd name="T17" fmla="*/ 264 h 288"/>
                <a:gd name="T18" fmla="*/ 296 w 296"/>
                <a:gd name="T19" fmla="*/ 0 h 288"/>
                <a:gd name="T20" fmla="*/ 296 w 296"/>
                <a:gd name="T21" fmla="*/ 0 h 288"/>
                <a:gd name="T22" fmla="*/ 290 w 296"/>
                <a:gd name="T23" fmla="*/ 0 h 288"/>
                <a:gd name="T24" fmla="*/ 290 w 296"/>
                <a:gd name="T25" fmla="*/ 0 h 288"/>
                <a:gd name="T26" fmla="*/ 288 w 296"/>
                <a:gd name="T27" fmla="*/ 2 h 288"/>
                <a:gd name="T28" fmla="*/ 288 w 296"/>
                <a:gd name="T29" fmla="*/ 2 h 288"/>
                <a:gd name="T30" fmla="*/ 276 w 296"/>
                <a:gd name="T31" fmla="*/ 60 h 288"/>
                <a:gd name="T32" fmla="*/ 288 w 296"/>
                <a:gd name="T33" fmla="*/ 152 h 288"/>
                <a:gd name="T34" fmla="*/ 288 w 296"/>
                <a:gd name="T35" fmla="*/ 152 h 288"/>
                <a:gd name="T36" fmla="*/ 294 w 296"/>
                <a:gd name="T37" fmla="*/ 70 h 288"/>
                <a:gd name="T38" fmla="*/ 296 w 296"/>
                <a:gd name="T3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288">
                  <a:moveTo>
                    <a:pt x="4" y="264"/>
                  </a:moveTo>
                  <a:lnTo>
                    <a:pt x="4" y="264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2" y="284"/>
                  </a:lnTo>
                  <a:lnTo>
                    <a:pt x="48" y="288"/>
                  </a:lnTo>
                  <a:lnTo>
                    <a:pt x="46" y="268"/>
                  </a:lnTo>
                  <a:lnTo>
                    <a:pt x="46" y="268"/>
                  </a:lnTo>
                  <a:lnTo>
                    <a:pt x="4" y="264"/>
                  </a:lnTo>
                  <a:close/>
                  <a:moveTo>
                    <a:pt x="296" y="0"/>
                  </a:moveTo>
                  <a:lnTo>
                    <a:pt x="296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76" y="60"/>
                  </a:lnTo>
                  <a:lnTo>
                    <a:pt x="288" y="152"/>
                  </a:lnTo>
                  <a:lnTo>
                    <a:pt x="288" y="152"/>
                  </a:lnTo>
                  <a:lnTo>
                    <a:pt x="294" y="7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378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5" name="Freeform 386"/>
            <p:cNvSpPr>
              <a:spLocks/>
            </p:cNvSpPr>
            <p:nvPr/>
          </p:nvSpPr>
          <p:spPr bwMode="auto">
            <a:xfrm>
              <a:off x="3174" y="3414725"/>
              <a:ext cx="76201" cy="38100"/>
            </a:xfrm>
            <a:custGeom>
              <a:avLst/>
              <a:gdLst>
                <a:gd name="T0" fmla="*/ 4 w 48"/>
                <a:gd name="T1" fmla="*/ 0 h 24"/>
                <a:gd name="T2" fmla="*/ 4 w 48"/>
                <a:gd name="T3" fmla="*/ 0 h 24"/>
                <a:gd name="T4" fmla="*/ 0 w 48"/>
                <a:gd name="T5" fmla="*/ 14 h 24"/>
                <a:gd name="T6" fmla="*/ 0 w 48"/>
                <a:gd name="T7" fmla="*/ 14 h 24"/>
                <a:gd name="T8" fmla="*/ 22 w 48"/>
                <a:gd name="T9" fmla="*/ 20 h 24"/>
                <a:gd name="T10" fmla="*/ 48 w 48"/>
                <a:gd name="T11" fmla="*/ 24 h 24"/>
                <a:gd name="T12" fmla="*/ 46 w 48"/>
                <a:gd name="T13" fmla="*/ 4 h 24"/>
                <a:gd name="T14" fmla="*/ 46 w 48"/>
                <a:gd name="T15" fmla="*/ 4 h 24"/>
                <a:gd name="T16" fmla="*/ 4 w 4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">
                  <a:moveTo>
                    <a:pt x="4" y="0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2" y="20"/>
                  </a:lnTo>
                  <a:lnTo>
                    <a:pt x="48" y="2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6" name="Freeform 387"/>
            <p:cNvSpPr>
              <a:spLocks/>
            </p:cNvSpPr>
            <p:nvPr/>
          </p:nvSpPr>
          <p:spPr bwMode="auto">
            <a:xfrm>
              <a:off x="441327" y="2995624"/>
              <a:ext cx="31750" cy="241301"/>
            </a:xfrm>
            <a:custGeom>
              <a:avLst/>
              <a:gdLst>
                <a:gd name="T0" fmla="*/ 20 w 20"/>
                <a:gd name="T1" fmla="*/ 0 h 152"/>
                <a:gd name="T2" fmla="*/ 20 w 20"/>
                <a:gd name="T3" fmla="*/ 0 h 152"/>
                <a:gd name="T4" fmla="*/ 14 w 20"/>
                <a:gd name="T5" fmla="*/ 0 h 152"/>
                <a:gd name="T6" fmla="*/ 14 w 20"/>
                <a:gd name="T7" fmla="*/ 0 h 152"/>
                <a:gd name="T8" fmla="*/ 12 w 20"/>
                <a:gd name="T9" fmla="*/ 2 h 152"/>
                <a:gd name="T10" fmla="*/ 12 w 20"/>
                <a:gd name="T11" fmla="*/ 2 h 152"/>
                <a:gd name="T12" fmla="*/ 0 w 20"/>
                <a:gd name="T13" fmla="*/ 60 h 152"/>
                <a:gd name="T14" fmla="*/ 12 w 20"/>
                <a:gd name="T15" fmla="*/ 152 h 152"/>
                <a:gd name="T16" fmla="*/ 12 w 20"/>
                <a:gd name="T17" fmla="*/ 152 h 152"/>
                <a:gd name="T18" fmla="*/ 18 w 20"/>
                <a:gd name="T19" fmla="*/ 70 h 152"/>
                <a:gd name="T20" fmla="*/ 20 w 20"/>
                <a:gd name="T2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52">
                  <a:moveTo>
                    <a:pt x="20" y="0"/>
                  </a:move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60"/>
                  </a:lnTo>
                  <a:lnTo>
                    <a:pt x="12" y="152"/>
                  </a:lnTo>
                  <a:lnTo>
                    <a:pt x="12" y="152"/>
                  </a:lnTo>
                  <a:lnTo>
                    <a:pt x="18" y="7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7" name="Freeform 388"/>
            <p:cNvSpPr>
              <a:spLocks/>
            </p:cNvSpPr>
            <p:nvPr/>
          </p:nvSpPr>
          <p:spPr bwMode="auto">
            <a:xfrm>
              <a:off x="76199" y="3090874"/>
              <a:ext cx="384177" cy="381002"/>
            </a:xfrm>
            <a:custGeom>
              <a:avLst/>
              <a:gdLst>
                <a:gd name="T0" fmla="*/ 230 w 242"/>
                <a:gd name="T1" fmla="*/ 0 h 240"/>
                <a:gd name="T2" fmla="*/ 230 w 242"/>
                <a:gd name="T3" fmla="*/ 0 h 240"/>
                <a:gd name="T4" fmla="*/ 206 w 242"/>
                <a:gd name="T5" fmla="*/ 96 h 240"/>
                <a:gd name="T6" fmla="*/ 206 w 242"/>
                <a:gd name="T7" fmla="*/ 96 h 240"/>
                <a:gd name="T8" fmla="*/ 208 w 242"/>
                <a:gd name="T9" fmla="*/ 126 h 240"/>
                <a:gd name="T10" fmla="*/ 210 w 242"/>
                <a:gd name="T11" fmla="*/ 138 h 240"/>
                <a:gd name="T12" fmla="*/ 208 w 242"/>
                <a:gd name="T13" fmla="*/ 144 h 240"/>
                <a:gd name="T14" fmla="*/ 208 w 242"/>
                <a:gd name="T15" fmla="*/ 144 h 240"/>
                <a:gd name="T16" fmla="*/ 200 w 242"/>
                <a:gd name="T17" fmla="*/ 146 h 240"/>
                <a:gd name="T18" fmla="*/ 184 w 242"/>
                <a:gd name="T19" fmla="*/ 152 h 240"/>
                <a:gd name="T20" fmla="*/ 184 w 242"/>
                <a:gd name="T21" fmla="*/ 152 h 240"/>
                <a:gd name="T22" fmla="*/ 168 w 242"/>
                <a:gd name="T23" fmla="*/ 166 h 240"/>
                <a:gd name="T24" fmla="*/ 150 w 242"/>
                <a:gd name="T25" fmla="*/ 180 h 240"/>
                <a:gd name="T26" fmla="*/ 130 w 242"/>
                <a:gd name="T27" fmla="*/ 190 h 240"/>
                <a:gd name="T28" fmla="*/ 108 w 242"/>
                <a:gd name="T29" fmla="*/ 196 h 240"/>
                <a:gd name="T30" fmla="*/ 86 w 242"/>
                <a:gd name="T31" fmla="*/ 202 h 240"/>
                <a:gd name="T32" fmla="*/ 64 w 242"/>
                <a:gd name="T33" fmla="*/ 206 h 240"/>
                <a:gd name="T34" fmla="*/ 40 w 242"/>
                <a:gd name="T35" fmla="*/ 208 h 240"/>
                <a:gd name="T36" fmla="*/ 18 w 242"/>
                <a:gd name="T37" fmla="*/ 208 h 240"/>
                <a:gd name="T38" fmla="*/ 18 w 242"/>
                <a:gd name="T39" fmla="*/ 208 h 240"/>
                <a:gd name="T40" fmla="*/ 0 w 242"/>
                <a:gd name="T41" fmla="*/ 208 h 240"/>
                <a:gd name="T42" fmla="*/ 2 w 242"/>
                <a:gd name="T43" fmla="*/ 228 h 240"/>
                <a:gd name="T44" fmla="*/ 2 w 242"/>
                <a:gd name="T45" fmla="*/ 228 h 240"/>
                <a:gd name="T46" fmla="*/ 34 w 242"/>
                <a:gd name="T47" fmla="*/ 234 h 240"/>
                <a:gd name="T48" fmla="*/ 68 w 242"/>
                <a:gd name="T49" fmla="*/ 236 h 240"/>
                <a:gd name="T50" fmla="*/ 104 w 242"/>
                <a:gd name="T51" fmla="*/ 238 h 240"/>
                <a:gd name="T52" fmla="*/ 136 w 242"/>
                <a:gd name="T53" fmla="*/ 240 h 240"/>
                <a:gd name="T54" fmla="*/ 136 w 242"/>
                <a:gd name="T55" fmla="*/ 240 h 240"/>
                <a:gd name="T56" fmla="*/ 160 w 242"/>
                <a:gd name="T57" fmla="*/ 240 h 240"/>
                <a:gd name="T58" fmla="*/ 180 w 242"/>
                <a:gd name="T59" fmla="*/ 238 h 240"/>
                <a:gd name="T60" fmla="*/ 198 w 242"/>
                <a:gd name="T61" fmla="*/ 234 h 240"/>
                <a:gd name="T62" fmla="*/ 208 w 242"/>
                <a:gd name="T63" fmla="*/ 230 h 240"/>
                <a:gd name="T64" fmla="*/ 208 w 242"/>
                <a:gd name="T65" fmla="*/ 230 h 240"/>
                <a:gd name="T66" fmla="*/ 214 w 242"/>
                <a:gd name="T67" fmla="*/ 224 h 240"/>
                <a:gd name="T68" fmla="*/ 220 w 242"/>
                <a:gd name="T69" fmla="*/ 214 h 240"/>
                <a:gd name="T70" fmla="*/ 224 w 242"/>
                <a:gd name="T71" fmla="*/ 200 h 240"/>
                <a:gd name="T72" fmla="*/ 228 w 242"/>
                <a:gd name="T73" fmla="*/ 182 h 240"/>
                <a:gd name="T74" fmla="*/ 236 w 242"/>
                <a:gd name="T75" fmla="*/ 140 h 240"/>
                <a:gd name="T76" fmla="*/ 242 w 242"/>
                <a:gd name="T77" fmla="*/ 92 h 240"/>
                <a:gd name="T78" fmla="*/ 230 w 242"/>
                <a:gd name="T7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2" h="240">
                  <a:moveTo>
                    <a:pt x="230" y="0"/>
                  </a:moveTo>
                  <a:lnTo>
                    <a:pt x="230" y="0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208" y="126"/>
                  </a:lnTo>
                  <a:lnTo>
                    <a:pt x="210" y="138"/>
                  </a:lnTo>
                  <a:lnTo>
                    <a:pt x="208" y="144"/>
                  </a:lnTo>
                  <a:lnTo>
                    <a:pt x="208" y="144"/>
                  </a:lnTo>
                  <a:lnTo>
                    <a:pt x="200" y="146"/>
                  </a:lnTo>
                  <a:lnTo>
                    <a:pt x="184" y="152"/>
                  </a:lnTo>
                  <a:lnTo>
                    <a:pt x="184" y="152"/>
                  </a:lnTo>
                  <a:lnTo>
                    <a:pt x="168" y="166"/>
                  </a:lnTo>
                  <a:lnTo>
                    <a:pt x="150" y="180"/>
                  </a:lnTo>
                  <a:lnTo>
                    <a:pt x="130" y="190"/>
                  </a:lnTo>
                  <a:lnTo>
                    <a:pt x="108" y="196"/>
                  </a:lnTo>
                  <a:lnTo>
                    <a:pt x="86" y="202"/>
                  </a:lnTo>
                  <a:lnTo>
                    <a:pt x="64" y="206"/>
                  </a:lnTo>
                  <a:lnTo>
                    <a:pt x="40" y="208"/>
                  </a:lnTo>
                  <a:lnTo>
                    <a:pt x="18" y="208"/>
                  </a:lnTo>
                  <a:lnTo>
                    <a:pt x="18" y="208"/>
                  </a:lnTo>
                  <a:lnTo>
                    <a:pt x="0" y="20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34" y="234"/>
                  </a:lnTo>
                  <a:lnTo>
                    <a:pt x="68" y="236"/>
                  </a:lnTo>
                  <a:lnTo>
                    <a:pt x="104" y="238"/>
                  </a:lnTo>
                  <a:lnTo>
                    <a:pt x="136" y="240"/>
                  </a:lnTo>
                  <a:lnTo>
                    <a:pt x="136" y="240"/>
                  </a:lnTo>
                  <a:lnTo>
                    <a:pt x="160" y="240"/>
                  </a:lnTo>
                  <a:lnTo>
                    <a:pt x="180" y="238"/>
                  </a:lnTo>
                  <a:lnTo>
                    <a:pt x="198" y="234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4" y="224"/>
                  </a:lnTo>
                  <a:lnTo>
                    <a:pt x="220" y="214"/>
                  </a:lnTo>
                  <a:lnTo>
                    <a:pt x="224" y="200"/>
                  </a:lnTo>
                  <a:lnTo>
                    <a:pt x="228" y="182"/>
                  </a:lnTo>
                  <a:lnTo>
                    <a:pt x="236" y="140"/>
                  </a:lnTo>
                  <a:lnTo>
                    <a:pt x="242" y="9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274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8" name="Freeform 389"/>
            <p:cNvSpPr>
              <a:spLocks/>
            </p:cNvSpPr>
            <p:nvPr/>
          </p:nvSpPr>
          <p:spPr bwMode="auto">
            <a:xfrm>
              <a:off x="76199" y="3090874"/>
              <a:ext cx="384177" cy="381002"/>
            </a:xfrm>
            <a:custGeom>
              <a:avLst/>
              <a:gdLst>
                <a:gd name="T0" fmla="*/ 230 w 242"/>
                <a:gd name="T1" fmla="*/ 0 h 240"/>
                <a:gd name="T2" fmla="*/ 230 w 242"/>
                <a:gd name="T3" fmla="*/ 0 h 240"/>
                <a:gd name="T4" fmla="*/ 206 w 242"/>
                <a:gd name="T5" fmla="*/ 96 h 240"/>
                <a:gd name="T6" fmla="*/ 206 w 242"/>
                <a:gd name="T7" fmla="*/ 96 h 240"/>
                <a:gd name="T8" fmla="*/ 208 w 242"/>
                <a:gd name="T9" fmla="*/ 126 h 240"/>
                <a:gd name="T10" fmla="*/ 210 w 242"/>
                <a:gd name="T11" fmla="*/ 138 h 240"/>
                <a:gd name="T12" fmla="*/ 208 w 242"/>
                <a:gd name="T13" fmla="*/ 144 h 240"/>
                <a:gd name="T14" fmla="*/ 208 w 242"/>
                <a:gd name="T15" fmla="*/ 144 h 240"/>
                <a:gd name="T16" fmla="*/ 200 w 242"/>
                <a:gd name="T17" fmla="*/ 146 h 240"/>
                <a:gd name="T18" fmla="*/ 184 w 242"/>
                <a:gd name="T19" fmla="*/ 152 h 240"/>
                <a:gd name="T20" fmla="*/ 184 w 242"/>
                <a:gd name="T21" fmla="*/ 152 h 240"/>
                <a:gd name="T22" fmla="*/ 168 w 242"/>
                <a:gd name="T23" fmla="*/ 166 h 240"/>
                <a:gd name="T24" fmla="*/ 150 w 242"/>
                <a:gd name="T25" fmla="*/ 180 h 240"/>
                <a:gd name="T26" fmla="*/ 130 w 242"/>
                <a:gd name="T27" fmla="*/ 190 h 240"/>
                <a:gd name="T28" fmla="*/ 108 w 242"/>
                <a:gd name="T29" fmla="*/ 196 h 240"/>
                <a:gd name="T30" fmla="*/ 86 w 242"/>
                <a:gd name="T31" fmla="*/ 202 h 240"/>
                <a:gd name="T32" fmla="*/ 64 w 242"/>
                <a:gd name="T33" fmla="*/ 206 h 240"/>
                <a:gd name="T34" fmla="*/ 40 w 242"/>
                <a:gd name="T35" fmla="*/ 208 h 240"/>
                <a:gd name="T36" fmla="*/ 18 w 242"/>
                <a:gd name="T37" fmla="*/ 208 h 240"/>
                <a:gd name="T38" fmla="*/ 18 w 242"/>
                <a:gd name="T39" fmla="*/ 208 h 240"/>
                <a:gd name="T40" fmla="*/ 0 w 242"/>
                <a:gd name="T41" fmla="*/ 208 h 240"/>
                <a:gd name="T42" fmla="*/ 2 w 242"/>
                <a:gd name="T43" fmla="*/ 228 h 240"/>
                <a:gd name="T44" fmla="*/ 2 w 242"/>
                <a:gd name="T45" fmla="*/ 228 h 240"/>
                <a:gd name="T46" fmla="*/ 34 w 242"/>
                <a:gd name="T47" fmla="*/ 234 h 240"/>
                <a:gd name="T48" fmla="*/ 68 w 242"/>
                <a:gd name="T49" fmla="*/ 236 h 240"/>
                <a:gd name="T50" fmla="*/ 104 w 242"/>
                <a:gd name="T51" fmla="*/ 238 h 240"/>
                <a:gd name="T52" fmla="*/ 136 w 242"/>
                <a:gd name="T53" fmla="*/ 240 h 240"/>
                <a:gd name="T54" fmla="*/ 136 w 242"/>
                <a:gd name="T55" fmla="*/ 240 h 240"/>
                <a:gd name="T56" fmla="*/ 160 w 242"/>
                <a:gd name="T57" fmla="*/ 240 h 240"/>
                <a:gd name="T58" fmla="*/ 180 w 242"/>
                <a:gd name="T59" fmla="*/ 238 h 240"/>
                <a:gd name="T60" fmla="*/ 198 w 242"/>
                <a:gd name="T61" fmla="*/ 234 h 240"/>
                <a:gd name="T62" fmla="*/ 208 w 242"/>
                <a:gd name="T63" fmla="*/ 230 h 240"/>
                <a:gd name="T64" fmla="*/ 208 w 242"/>
                <a:gd name="T65" fmla="*/ 230 h 240"/>
                <a:gd name="T66" fmla="*/ 214 w 242"/>
                <a:gd name="T67" fmla="*/ 224 h 240"/>
                <a:gd name="T68" fmla="*/ 220 w 242"/>
                <a:gd name="T69" fmla="*/ 214 h 240"/>
                <a:gd name="T70" fmla="*/ 224 w 242"/>
                <a:gd name="T71" fmla="*/ 200 h 240"/>
                <a:gd name="T72" fmla="*/ 228 w 242"/>
                <a:gd name="T73" fmla="*/ 182 h 240"/>
                <a:gd name="T74" fmla="*/ 236 w 242"/>
                <a:gd name="T75" fmla="*/ 140 h 240"/>
                <a:gd name="T76" fmla="*/ 242 w 242"/>
                <a:gd name="T77" fmla="*/ 92 h 240"/>
                <a:gd name="T78" fmla="*/ 230 w 242"/>
                <a:gd name="T7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2" h="240">
                  <a:moveTo>
                    <a:pt x="230" y="0"/>
                  </a:moveTo>
                  <a:lnTo>
                    <a:pt x="230" y="0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208" y="126"/>
                  </a:lnTo>
                  <a:lnTo>
                    <a:pt x="210" y="138"/>
                  </a:lnTo>
                  <a:lnTo>
                    <a:pt x="208" y="144"/>
                  </a:lnTo>
                  <a:lnTo>
                    <a:pt x="208" y="144"/>
                  </a:lnTo>
                  <a:lnTo>
                    <a:pt x="200" y="146"/>
                  </a:lnTo>
                  <a:lnTo>
                    <a:pt x="184" y="152"/>
                  </a:lnTo>
                  <a:lnTo>
                    <a:pt x="184" y="152"/>
                  </a:lnTo>
                  <a:lnTo>
                    <a:pt x="168" y="166"/>
                  </a:lnTo>
                  <a:lnTo>
                    <a:pt x="150" y="180"/>
                  </a:lnTo>
                  <a:lnTo>
                    <a:pt x="130" y="190"/>
                  </a:lnTo>
                  <a:lnTo>
                    <a:pt x="108" y="196"/>
                  </a:lnTo>
                  <a:lnTo>
                    <a:pt x="86" y="202"/>
                  </a:lnTo>
                  <a:lnTo>
                    <a:pt x="64" y="206"/>
                  </a:lnTo>
                  <a:lnTo>
                    <a:pt x="40" y="208"/>
                  </a:lnTo>
                  <a:lnTo>
                    <a:pt x="18" y="208"/>
                  </a:lnTo>
                  <a:lnTo>
                    <a:pt x="18" y="208"/>
                  </a:lnTo>
                  <a:lnTo>
                    <a:pt x="0" y="20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34" y="234"/>
                  </a:lnTo>
                  <a:lnTo>
                    <a:pt x="68" y="236"/>
                  </a:lnTo>
                  <a:lnTo>
                    <a:pt x="104" y="238"/>
                  </a:lnTo>
                  <a:lnTo>
                    <a:pt x="136" y="240"/>
                  </a:lnTo>
                  <a:lnTo>
                    <a:pt x="136" y="240"/>
                  </a:lnTo>
                  <a:lnTo>
                    <a:pt x="160" y="240"/>
                  </a:lnTo>
                  <a:lnTo>
                    <a:pt x="180" y="238"/>
                  </a:lnTo>
                  <a:lnTo>
                    <a:pt x="198" y="234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4" y="224"/>
                  </a:lnTo>
                  <a:lnTo>
                    <a:pt x="220" y="214"/>
                  </a:lnTo>
                  <a:lnTo>
                    <a:pt x="224" y="200"/>
                  </a:lnTo>
                  <a:lnTo>
                    <a:pt x="228" y="182"/>
                  </a:lnTo>
                  <a:lnTo>
                    <a:pt x="236" y="140"/>
                  </a:lnTo>
                  <a:lnTo>
                    <a:pt x="242" y="92"/>
                  </a:lnTo>
                  <a:lnTo>
                    <a:pt x="2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9" name="Freeform 390"/>
            <p:cNvSpPr>
              <a:spLocks/>
            </p:cNvSpPr>
            <p:nvPr/>
          </p:nvSpPr>
          <p:spPr bwMode="auto">
            <a:xfrm>
              <a:off x="368302" y="3243274"/>
              <a:ext cx="41276" cy="88900"/>
            </a:xfrm>
            <a:custGeom>
              <a:avLst/>
              <a:gdLst>
                <a:gd name="T0" fmla="*/ 22 w 26"/>
                <a:gd name="T1" fmla="*/ 0 h 56"/>
                <a:gd name="T2" fmla="*/ 22 w 26"/>
                <a:gd name="T3" fmla="*/ 0 h 56"/>
                <a:gd name="T4" fmla="*/ 14 w 26"/>
                <a:gd name="T5" fmla="*/ 24 h 56"/>
                <a:gd name="T6" fmla="*/ 14 w 26"/>
                <a:gd name="T7" fmla="*/ 24 h 56"/>
                <a:gd name="T8" fmla="*/ 8 w 26"/>
                <a:gd name="T9" fmla="*/ 40 h 56"/>
                <a:gd name="T10" fmla="*/ 0 w 26"/>
                <a:gd name="T11" fmla="*/ 56 h 56"/>
                <a:gd name="T12" fmla="*/ 0 w 26"/>
                <a:gd name="T13" fmla="*/ 56 h 56"/>
                <a:gd name="T14" fmla="*/ 16 w 26"/>
                <a:gd name="T15" fmla="*/ 50 h 56"/>
                <a:gd name="T16" fmla="*/ 24 w 26"/>
                <a:gd name="T17" fmla="*/ 48 h 56"/>
                <a:gd name="T18" fmla="*/ 24 w 26"/>
                <a:gd name="T19" fmla="*/ 48 h 56"/>
                <a:gd name="T20" fmla="*/ 26 w 26"/>
                <a:gd name="T21" fmla="*/ 42 h 56"/>
                <a:gd name="T22" fmla="*/ 24 w 26"/>
                <a:gd name="T23" fmla="*/ 30 h 56"/>
                <a:gd name="T24" fmla="*/ 22 w 2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56">
                  <a:moveTo>
                    <a:pt x="22" y="0"/>
                  </a:moveTo>
                  <a:lnTo>
                    <a:pt x="22" y="0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6" y="50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2"/>
                  </a:lnTo>
                  <a:lnTo>
                    <a:pt x="24" y="3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D3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0" name="Freeform 391"/>
            <p:cNvSpPr>
              <a:spLocks/>
            </p:cNvSpPr>
            <p:nvPr/>
          </p:nvSpPr>
          <p:spPr bwMode="auto">
            <a:xfrm>
              <a:off x="368302" y="3243274"/>
              <a:ext cx="41276" cy="88900"/>
            </a:xfrm>
            <a:custGeom>
              <a:avLst/>
              <a:gdLst>
                <a:gd name="T0" fmla="*/ 22 w 26"/>
                <a:gd name="T1" fmla="*/ 0 h 56"/>
                <a:gd name="T2" fmla="*/ 22 w 26"/>
                <a:gd name="T3" fmla="*/ 0 h 56"/>
                <a:gd name="T4" fmla="*/ 14 w 26"/>
                <a:gd name="T5" fmla="*/ 24 h 56"/>
                <a:gd name="T6" fmla="*/ 14 w 26"/>
                <a:gd name="T7" fmla="*/ 24 h 56"/>
                <a:gd name="T8" fmla="*/ 8 w 26"/>
                <a:gd name="T9" fmla="*/ 40 h 56"/>
                <a:gd name="T10" fmla="*/ 0 w 26"/>
                <a:gd name="T11" fmla="*/ 56 h 56"/>
                <a:gd name="T12" fmla="*/ 0 w 26"/>
                <a:gd name="T13" fmla="*/ 56 h 56"/>
                <a:gd name="T14" fmla="*/ 16 w 26"/>
                <a:gd name="T15" fmla="*/ 50 h 56"/>
                <a:gd name="T16" fmla="*/ 24 w 26"/>
                <a:gd name="T17" fmla="*/ 48 h 56"/>
                <a:gd name="T18" fmla="*/ 24 w 26"/>
                <a:gd name="T19" fmla="*/ 48 h 56"/>
                <a:gd name="T20" fmla="*/ 26 w 26"/>
                <a:gd name="T21" fmla="*/ 42 h 56"/>
                <a:gd name="T22" fmla="*/ 24 w 26"/>
                <a:gd name="T23" fmla="*/ 30 h 56"/>
                <a:gd name="T24" fmla="*/ 22 w 2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56">
                  <a:moveTo>
                    <a:pt x="22" y="0"/>
                  </a:moveTo>
                  <a:lnTo>
                    <a:pt x="22" y="0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6" y="50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2"/>
                  </a:lnTo>
                  <a:lnTo>
                    <a:pt x="24" y="3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1" name="Freeform 392"/>
            <p:cNvSpPr>
              <a:spLocks/>
            </p:cNvSpPr>
            <p:nvPr/>
          </p:nvSpPr>
          <p:spPr bwMode="auto">
            <a:xfrm>
              <a:off x="460376" y="2995624"/>
              <a:ext cx="12700" cy="3174"/>
            </a:xfrm>
            <a:custGeom>
              <a:avLst/>
              <a:gdLst>
                <a:gd name="T0" fmla="*/ 8 w 8"/>
                <a:gd name="T1" fmla="*/ 0 h 2"/>
                <a:gd name="T2" fmla="*/ 8 w 8"/>
                <a:gd name="T3" fmla="*/ 0 h 2"/>
                <a:gd name="T4" fmla="*/ 2 w 8"/>
                <a:gd name="T5" fmla="*/ 0 h 2"/>
                <a:gd name="T6" fmla="*/ 2 w 8"/>
                <a:gd name="T7" fmla="*/ 0 h 2"/>
                <a:gd name="T8" fmla="*/ 2 w 8"/>
                <a:gd name="T9" fmla="*/ 0 h 2"/>
                <a:gd name="T10" fmla="*/ 2 w 8"/>
                <a:gd name="T11" fmla="*/ 0 h 2"/>
                <a:gd name="T12" fmla="*/ 0 w 8"/>
                <a:gd name="T13" fmla="*/ 2 h 2"/>
                <a:gd name="T14" fmla="*/ 0 w 8"/>
                <a:gd name="T15" fmla="*/ 2 h 2"/>
                <a:gd name="T16" fmla="*/ 2 w 8"/>
                <a:gd name="T17" fmla="*/ 0 h 2"/>
                <a:gd name="T18" fmla="*/ 2 w 8"/>
                <a:gd name="T19" fmla="*/ 0 h 2"/>
                <a:gd name="T20" fmla="*/ 8 w 8"/>
                <a:gd name="T21" fmla="*/ 0 h 2"/>
                <a:gd name="T22" fmla="*/ 8 w 8"/>
                <a:gd name="T23" fmla="*/ 0 h 2"/>
                <a:gd name="T24" fmla="*/ 8 w 8"/>
                <a:gd name="T25" fmla="*/ 0 h 2"/>
                <a:gd name="T26" fmla="*/ 8 w 8"/>
                <a:gd name="T27" fmla="*/ 0 h 2"/>
                <a:gd name="T28" fmla="*/ 8 w 8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26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393"/>
            <p:cNvSpPr>
              <a:spLocks/>
            </p:cNvSpPr>
            <p:nvPr/>
          </p:nvSpPr>
          <p:spPr bwMode="auto">
            <a:xfrm>
              <a:off x="460376" y="2995624"/>
              <a:ext cx="12700" cy="3174"/>
            </a:xfrm>
            <a:custGeom>
              <a:avLst/>
              <a:gdLst>
                <a:gd name="T0" fmla="*/ 8 w 8"/>
                <a:gd name="T1" fmla="*/ 0 h 2"/>
                <a:gd name="T2" fmla="*/ 8 w 8"/>
                <a:gd name="T3" fmla="*/ 0 h 2"/>
                <a:gd name="T4" fmla="*/ 2 w 8"/>
                <a:gd name="T5" fmla="*/ 0 h 2"/>
                <a:gd name="T6" fmla="*/ 2 w 8"/>
                <a:gd name="T7" fmla="*/ 0 h 2"/>
                <a:gd name="T8" fmla="*/ 2 w 8"/>
                <a:gd name="T9" fmla="*/ 0 h 2"/>
                <a:gd name="T10" fmla="*/ 2 w 8"/>
                <a:gd name="T11" fmla="*/ 0 h 2"/>
                <a:gd name="T12" fmla="*/ 0 w 8"/>
                <a:gd name="T13" fmla="*/ 2 h 2"/>
                <a:gd name="T14" fmla="*/ 0 w 8"/>
                <a:gd name="T15" fmla="*/ 2 h 2"/>
                <a:gd name="T16" fmla="*/ 2 w 8"/>
                <a:gd name="T17" fmla="*/ 0 h 2"/>
                <a:gd name="T18" fmla="*/ 2 w 8"/>
                <a:gd name="T19" fmla="*/ 0 h 2"/>
                <a:gd name="T20" fmla="*/ 8 w 8"/>
                <a:gd name="T21" fmla="*/ 0 h 2"/>
                <a:gd name="T22" fmla="*/ 8 w 8"/>
                <a:gd name="T23" fmla="*/ 0 h 2"/>
                <a:gd name="T24" fmla="*/ 8 w 8"/>
                <a:gd name="T25" fmla="*/ 0 h 2"/>
                <a:gd name="T26" fmla="*/ 8 w 8"/>
                <a:gd name="T27" fmla="*/ 0 h 2"/>
                <a:gd name="T28" fmla="*/ 8 w 8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Freeform 394"/>
            <p:cNvSpPr>
              <a:spLocks/>
            </p:cNvSpPr>
            <p:nvPr/>
          </p:nvSpPr>
          <p:spPr bwMode="auto">
            <a:xfrm>
              <a:off x="-311152" y="2887673"/>
              <a:ext cx="1003306" cy="711203"/>
            </a:xfrm>
            <a:custGeom>
              <a:avLst/>
              <a:gdLst>
                <a:gd name="T0" fmla="*/ 492 w 632"/>
                <a:gd name="T1" fmla="*/ 30 h 448"/>
                <a:gd name="T2" fmla="*/ 484 w 632"/>
                <a:gd name="T3" fmla="*/ 166 h 448"/>
                <a:gd name="T4" fmla="*/ 468 w 632"/>
                <a:gd name="T5" fmla="*/ 264 h 448"/>
                <a:gd name="T6" fmla="*/ 446 w 632"/>
                <a:gd name="T7" fmla="*/ 312 h 448"/>
                <a:gd name="T8" fmla="*/ 436 w 632"/>
                <a:gd name="T9" fmla="*/ 320 h 448"/>
                <a:gd name="T10" fmla="*/ 374 w 632"/>
                <a:gd name="T11" fmla="*/ 340 h 448"/>
                <a:gd name="T12" fmla="*/ 272 w 632"/>
                <a:gd name="T13" fmla="*/ 346 h 448"/>
                <a:gd name="T14" fmla="*/ 168 w 632"/>
                <a:gd name="T15" fmla="*/ 332 h 448"/>
                <a:gd name="T16" fmla="*/ 154 w 632"/>
                <a:gd name="T17" fmla="*/ 322 h 448"/>
                <a:gd name="T18" fmla="*/ 142 w 632"/>
                <a:gd name="T19" fmla="*/ 304 h 448"/>
                <a:gd name="T20" fmla="*/ 130 w 632"/>
                <a:gd name="T21" fmla="*/ 280 h 448"/>
                <a:gd name="T22" fmla="*/ 120 w 632"/>
                <a:gd name="T23" fmla="*/ 274 h 448"/>
                <a:gd name="T24" fmla="*/ 114 w 632"/>
                <a:gd name="T25" fmla="*/ 284 h 448"/>
                <a:gd name="T26" fmla="*/ 130 w 632"/>
                <a:gd name="T27" fmla="*/ 328 h 448"/>
                <a:gd name="T28" fmla="*/ 134 w 632"/>
                <a:gd name="T29" fmla="*/ 338 h 448"/>
                <a:gd name="T30" fmla="*/ 106 w 632"/>
                <a:gd name="T31" fmla="*/ 338 h 448"/>
                <a:gd name="T32" fmla="*/ 56 w 632"/>
                <a:gd name="T33" fmla="*/ 326 h 448"/>
                <a:gd name="T34" fmla="*/ 28 w 632"/>
                <a:gd name="T35" fmla="*/ 324 h 448"/>
                <a:gd name="T36" fmla="*/ 26 w 632"/>
                <a:gd name="T37" fmla="*/ 332 h 448"/>
                <a:gd name="T38" fmla="*/ 40 w 632"/>
                <a:gd name="T39" fmla="*/ 340 h 448"/>
                <a:gd name="T40" fmla="*/ 88 w 632"/>
                <a:gd name="T41" fmla="*/ 358 h 448"/>
                <a:gd name="T42" fmla="*/ 94 w 632"/>
                <a:gd name="T43" fmla="*/ 364 h 448"/>
                <a:gd name="T44" fmla="*/ 56 w 632"/>
                <a:gd name="T45" fmla="*/ 362 h 448"/>
                <a:gd name="T46" fmla="*/ 10 w 632"/>
                <a:gd name="T47" fmla="*/ 350 h 448"/>
                <a:gd name="T48" fmla="*/ 0 w 632"/>
                <a:gd name="T49" fmla="*/ 354 h 448"/>
                <a:gd name="T50" fmla="*/ 2 w 632"/>
                <a:gd name="T51" fmla="*/ 360 h 448"/>
                <a:gd name="T52" fmla="*/ 36 w 632"/>
                <a:gd name="T53" fmla="*/ 376 h 448"/>
                <a:gd name="T54" fmla="*/ 82 w 632"/>
                <a:gd name="T55" fmla="*/ 386 h 448"/>
                <a:gd name="T56" fmla="*/ 82 w 632"/>
                <a:gd name="T57" fmla="*/ 394 h 448"/>
                <a:gd name="T58" fmla="*/ 66 w 632"/>
                <a:gd name="T59" fmla="*/ 390 h 448"/>
                <a:gd name="T60" fmla="*/ 14 w 632"/>
                <a:gd name="T61" fmla="*/ 382 h 448"/>
                <a:gd name="T62" fmla="*/ 0 w 632"/>
                <a:gd name="T63" fmla="*/ 388 h 448"/>
                <a:gd name="T64" fmla="*/ 2 w 632"/>
                <a:gd name="T65" fmla="*/ 392 h 448"/>
                <a:gd name="T66" fmla="*/ 60 w 632"/>
                <a:gd name="T67" fmla="*/ 406 h 448"/>
                <a:gd name="T68" fmla="*/ 78 w 632"/>
                <a:gd name="T69" fmla="*/ 414 h 448"/>
                <a:gd name="T70" fmla="*/ 74 w 632"/>
                <a:gd name="T71" fmla="*/ 418 h 448"/>
                <a:gd name="T72" fmla="*/ 26 w 632"/>
                <a:gd name="T73" fmla="*/ 416 h 448"/>
                <a:gd name="T74" fmla="*/ 22 w 632"/>
                <a:gd name="T75" fmla="*/ 418 h 448"/>
                <a:gd name="T76" fmla="*/ 36 w 632"/>
                <a:gd name="T77" fmla="*/ 428 h 448"/>
                <a:gd name="T78" fmla="*/ 102 w 632"/>
                <a:gd name="T79" fmla="*/ 436 h 448"/>
                <a:gd name="T80" fmla="*/ 184 w 632"/>
                <a:gd name="T81" fmla="*/ 440 h 448"/>
                <a:gd name="T82" fmla="*/ 330 w 632"/>
                <a:gd name="T83" fmla="*/ 448 h 448"/>
                <a:gd name="T84" fmla="*/ 438 w 632"/>
                <a:gd name="T85" fmla="*/ 438 h 448"/>
                <a:gd name="T86" fmla="*/ 530 w 632"/>
                <a:gd name="T87" fmla="*/ 410 h 448"/>
                <a:gd name="T88" fmla="*/ 564 w 632"/>
                <a:gd name="T89" fmla="*/ 384 h 448"/>
                <a:gd name="T90" fmla="*/ 586 w 632"/>
                <a:gd name="T91" fmla="*/ 352 h 448"/>
                <a:gd name="T92" fmla="*/ 604 w 632"/>
                <a:gd name="T93" fmla="*/ 294 h 448"/>
                <a:gd name="T94" fmla="*/ 626 w 632"/>
                <a:gd name="T95" fmla="*/ 174 h 448"/>
                <a:gd name="T96" fmla="*/ 632 w 632"/>
                <a:gd name="T97" fmla="*/ 3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2" h="448">
                  <a:moveTo>
                    <a:pt x="630" y="0"/>
                  </a:moveTo>
                  <a:lnTo>
                    <a:pt x="492" y="30"/>
                  </a:lnTo>
                  <a:lnTo>
                    <a:pt x="492" y="30"/>
                  </a:lnTo>
                  <a:lnTo>
                    <a:pt x="490" y="72"/>
                  </a:lnTo>
                  <a:lnTo>
                    <a:pt x="488" y="114"/>
                  </a:lnTo>
                  <a:lnTo>
                    <a:pt x="484" y="166"/>
                  </a:lnTo>
                  <a:lnTo>
                    <a:pt x="478" y="216"/>
                  </a:lnTo>
                  <a:lnTo>
                    <a:pt x="474" y="242"/>
                  </a:lnTo>
                  <a:lnTo>
                    <a:pt x="468" y="264"/>
                  </a:lnTo>
                  <a:lnTo>
                    <a:pt x="462" y="284"/>
                  </a:lnTo>
                  <a:lnTo>
                    <a:pt x="454" y="300"/>
                  </a:lnTo>
                  <a:lnTo>
                    <a:pt x="446" y="312"/>
                  </a:lnTo>
                  <a:lnTo>
                    <a:pt x="442" y="316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16" y="328"/>
                  </a:lnTo>
                  <a:lnTo>
                    <a:pt x="396" y="334"/>
                  </a:lnTo>
                  <a:lnTo>
                    <a:pt x="374" y="340"/>
                  </a:lnTo>
                  <a:lnTo>
                    <a:pt x="354" y="344"/>
                  </a:lnTo>
                  <a:lnTo>
                    <a:pt x="312" y="346"/>
                  </a:lnTo>
                  <a:lnTo>
                    <a:pt x="272" y="346"/>
                  </a:lnTo>
                  <a:lnTo>
                    <a:pt x="236" y="344"/>
                  </a:lnTo>
                  <a:lnTo>
                    <a:pt x="206" y="340"/>
                  </a:lnTo>
                  <a:lnTo>
                    <a:pt x="168" y="332"/>
                  </a:lnTo>
                  <a:lnTo>
                    <a:pt x="168" y="332"/>
                  </a:lnTo>
                  <a:lnTo>
                    <a:pt x="154" y="322"/>
                  </a:lnTo>
                  <a:lnTo>
                    <a:pt x="154" y="322"/>
                  </a:lnTo>
                  <a:lnTo>
                    <a:pt x="148" y="314"/>
                  </a:lnTo>
                  <a:lnTo>
                    <a:pt x="142" y="304"/>
                  </a:lnTo>
                  <a:lnTo>
                    <a:pt x="142" y="304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30" y="280"/>
                  </a:lnTo>
                  <a:lnTo>
                    <a:pt x="128" y="276"/>
                  </a:lnTo>
                  <a:lnTo>
                    <a:pt x="124" y="274"/>
                  </a:lnTo>
                  <a:lnTo>
                    <a:pt x="120" y="274"/>
                  </a:lnTo>
                  <a:lnTo>
                    <a:pt x="116" y="278"/>
                  </a:lnTo>
                  <a:lnTo>
                    <a:pt x="116" y="278"/>
                  </a:lnTo>
                  <a:lnTo>
                    <a:pt x="114" y="284"/>
                  </a:lnTo>
                  <a:lnTo>
                    <a:pt x="116" y="296"/>
                  </a:lnTo>
                  <a:lnTo>
                    <a:pt x="122" y="312"/>
                  </a:lnTo>
                  <a:lnTo>
                    <a:pt x="130" y="328"/>
                  </a:lnTo>
                  <a:lnTo>
                    <a:pt x="130" y="328"/>
                  </a:lnTo>
                  <a:lnTo>
                    <a:pt x="134" y="334"/>
                  </a:lnTo>
                  <a:lnTo>
                    <a:pt x="134" y="338"/>
                  </a:lnTo>
                  <a:lnTo>
                    <a:pt x="128" y="340"/>
                  </a:lnTo>
                  <a:lnTo>
                    <a:pt x="122" y="340"/>
                  </a:lnTo>
                  <a:lnTo>
                    <a:pt x="106" y="338"/>
                  </a:lnTo>
                  <a:lnTo>
                    <a:pt x="92" y="334"/>
                  </a:lnTo>
                  <a:lnTo>
                    <a:pt x="92" y="334"/>
                  </a:lnTo>
                  <a:lnTo>
                    <a:pt x="56" y="326"/>
                  </a:lnTo>
                  <a:lnTo>
                    <a:pt x="38" y="322"/>
                  </a:lnTo>
                  <a:lnTo>
                    <a:pt x="30" y="322"/>
                  </a:lnTo>
                  <a:lnTo>
                    <a:pt x="28" y="324"/>
                  </a:lnTo>
                  <a:lnTo>
                    <a:pt x="28" y="324"/>
                  </a:lnTo>
                  <a:lnTo>
                    <a:pt x="24" y="328"/>
                  </a:lnTo>
                  <a:lnTo>
                    <a:pt x="26" y="332"/>
                  </a:lnTo>
                  <a:lnTo>
                    <a:pt x="30" y="336"/>
                  </a:lnTo>
                  <a:lnTo>
                    <a:pt x="40" y="340"/>
                  </a:lnTo>
                  <a:lnTo>
                    <a:pt x="40" y="340"/>
                  </a:lnTo>
                  <a:lnTo>
                    <a:pt x="54" y="344"/>
                  </a:lnTo>
                  <a:lnTo>
                    <a:pt x="74" y="352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94" y="364"/>
                  </a:lnTo>
                  <a:lnTo>
                    <a:pt x="94" y="364"/>
                  </a:lnTo>
                  <a:lnTo>
                    <a:pt x="90" y="366"/>
                  </a:lnTo>
                  <a:lnTo>
                    <a:pt x="82" y="366"/>
                  </a:lnTo>
                  <a:lnTo>
                    <a:pt x="56" y="362"/>
                  </a:lnTo>
                  <a:lnTo>
                    <a:pt x="18" y="352"/>
                  </a:lnTo>
                  <a:lnTo>
                    <a:pt x="18" y="352"/>
                  </a:lnTo>
                  <a:lnTo>
                    <a:pt x="10" y="350"/>
                  </a:lnTo>
                  <a:lnTo>
                    <a:pt x="4" y="350"/>
                  </a:lnTo>
                  <a:lnTo>
                    <a:pt x="2" y="350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2" y="360"/>
                  </a:lnTo>
                  <a:lnTo>
                    <a:pt x="10" y="364"/>
                  </a:lnTo>
                  <a:lnTo>
                    <a:pt x="22" y="370"/>
                  </a:lnTo>
                  <a:lnTo>
                    <a:pt x="36" y="376"/>
                  </a:lnTo>
                  <a:lnTo>
                    <a:pt x="66" y="382"/>
                  </a:lnTo>
                  <a:lnTo>
                    <a:pt x="82" y="386"/>
                  </a:lnTo>
                  <a:lnTo>
                    <a:pt x="82" y="386"/>
                  </a:lnTo>
                  <a:lnTo>
                    <a:pt x="84" y="388"/>
                  </a:lnTo>
                  <a:lnTo>
                    <a:pt x="84" y="392"/>
                  </a:lnTo>
                  <a:lnTo>
                    <a:pt x="82" y="394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66" y="390"/>
                  </a:lnTo>
                  <a:lnTo>
                    <a:pt x="40" y="384"/>
                  </a:lnTo>
                  <a:lnTo>
                    <a:pt x="26" y="382"/>
                  </a:lnTo>
                  <a:lnTo>
                    <a:pt x="14" y="382"/>
                  </a:lnTo>
                  <a:lnTo>
                    <a:pt x="6" y="384"/>
                  </a:lnTo>
                  <a:lnTo>
                    <a:pt x="2" y="386"/>
                  </a:lnTo>
                  <a:lnTo>
                    <a:pt x="0" y="388"/>
                  </a:lnTo>
                  <a:lnTo>
                    <a:pt x="0" y="388"/>
                  </a:lnTo>
                  <a:lnTo>
                    <a:pt x="0" y="390"/>
                  </a:lnTo>
                  <a:lnTo>
                    <a:pt x="2" y="392"/>
                  </a:lnTo>
                  <a:lnTo>
                    <a:pt x="10" y="396"/>
                  </a:lnTo>
                  <a:lnTo>
                    <a:pt x="34" y="400"/>
                  </a:lnTo>
                  <a:lnTo>
                    <a:pt x="60" y="406"/>
                  </a:lnTo>
                  <a:lnTo>
                    <a:pt x="70" y="410"/>
                  </a:lnTo>
                  <a:lnTo>
                    <a:pt x="78" y="414"/>
                  </a:lnTo>
                  <a:lnTo>
                    <a:pt x="78" y="414"/>
                  </a:lnTo>
                  <a:lnTo>
                    <a:pt x="78" y="416"/>
                  </a:lnTo>
                  <a:lnTo>
                    <a:pt x="78" y="418"/>
                  </a:lnTo>
                  <a:lnTo>
                    <a:pt x="74" y="418"/>
                  </a:lnTo>
                  <a:lnTo>
                    <a:pt x="56" y="416"/>
                  </a:lnTo>
                  <a:lnTo>
                    <a:pt x="34" y="414"/>
                  </a:lnTo>
                  <a:lnTo>
                    <a:pt x="26" y="416"/>
                  </a:lnTo>
                  <a:lnTo>
                    <a:pt x="22" y="416"/>
                  </a:lnTo>
                  <a:lnTo>
                    <a:pt x="22" y="418"/>
                  </a:lnTo>
                  <a:lnTo>
                    <a:pt x="22" y="418"/>
                  </a:lnTo>
                  <a:lnTo>
                    <a:pt x="20" y="422"/>
                  </a:lnTo>
                  <a:lnTo>
                    <a:pt x="24" y="426"/>
                  </a:lnTo>
                  <a:lnTo>
                    <a:pt x="36" y="428"/>
                  </a:lnTo>
                  <a:lnTo>
                    <a:pt x="58" y="432"/>
                  </a:lnTo>
                  <a:lnTo>
                    <a:pt x="58" y="432"/>
                  </a:lnTo>
                  <a:lnTo>
                    <a:pt x="102" y="436"/>
                  </a:lnTo>
                  <a:lnTo>
                    <a:pt x="154" y="436"/>
                  </a:lnTo>
                  <a:lnTo>
                    <a:pt x="154" y="436"/>
                  </a:lnTo>
                  <a:lnTo>
                    <a:pt x="184" y="440"/>
                  </a:lnTo>
                  <a:lnTo>
                    <a:pt x="232" y="444"/>
                  </a:lnTo>
                  <a:lnTo>
                    <a:pt x="296" y="448"/>
                  </a:lnTo>
                  <a:lnTo>
                    <a:pt x="330" y="448"/>
                  </a:lnTo>
                  <a:lnTo>
                    <a:pt x="366" y="446"/>
                  </a:lnTo>
                  <a:lnTo>
                    <a:pt x="402" y="444"/>
                  </a:lnTo>
                  <a:lnTo>
                    <a:pt x="438" y="438"/>
                  </a:lnTo>
                  <a:lnTo>
                    <a:pt x="470" y="432"/>
                  </a:lnTo>
                  <a:lnTo>
                    <a:pt x="502" y="422"/>
                  </a:lnTo>
                  <a:lnTo>
                    <a:pt x="530" y="410"/>
                  </a:lnTo>
                  <a:lnTo>
                    <a:pt x="542" y="402"/>
                  </a:lnTo>
                  <a:lnTo>
                    <a:pt x="554" y="394"/>
                  </a:lnTo>
                  <a:lnTo>
                    <a:pt x="564" y="384"/>
                  </a:lnTo>
                  <a:lnTo>
                    <a:pt x="572" y="374"/>
                  </a:lnTo>
                  <a:lnTo>
                    <a:pt x="580" y="364"/>
                  </a:lnTo>
                  <a:lnTo>
                    <a:pt x="586" y="352"/>
                  </a:lnTo>
                  <a:lnTo>
                    <a:pt x="586" y="352"/>
                  </a:lnTo>
                  <a:lnTo>
                    <a:pt x="596" y="322"/>
                  </a:lnTo>
                  <a:lnTo>
                    <a:pt x="604" y="294"/>
                  </a:lnTo>
                  <a:lnTo>
                    <a:pt x="612" y="264"/>
                  </a:lnTo>
                  <a:lnTo>
                    <a:pt x="618" y="234"/>
                  </a:lnTo>
                  <a:lnTo>
                    <a:pt x="626" y="174"/>
                  </a:lnTo>
                  <a:lnTo>
                    <a:pt x="630" y="120"/>
                  </a:lnTo>
                  <a:lnTo>
                    <a:pt x="632" y="72"/>
                  </a:lnTo>
                  <a:lnTo>
                    <a:pt x="632" y="34"/>
                  </a:lnTo>
                  <a:lnTo>
                    <a:pt x="63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395"/>
            <p:cNvSpPr>
              <a:spLocks/>
            </p:cNvSpPr>
            <p:nvPr/>
          </p:nvSpPr>
          <p:spPr bwMode="auto">
            <a:xfrm>
              <a:off x="-76202" y="4872056"/>
              <a:ext cx="314326" cy="44450"/>
            </a:xfrm>
            <a:custGeom>
              <a:avLst/>
              <a:gdLst>
                <a:gd name="T0" fmla="*/ 76 w 198"/>
                <a:gd name="T1" fmla="*/ 0 h 28"/>
                <a:gd name="T2" fmla="*/ 76 w 198"/>
                <a:gd name="T3" fmla="*/ 0 h 28"/>
                <a:gd name="T4" fmla="*/ 30 w 198"/>
                <a:gd name="T5" fmla="*/ 10 h 28"/>
                <a:gd name="T6" fmla="*/ 16 w 198"/>
                <a:gd name="T7" fmla="*/ 14 h 28"/>
                <a:gd name="T8" fmla="*/ 4 w 198"/>
                <a:gd name="T9" fmla="*/ 20 h 28"/>
                <a:gd name="T10" fmla="*/ 0 w 198"/>
                <a:gd name="T11" fmla="*/ 22 h 28"/>
                <a:gd name="T12" fmla="*/ 0 w 198"/>
                <a:gd name="T13" fmla="*/ 24 h 28"/>
                <a:gd name="T14" fmla="*/ 4 w 198"/>
                <a:gd name="T15" fmla="*/ 26 h 28"/>
                <a:gd name="T16" fmla="*/ 4 w 198"/>
                <a:gd name="T17" fmla="*/ 26 h 28"/>
                <a:gd name="T18" fmla="*/ 18 w 198"/>
                <a:gd name="T19" fmla="*/ 28 h 28"/>
                <a:gd name="T20" fmla="*/ 44 w 198"/>
                <a:gd name="T21" fmla="*/ 28 h 28"/>
                <a:gd name="T22" fmla="*/ 110 w 198"/>
                <a:gd name="T23" fmla="*/ 26 h 28"/>
                <a:gd name="T24" fmla="*/ 198 w 198"/>
                <a:gd name="T25" fmla="*/ 20 h 28"/>
                <a:gd name="T26" fmla="*/ 198 w 198"/>
                <a:gd name="T27" fmla="*/ 0 h 28"/>
                <a:gd name="T28" fmla="*/ 76 w 198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28">
                  <a:moveTo>
                    <a:pt x="76" y="0"/>
                  </a:moveTo>
                  <a:lnTo>
                    <a:pt x="76" y="0"/>
                  </a:lnTo>
                  <a:lnTo>
                    <a:pt x="30" y="10"/>
                  </a:lnTo>
                  <a:lnTo>
                    <a:pt x="16" y="14"/>
                  </a:lnTo>
                  <a:lnTo>
                    <a:pt x="4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18" y="28"/>
                  </a:lnTo>
                  <a:lnTo>
                    <a:pt x="44" y="28"/>
                  </a:lnTo>
                  <a:lnTo>
                    <a:pt x="110" y="26"/>
                  </a:lnTo>
                  <a:lnTo>
                    <a:pt x="198" y="20"/>
                  </a:lnTo>
                  <a:lnTo>
                    <a:pt x="198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396"/>
            <p:cNvSpPr>
              <a:spLocks/>
            </p:cNvSpPr>
            <p:nvPr/>
          </p:nvSpPr>
          <p:spPr bwMode="auto">
            <a:xfrm>
              <a:off x="-587379" y="4872056"/>
              <a:ext cx="314327" cy="44450"/>
            </a:xfrm>
            <a:custGeom>
              <a:avLst/>
              <a:gdLst>
                <a:gd name="T0" fmla="*/ 76 w 198"/>
                <a:gd name="T1" fmla="*/ 0 h 28"/>
                <a:gd name="T2" fmla="*/ 76 w 198"/>
                <a:gd name="T3" fmla="*/ 0 h 28"/>
                <a:gd name="T4" fmla="*/ 32 w 198"/>
                <a:gd name="T5" fmla="*/ 10 h 28"/>
                <a:gd name="T6" fmla="*/ 16 w 198"/>
                <a:gd name="T7" fmla="*/ 14 h 28"/>
                <a:gd name="T8" fmla="*/ 6 w 198"/>
                <a:gd name="T9" fmla="*/ 20 h 28"/>
                <a:gd name="T10" fmla="*/ 0 w 198"/>
                <a:gd name="T11" fmla="*/ 22 h 28"/>
                <a:gd name="T12" fmla="*/ 0 w 198"/>
                <a:gd name="T13" fmla="*/ 24 h 28"/>
                <a:gd name="T14" fmla="*/ 4 w 198"/>
                <a:gd name="T15" fmla="*/ 26 h 28"/>
                <a:gd name="T16" fmla="*/ 4 w 198"/>
                <a:gd name="T17" fmla="*/ 26 h 28"/>
                <a:gd name="T18" fmla="*/ 20 w 198"/>
                <a:gd name="T19" fmla="*/ 28 h 28"/>
                <a:gd name="T20" fmla="*/ 44 w 198"/>
                <a:gd name="T21" fmla="*/ 28 h 28"/>
                <a:gd name="T22" fmla="*/ 110 w 198"/>
                <a:gd name="T23" fmla="*/ 26 h 28"/>
                <a:gd name="T24" fmla="*/ 198 w 198"/>
                <a:gd name="T25" fmla="*/ 20 h 28"/>
                <a:gd name="T26" fmla="*/ 198 w 198"/>
                <a:gd name="T27" fmla="*/ 0 h 28"/>
                <a:gd name="T28" fmla="*/ 76 w 198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28">
                  <a:moveTo>
                    <a:pt x="76" y="0"/>
                  </a:moveTo>
                  <a:lnTo>
                    <a:pt x="76" y="0"/>
                  </a:lnTo>
                  <a:lnTo>
                    <a:pt x="32" y="10"/>
                  </a:lnTo>
                  <a:lnTo>
                    <a:pt x="16" y="14"/>
                  </a:lnTo>
                  <a:lnTo>
                    <a:pt x="6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0" y="28"/>
                  </a:lnTo>
                  <a:lnTo>
                    <a:pt x="44" y="28"/>
                  </a:lnTo>
                  <a:lnTo>
                    <a:pt x="110" y="26"/>
                  </a:lnTo>
                  <a:lnTo>
                    <a:pt x="198" y="20"/>
                  </a:lnTo>
                  <a:lnTo>
                    <a:pt x="198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Freeform 397"/>
            <p:cNvSpPr>
              <a:spLocks/>
            </p:cNvSpPr>
            <p:nvPr/>
          </p:nvSpPr>
          <p:spPr bwMode="auto">
            <a:xfrm>
              <a:off x="368302" y="2325698"/>
              <a:ext cx="92076" cy="85726"/>
            </a:xfrm>
            <a:custGeom>
              <a:avLst/>
              <a:gdLst>
                <a:gd name="T0" fmla="*/ 0 w 58"/>
                <a:gd name="T1" fmla="*/ 40 h 54"/>
                <a:gd name="T2" fmla="*/ 0 w 58"/>
                <a:gd name="T3" fmla="*/ 40 h 54"/>
                <a:gd name="T4" fmla="*/ 24 w 58"/>
                <a:gd name="T5" fmla="*/ 22 h 54"/>
                <a:gd name="T6" fmla="*/ 40 w 58"/>
                <a:gd name="T7" fmla="*/ 8 h 54"/>
                <a:gd name="T8" fmla="*/ 46 w 58"/>
                <a:gd name="T9" fmla="*/ 4 h 54"/>
                <a:gd name="T10" fmla="*/ 46 w 58"/>
                <a:gd name="T11" fmla="*/ 0 h 54"/>
                <a:gd name="T12" fmla="*/ 58 w 58"/>
                <a:gd name="T13" fmla="*/ 12 h 54"/>
                <a:gd name="T14" fmla="*/ 14 w 58"/>
                <a:gd name="T15" fmla="*/ 54 h 54"/>
                <a:gd name="T16" fmla="*/ 0 w 58"/>
                <a:gd name="T1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4">
                  <a:moveTo>
                    <a:pt x="0" y="40"/>
                  </a:moveTo>
                  <a:lnTo>
                    <a:pt x="0" y="40"/>
                  </a:lnTo>
                  <a:lnTo>
                    <a:pt x="24" y="22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46" y="0"/>
                  </a:lnTo>
                  <a:lnTo>
                    <a:pt x="58" y="12"/>
                  </a:lnTo>
                  <a:lnTo>
                    <a:pt x="14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EF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398"/>
            <p:cNvSpPr>
              <a:spLocks/>
            </p:cNvSpPr>
            <p:nvPr/>
          </p:nvSpPr>
          <p:spPr bwMode="auto">
            <a:xfrm>
              <a:off x="-498475" y="3208339"/>
              <a:ext cx="69851" cy="88900"/>
            </a:xfrm>
            <a:custGeom>
              <a:avLst/>
              <a:gdLst>
                <a:gd name="T0" fmla="*/ 42 w 44"/>
                <a:gd name="T1" fmla="*/ 24 h 56"/>
                <a:gd name="T2" fmla="*/ 42 w 44"/>
                <a:gd name="T3" fmla="*/ 24 h 56"/>
                <a:gd name="T4" fmla="*/ 44 w 44"/>
                <a:gd name="T5" fmla="*/ 34 h 56"/>
                <a:gd name="T6" fmla="*/ 40 w 44"/>
                <a:gd name="T7" fmla="*/ 44 h 56"/>
                <a:gd name="T8" fmla="*/ 36 w 44"/>
                <a:gd name="T9" fmla="*/ 52 h 56"/>
                <a:gd name="T10" fmla="*/ 28 w 44"/>
                <a:gd name="T11" fmla="*/ 56 h 56"/>
                <a:gd name="T12" fmla="*/ 28 w 44"/>
                <a:gd name="T13" fmla="*/ 56 h 56"/>
                <a:gd name="T14" fmla="*/ 18 w 44"/>
                <a:gd name="T15" fmla="*/ 56 h 56"/>
                <a:gd name="T16" fmla="*/ 10 w 44"/>
                <a:gd name="T17" fmla="*/ 50 h 56"/>
                <a:gd name="T18" fmla="*/ 4 w 44"/>
                <a:gd name="T19" fmla="*/ 42 h 56"/>
                <a:gd name="T20" fmla="*/ 0 w 44"/>
                <a:gd name="T21" fmla="*/ 32 h 56"/>
                <a:gd name="T22" fmla="*/ 0 w 44"/>
                <a:gd name="T23" fmla="*/ 32 h 56"/>
                <a:gd name="T24" fmla="*/ 0 w 44"/>
                <a:gd name="T25" fmla="*/ 20 h 56"/>
                <a:gd name="T26" fmla="*/ 2 w 44"/>
                <a:gd name="T27" fmla="*/ 12 h 56"/>
                <a:gd name="T28" fmla="*/ 8 w 44"/>
                <a:gd name="T29" fmla="*/ 4 h 56"/>
                <a:gd name="T30" fmla="*/ 16 w 44"/>
                <a:gd name="T31" fmla="*/ 0 h 56"/>
                <a:gd name="T32" fmla="*/ 16 w 44"/>
                <a:gd name="T33" fmla="*/ 0 h 56"/>
                <a:gd name="T34" fmla="*/ 24 w 44"/>
                <a:gd name="T35" fmla="*/ 0 h 56"/>
                <a:gd name="T36" fmla="*/ 32 w 44"/>
                <a:gd name="T37" fmla="*/ 4 h 56"/>
                <a:gd name="T38" fmla="*/ 38 w 44"/>
                <a:gd name="T39" fmla="*/ 12 h 56"/>
                <a:gd name="T40" fmla="*/ 42 w 44"/>
                <a:gd name="T41" fmla="*/ 24 h 56"/>
                <a:gd name="T42" fmla="*/ 42 w 44"/>
                <a:gd name="T43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42" y="24"/>
                  </a:moveTo>
                  <a:lnTo>
                    <a:pt x="42" y="24"/>
                  </a:lnTo>
                  <a:lnTo>
                    <a:pt x="44" y="34"/>
                  </a:lnTo>
                  <a:lnTo>
                    <a:pt x="40" y="44"/>
                  </a:lnTo>
                  <a:lnTo>
                    <a:pt x="36" y="52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8" y="12"/>
                  </a:lnTo>
                  <a:lnTo>
                    <a:pt x="42" y="24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47" name="Group 1446"/>
          <p:cNvGrpSpPr/>
          <p:nvPr/>
        </p:nvGrpSpPr>
        <p:grpSpPr>
          <a:xfrm flipH="1">
            <a:off x="2691492" y="3053216"/>
            <a:ext cx="1848064" cy="1690043"/>
            <a:chOff x="-3614741" y="5608642"/>
            <a:chExt cx="2617791" cy="2393951"/>
          </a:xfrm>
        </p:grpSpPr>
        <p:sp>
          <p:nvSpPr>
            <p:cNvPr id="1378" name="Freeform 399"/>
            <p:cNvSpPr>
              <a:spLocks/>
            </p:cNvSpPr>
            <p:nvPr/>
          </p:nvSpPr>
          <p:spPr bwMode="auto">
            <a:xfrm>
              <a:off x="-2786066" y="7319966"/>
              <a:ext cx="260351" cy="654050"/>
            </a:xfrm>
            <a:custGeom>
              <a:avLst/>
              <a:gdLst>
                <a:gd name="T0" fmla="*/ 80 w 164"/>
                <a:gd name="T1" fmla="*/ 0 h 412"/>
                <a:gd name="T2" fmla="*/ 0 w 164"/>
                <a:gd name="T3" fmla="*/ 412 h 412"/>
                <a:gd name="T4" fmla="*/ 38 w 164"/>
                <a:gd name="T5" fmla="*/ 412 h 412"/>
                <a:gd name="T6" fmla="*/ 164 w 164"/>
                <a:gd name="T7" fmla="*/ 44 h 412"/>
                <a:gd name="T8" fmla="*/ 80 w 164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12">
                  <a:moveTo>
                    <a:pt x="80" y="0"/>
                  </a:moveTo>
                  <a:lnTo>
                    <a:pt x="0" y="412"/>
                  </a:lnTo>
                  <a:lnTo>
                    <a:pt x="38" y="412"/>
                  </a:lnTo>
                  <a:lnTo>
                    <a:pt x="164" y="4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27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Freeform 400"/>
            <p:cNvSpPr>
              <a:spLocks/>
            </p:cNvSpPr>
            <p:nvPr/>
          </p:nvSpPr>
          <p:spPr bwMode="auto">
            <a:xfrm>
              <a:off x="-2786066" y="7319966"/>
              <a:ext cx="260351" cy="654050"/>
            </a:xfrm>
            <a:custGeom>
              <a:avLst/>
              <a:gdLst>
                <a:gd name="T0" fmla="*/ 80 w 164"/>
                <a:gd name="T1" fmla="*/ 0 h 412"/>
                <a:gd name="T2" fmla="*/ 0 w 164"/>
                <a:gd name="T3" fmla="*/ 412 h 412"/>
                <a:gd name="T4" fmla="*/ 38 w 164"/>
                <a:gd name="T5" fmla="*/ 412 h 412"/>
                <a:gd name="T6" fmla="*/ 164 w 164"/>
                <a:gd name="T7" fmla="*/ 44 h 412"/>
                <a:gd name="T8" fmla="*/ 80 w 164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12">
                  <a:moveTo>
                    <a:pt x="80" y="0"/>
                  </a:moveTo>
                  <a:lnTo>
                    <a:pt x="0" y="412"/>
                  </a:lnTo>
                  <a:lnTo>
                    <a:pt x="38" y="412"/>
                  </a:lnTo>
                  <a:lnTo>
                    <a:pt x="164" y="44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01"/>
            <p:cNvSpPr>
              <a:spLocks/>
            </p:cNvSpPr>
            <p:nvPr/>
          </p:nvSpPr>
          <p:spPr bwMode="auto">
            <a:xfrm>
              <a:off x="-1684339" y="7221542"/>
              <a:ext cx="228600" cy="739776"/>
            </a:xfrm>
            <a:custGeom>
              <a:avLst/>
              <a:gdLst>
                <a:gd name="T0" fmla="*/ 0 w 144"/>
                <a:gd name="T1" fmla="*/ 66 h 466"/>
                <a:gd name="T2" fmla="*/ 108 w 144"/>
                <a:gd name="T3" fmla="*/ 466 h 466"/>
                <a:gd name="T4" fmla="*/ 144 w 144"/>
                <a:gd name="T5" fmla="*/ 466 h 466"/>
                <a:gd name="T6" fmla="*/ 96 w 144"/>
                <a:gd name="T7" fmla="*/ 0 h 466"/>
                <a:gd name="T8" fmla="*/ 0 w 144"/>
                <a:gd name="T9" fmla="*/ 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66">
                  <a:moveTo>
                    <a:pt x="0" y="66"/>
                  </a:moveTo>
                  <a:lnTo>
                    <a:pt x="108" y="466"/>
                  </a:lnTo>
                  <a:lnTo>
                    <a:pt x="144" y="466"/>
                  </a:lnTo>
                  <a:lnTo>
                    <a:pt x="9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27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02"/>
            <p:cNvSpPr>
              <a:spLocks/>
            </p:cNvSpPr>
            <p:nvPr/>
          </p:nvSpPr>
          <p:spPr bwMode="auto">
            <a:xfrm>
              <a:off x="-1684339" y="7221542"/>
              <a:ext cx="228600" cy="739776"/>
            </a:xfrm>
            <a:custGeom>
              <a:avLst/>
              <a:gdLst>
                <a:gd name="T0" fmla="*/ 0 w 144"/>
                <a:gd name="T1" fmla="*/ 66 h 466"/>
                <a:gd name="T2" fmla="*/ 108 w 144"/>
                <a:gd name="T3" fmla="*/ 466 h 466"/>
                <a:gd name="T4" fmla="*/ 144 w 144"/>
                <a:gd name="T5" fmla="*/ 466 h 466"/>
                <a:gd name="T6" fmla="*/ 96 w 144"/>
                <a:gd name="T7" fmla="*/ 0 h 466"/>
                <a:gd name="T8" fmla="*/ 0 w 144"/>
                <a:gd name="T9" fmla="*/ 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66">
                  <a:moveTo>
                    <a:pt x="0" y="66"/>
                  </a:moveTo>
                  <a:lnTo>
                    <a:pt x="108" y="466"/>
                  </a:lnTo>
                  <a:lnTo>
                    <a:pt x="144" y="466"/>
                  </a:lnTo>
                  <a:lnTo>
                    <a:pt x="96" y="0"/>
                  </a:lnTo>
                  <a:lnTo>
                    <a:pt x="0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Freeform 403"/>
            <p:cNvSpPr>
              <a:spLocks/>
            </p:cNvSpPr>
            <p:nvPr/>
          </p:nvSpPr>
          <p:spPr bwMode="auto">
            <a:xfrm>
              <a:off x="-2849565" y="5954716"/>
              <a:ext cx="1852615" cy="1504951"/>
            </a:xfrm>
            <a:custGeom>
              <a:avLst/>
              <a:gdLst>
                <a:gd name="T0" fmla="*/ 32 w 1167"/>
                <a:gd name="T1" fmla="*/ 784 h 948"/>
                <a:gd name="T2" fmla="*/ 76 w 1167"/>
                <a:gd name="T3" fmla="*/ 826 h 948"/>
                <a:gd name="T4" fmla="*/ 122 w 1167"/>
                <a:gd name="T5" fmla="*/ 860 h 948"/>
                <a:gd name="T6" fmla="*/ 174 w 1167"/>
                <a:gd name="T7" fmla="*/ 890 h 948"/>
                <a:gd name="T8" fmla="*/ 230 w 1167"/>
                <a:gd name="T9" fmla="*/ 914 h 948"/>
                <a:gd name="T10" fmla="*/ 286 w 1167"/>
                <a:gd name="T11" fmla="*/ 932 h 948"/>
                <a:gd name="T12" fmla="*/ 344 w 1167"/>
                <a:gd name="T13" fmla="*/ 942 h 948"/>
                <a:gd name="T14" fmla="*/ 404 w 1167"/>
                <a:gd name="T15" fmla="*/ 948 h 948"/>
                <a:gd name="T16" fmla="*/ 464 w 1167"/>
                <a:gd name="T17" fmla="*/ 946 h 948"/>
                <a:gd name="T18" fmla="*/ 494 w 1167"/>
                <a:gd name="T19" fmla="*/ 944 h 948"/>
                <a:gd name="T20" fmla="*/ 552 w 1167"/>
                <a:gd name="T21" fmla="*/ 934 h 948"/>
                <a:gd name="T22" fmla="*/ 610 w 1167"/>
                <a:gd name="T23" fmla="*/ 918 h 948"/>
                <a:gd name="T24" fmla="*/ 666 w 1167"/>
                <a:gd name="T25" fmla="*/ 896 h 948"/>
                <a:gd name="T26" fmla="*/ 718 w 1167"/>
                <a:gd name="T27" fmla="*/ 872 h 948"/>
                <a:gd name="T28" fmla="*/ 770 w 1167"/>
                <a:gd name="T29" fmla="*/ 840 h 948"/>
                <a:gd name="T30" fmla="*/ 842 w 1167"/>
                <a:gd name="T31" fmla="*/ 788 h 948"/>
                <a:gd name="T32" fmla="*/ 888 w 1167"/>
                <a:gd name="T33" fmla="*/ 748 h 948"/>
                <a:gd name="T34" fmla="*/ 969 w 1167"/>
                <a:gd name="T35" fmla="*/ 660 h 948"/>
                <a:gd name="T36" fmla="*/ 1037 w 1167"/>
                <a:gd name="T37" fmla="*/ 562 h 948"/>
                <a:gd name="T38" fmla="*/ 1091 w 1167"/>
                <a:gd name="T39" fmla="*/ 458 h 948"/>
                <a:gd name="T40" fmla="*/ 1137 w 1167"/>
                <a:gd name="T41" fmla="*/ 346 h 948"/>
                <a:gd name="T42" fmla="*/ 1149 w 1167"/>
                <a:gd name="T43" fmla="*/ 308 h 948"/>
                <a:gd name="T44" fmla="*/ 1165 w 1167"/>
                <a:gd name="T45" fmla="*/ 228 h 948"/>
                <a:gd name="T46" fmla="*/ 1167 w 1167"/>
                <a:gd name="T47" fmla="*/ 188 h 948"/>
                <a:gd name="T48" fmla="*/ 1165 w 1167"/>
                <a:gd name="T49" fmla="*/ 168 h 948"/>
                <a:gd name="T50" fmla="*/ 1157 w 1167"/>
                <a:gd name="T51" fmla="*/ 128 h 948"/>
                <a:gd name="T52" fmla="*/ 1143 w 1167"/>
                <a:gd name="T53" fmla="*/ 90 h 948"/>
                <a:gd name="T54" fmla="*/ 1121 w 1167"/>
                <a:gd name="T55" fmla="*/ 56 h 948"/>
                <a:gd name="T56" fmla="*/ 1105 w 1167"/>
                <a:gd name="T57" fmla="*/ 42 h 948"/>
                <a:gd name="T58" fmla="*/ 1077 w 1167"/>
                <a:gd name="T59" fmla="*/ 22 h 948"/>
                <a:gd name="T60" fmla="*/ 1045 w 1167"/>
                <a:gd name="T61" fmla="*/ 8 h 948"/>
                <a:gd name="T62" fmla="*/ 1011 w 1167"/>
                <a:gd name="T63" fmla="*/ 2 h 948"/>
                <a:gd name="T64" fmla="*/ 975 w 1167"/>
                <a:gd name="T65" fmla="*/ 0 h 948"/>
                <a:gd name="T66" fmla="*/ 936 w 1167"/>
                <a:gd name="T67" fmla="*/ 4 h 948"/>
                <a:gd name="T68" fmla="*/ 866 w 1167"/>
                <a:gd name="T69" fmla="*/ 24 h 948"/>
                <a:gd name="T70" fmla="*/ 832 w 1167"/>
                <a:gd name="T71" fmla="*/ 40 h 948"/>
                <a:gd name="T72" fmla="*/ 748 w 1167"/>
                <a:gd name="T73" fmla="*/ 94 h 948"/>
                <a:gd name="T74" fmla="*/ 676 w 1167"/>
                <a:gd name="T75" fmla="*/ 160 h 948"/>
                <a:gd name="T76" fmla="*/ 616 w 1167"/>
                <a:gd name="T77" fmla="*/ 240 h 948"/>
                <a:gd name="T78" fmla="*/ 572 w 1167"/>
                <a:gd name="T79" fmla="*/ 328 h 948"/>
                <a:gd name="T80" fmla="*/ 556 w 1167"/>
                <a:gd name="T81" fmla="*/ 376 h 948"/>
                <a:gd name="T82" fmla="*/ 526 w 1167"/>
                <a:gd name="T83" fmla="*/ 470 h 948"/>
                <a:gd name="T84" fmla="*/ 508 w 1167"/>
                <a:gd name="T85" fmla="*/ 516 h 948"/>
                <a:gd name="T86" fmla="*/ 484 w 1167"/>
                <a:gd name="T87" fmla="*/ 560 h 948"/>
                <a:gd name="T88" fmla="*/ 454 w 1167"/>
                <a:gd name="T89" fmla="*/ 598 h 948"/>
                <a:gd name="T90" fmla="*/ 418 w 1167"/>
                <a:gd name="T91" fmla="*/ 630 h 948"/>
                <a:gd name="T92" fmla="*/ 374 w 1167"/>
                <a:gd name="T93" fmla="*/ 652 h 948"/>
                <a:gd name="T94" fmla="*/ 358 w 1167"/>
                <a:gd name="T95" fmla="*/ 656 h 948"/>
                <a:gd name="T96" fmla="*/ 324 w 1167"/>
                <a:gd name="T97" fmla="*/ 660 h 948"/>
                <a:gd name="T98" fmla="*/ 272 w 1167"/>
                <a:gd name="T99" fmla="*/ 658 h 948"/>
                <a:gd name="T100" fmla="*/ 238 w 1167"/>
                <a:gd name="T101" fmla="*/ 652 h 948"/>
                <a:gd name="T102" fmla="*/ 168 w 1167"/>
                <a:gd name="T103" fmla="*/ 642 h 948"/>
                <a:gd name="T104" fmla="*/ 116 w 1167"/>
                <a:gd name="T105" fmla="*/ 640 h 948"/>
                <a:gd name="T106" fmla="*/ 100 w 1167"/>
                <a:gd name="T107" fmla="*/ 642 h 948"/>
                <a:gd name="T108" fmla="*/ 58 w 1167"/>
                <a:gd name="T109" fmla="*/ 650 h 948"/>
                <a:gd name="T110" fmla="*/ 26 w 1167"/>
                <a:gd name="T111" fmla="*/ 666 h 948"/>
                <a:gd name="T112" fmla="*/ 10 w 1167"/>
                <a:gd name="T113" fmla="*/ 680 h 948"/>
                <a:gd name="T114" fmla="*/ 2 w 1167"/>
                <a:gd name="T115" fmla="*/ 702 h 948"/>
                <a:gd name="T116" fmla="*/ 4 w 1167"/>
                <a:gd name="T117" fmla="*/ 730 h 948"/>
                <a:gd name="T118" fmla="*/ 18 w 1167"/>
                <a:gd name="T119" fmla="*/ 76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7" h="948">
                  <a:moveTo>
                    <a:pt x="32" y="784"/>
                  </a:moveTo>
                  <a:lnTo>
                    <a:pt x="32" y="784"/>
                  </a:lnTo>
                  <a:lnTo>
                    <a:pt x="54" y="806"/>
                  </a:lnTo>
                  <a:lnTo>
                    <a:pt x="76" y="826"/>
                  </a:lnTo>
                  <a:lnTo>
                    <a:pt x="98" y="844"/>
                  </a:lnTo>
                  <a:lnTo>
                    <a:pt x="122" y="860"/>
                  </a:lnTo>
                  <a:lnTo>
                    <a:pt x="148" y="876"/>
                  </a:lnTo>
                  <a:lnTo>
                    <a:pt x="174" y="890"/>
                  </a:lnTo>
                  <a:lnTo>
                    <a:pt x="202" y="902"/>
                  </a:lnTo>
                  <a:lnTo>
                    <a:pt x="230" y="914"/>
                  </a:lnTo>
                  <a:lnTo>
                    <a:pt x="258" y="924"/>
                  </a:lnTo>
                  <a:lnTo>
                    <a:pt x="286" y="932"/>
                  </a:lnTo>
                  <a:lnTo>
                    <a:pt x="316" y="938"/>
                  </a:lnTo>
                  <a:lnTo>
                    <a:pt x="344" y="942"/>
                  </a:lnTo>
                  <a:lnTo>
                    <a:pt x="374" y="946"/>
                  </a:lnTo>
                  <a:lnTo>
                    <a:pt x="404" y="948"/>
                  </a:lnTo>
                  <a:lnTo>
                    <a:pt x="434" y="948"/>
                  </a:lnTo>
                  <a:lnTo>
                    <a:pt x="464" y="946"/>
                  </a:lnTo>
                  <a:lnTo>
                    <a:pt x="464" y="946"/>
                  </a:lnTo>
                  <a:lnTo>
                    <a:pt x="494" y="944"/>
                  </a:lnTo>
                  <a:lnTo>
                    <a:pt x="524" y="940"/>
                  </a:lnTo>
                  <a:lnTo>
                    <a:pt x="552" y="934"/>
                  </a:lnTo>
                  <a:lnTo>
                    <a:pt x="580" y="926"/>
                  </a:lnTo>
                  <a:lnTo>
                    <a:pt x="610" y="918"/>
                  </a:lnTo>
                  <a:lnTo>
                    <a:pt x="638" y="908"/>
                  </a:lnTo>
                  <a:lnTo>
                    <a:pt x="666" y="896"/>
                  </a:lnTo>
                  <a:lnTo>
                    <a:pt x="692" y="884"/>
                  </a:lnTo>
                  <a:lnTo>
                    <a:pt x="718" y="872"/>
                  </a:lnTo>
                  <a:lnTo>
                    <a:pt x="744" y="856"/>
                  </a:lnTo>
                  <a:lnTo>
                    <a:pt x="770" y="840"/>
                  </a:lnTo>
                  <a:lnTo>
                    <a:pt x="796" y="824"/>
                  </a:lnTo>
                  <a:lnTo>
                    <a:pt x="842" y="788"/>
                  </a:lnTo>
                  <a:lnTo>
                    <a:pt x="888" y="748"/>
                  </a:lnTo>
                  <a:lnTo>
                    <a:pt x="888" y="748"/>
                  </a:lnTo>
                  <a:lnTo>
                    <a:pt x="930" y="706"/>
                  </a:lnTo>
                  <a:lnTo>
                    <a:pt x="969" y="660"/>
                  </a:lnTo>
                  <a:lnTo>
                    <a:pt x="1003" y="612"/>
                  </a:lnTo>
                  <a:lnTo>
                    <a:pt x="1037" y="562"/>
                  </a:lnTo>
                  <a:lnTo>
                    <a:pt x="1065" y="510"/>
                  </a:lnTo>
                  <a:lnTo>
                    <a:pt x="1091" y="458"/>
                  </a:lnTo>
                  <a:lnTo>
                    <a:pt x="1115" y="402"/>
                  </a:lnTo>
                  <a:lnTo>
                    <a:pt x="1137" y="346"/>
                  </a:lnTo>
                  <a:lnTo>
                    <a:pt x="1137" y="346"/>
                  </a:lnTo>
                  <a:lnTo>
                    <a:pt x="1149" y="308"/>
                  </a:lnTo>
                  <a:lnTo>
                    <a:pt x="1159" y="268"/>
                  </a:lnTo>
                  <a:lnTo>
                    <a:pt x="1165" y="228"/>
                  </a:lnTo>
                  <a:lnTo>
                    <a:pt x="1167" y="208"/>
                  </a:lnTo>
                  <a:lnTo>
                    <a:pt x="1167" y="188"/>
                  </a:lnTo>
                  <a:lnTo>
                    <a:pt x="1167" y="188"/>
                  </a:lnTo>
                  <a:lnTo>
                    <a:pt x="1165" y="168"/>
                  </a:lnTo>
                  <a:lnTo>
                    <a:pt x="1163" y="148"/>
                  </a:lnTo>
                  <a:lnTo>
                    <a:pt x="1157" y="128"/>
                  </a:lnTo>
                  <a:lnTo>
                    <a:pt x="1151" y="108"/>
                  </a:lnTo>
                  <a:lnTo>
                    <a:pt x="1143" y="90"/>
                  </a:lnTo>
                  <a:lnTo>
                    <a:pt x="1133" y="72"/>
                  </a:lnTo>
                  <a:lnTo>
                    <a:pt x="1121" y="56"/>
                  </a:lnTo>
                  <a:lnTo>
                    <a:pt x="1105" y="42"/>
                  </a:lnTo>
                  <a:lnTo>
                    <a:pt x="1105" y="42"/>
                  </a:lnTo>
                  <a:lnTo>
                    <a:pt x="1091" y="30"/>
                  </a:lnTo>
                  <a:lnTo>
                    <a:pt x="1077" y="22"/>
                  </a:lnTo>
                  <a:lnTo>
                    <a:pt x="1061" y="14"/>
                  </a:lnTo>
                  <a:lnTo>
                    <a:pt x="1045" y="8"/>
                  </a:lnTo>
                  <a:lnTo>
                    <a:pt x="1027" y="4"/>
                  </a:lnTo>
                  <a:lnTo>
                    <a:pt x="1011" y="2"/>
                  </a:lnTo>
                  <a:lnTo>
                    <a:pt x="993" y="0"/>
                  </a:lnTo>
                  <a:lnTo>
                    <a:pt x="975" y="0"/>
                  </a:lnTo>
                  <a:lnTo>
                    <a:pt x="956" y="2"/>
                  </a:lnTo>
                  <a:lnTo>
                    <a:pt x="936" y="4"/>
                  </a:lnTo>
                  <a:lnTo>
                    <a:pt x="900" y="12"/>
                  </a:lnTo>
                  <a:lnTo>
                    <a:pt x="866" y="24"/>
                  </a:lnTo>
                  <a:lnTo>
                    <a:pt x="832" y="40"/>
                  </a:lnTo>
                  <a:lnTo>
                    <a:pt x="832" y="40"/>
                  </a:lnTo>
                  <a:lnTo>
                    <a:pt x="788" y="64"/>
                  </a:lnTo>
                  <a:lnTo>
                    <a:pt x="748" y="94"/>
                  </a:lnTo>
                  <a:lnTo>
                    <a:pt x="710" y="126"/>
                  </a:lnTo>
                  <a:lnTo>
                    <a:pt x="676" y="160"/>
                  </a:lnTo>
                  <a:lnTo>
                    <a:pt x="644" y="200"/>
                  </a:lnTo>
                  <a:lnTo>
                    <a:pt x="616" y="240"/>
                  </a:lnTo>
                  <a:lnTo>
                    <a:pt x="592" y="284"/>
                  </a:lnTo>
                  <a:lnTo>
                    <a:pt x="572" y="328"/>
                  </a:lnTo>
                  <a:lnTo>
                    <a:pt x="572" y="328"/>
                  </a:lnTo>
                  <a:lnTo>
                    <a:pt x="556" y="376"/>
                  </a:lnTo>
                  <a:lnTo>
                    <a:pt x="540" y="422"/>
                  </a:lnTo>
                  <a:lnTo>
                    <a:pt x="526" y="470"/>
                  </a:lnTo>
                  <a:lnTo>
                    <a:pt x="508" y="516"/>
                  </a:lnTo>
                  <a:lnTo>
                    <a:pt x="508" y="516"/>
                  </a:lnTo>
                  <a:lnTo>
                    <a:pt x="498" y="538"/>
                  </a:lnTo>
                  <a:lnTo>
                    <a:pt x="484" y="560"/>
                  </a:lnTo>
                  <a:lnTo>
                    <a:pt x="470" y="580"/>
                  </a:lnTo>
                  <a:lnTo>
                    <a:pt x="454" y="598"/>
                  </a:lnTo>
                  <a:lnTo>
                    <a:pt x="438" y="616"/>
                  </a:lnTo>
                  <a:lnTo>
                    <a:pt x="418" y="630"/>
                  </a:lnTo>
                  <a:lnTo>
                    <a:pt x="398" y="642"/>
                  </a:lnTo>
                  <a:lnTo>
                    <a:pt x="374" y="652"/>
                  </a:lnTo>
                  <a:lnTo>
                    <a:pt x="374" y="652"/>
                  </a:lnTo>
                  <a:lnTo>
                    <a:pt x="358" y="656"/>
                  </a:lnTo>
                  <a:lnTo>
                    <a:pt x="340" y="660"/>
                  </a:lnTo>
                  <a:lnTo>
                    <a:pt x="324" y="660"/>
                  </a:lnTo>
                  <a:lnTo>
                    <a:pt x="306" y="660"/>
                  </a:lnTo>
                  <a:lnTo>
                    <a:pt x="272" y="658"/>
                  </a:lnTo>
                  <a:lnTo>
                    <a:pt x="238" y="652"/>
                  </a:lnTo>
                  <a:lnTo>
                    <a:pt x="238" y="652"/>
                  </a:lnTo>
                  <a:lnTo>
                    <a:pt x="204" y="646"/>
                  </a:lnTo>
                  <a:lnTo>
                    <a:pt x="168" y="642"/>
                  </a:lnTo>
                  <a:lnTo>
                    <a:pt x="134" y="640"/>
                  </a:lnTo>
                  <a:lnTo>
                    <a:pt x="116" y="640"/>
                  </a:lnTo>
                  <a:lnTo>
                    <a:pt x="100" y="642"/>
                  </a:lnTo>
                  <a:lnTo>
                    <a:pt x="100" y="642"/>
                  </a:lnTo>
                  <a:lnTo>
                    <a:pt x="80" y="646"/>
                  </a:lnTo>
                  <a:lnTo>
                    <a:pt x="58" y="650"/>
                  </a:lnTo>
                  <a:lnTo>
                    <a:pt x="36" y="660"/>
                  </a:lnTo>
                  <a:lnTo>
                    <a:pt x="26" y="666"/>
                  </a:lnTo>
                  <a:lnTo>
                    <a:pt x="16" y="672"/>
                  </a:lnTo>
                  <a:lnTo>
                    <a:pt x="10" y="680"/>
                  </a:lnTo>
                  <a:lnTo>
                    <a:pt x="4" y="690"/>
                  </a:lnTo>
                  <a:lnTo>
                    <a:pt x="2" y="702"/>
                  </a:lnTo>
                  <a:lnTo>
                    <a:pt x="0" y="714"/>
                  </a:lnTo>
                  <a:lnTo>
                    <a:pt x="4" y="730"/>
                  </a:lnTo>
                  <a:lnTo>
                    <a:pt x="10" y="746"/>
                  </a:lnTo>
                  <a:lnTo>
                    <a:pt x="18" y="764"/>
                  </a:lnTo>
                  <a:lnTo>
                    <a:pt x="32" y="784"/>
                  </a:lnTo>
                  <a:close/>
                </a:path>
              </a:pathLst>
            </a:custGeom>
            <a:solidFill>
              <a:srgbClr val="4EB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404"/>
            <p:cNvSpPr>
              <a:spLocks/>
            </p:cNvSpPr>
            <p:nvPr/>
          </p:nvSpPr>
          <p:spPr bwMode="auto">
            <a:xfrm>
              <a:off x="-2849565" y="5954716"/>
              <a:ext cx="1852615" cy="1504951"/>
            </a:xfrm>
            <a:custGeom>
              <a:avLst/>
              <a:gdLst>
                <a:gd name="T0" fmla="*/ 32 w 1167"/>
                <a:gd name="T1" fmla="*/ 784 h 948"/>
                <a:gd name="T2" fmla="*/ 76 w 1167"/>
                <a:gd name="T3" fmla="*/ 826 h 948"/>
                <a:gd name="T4" fmla="*/ 122 w 1167"/>
                <a:gd name="T5" fmla="*/ 860 h 948"/>
                <a:gd name="T6" fmla="*/ 174 w 1167"/>
                <a:gd name="T7" fmla="*/ 890 h 948"/>
                <a:gd name="T8" fmla="*/ 230 w 1167"/>
                <a:gd name="T9" fmla="*/ 914 h 948"/>
                <a:gd name="T10" fmla="*/ 286 w 1167"/>
                <a:gd name="T11" fmla="*/ 932 h 948"/>
                <a:gd name="T12" fmla="*/ 344 w 1167"/>
                <a:gd name="T13" fmla="*/ 942 h 948"/>
                <a:gd name="T14" fmla="*/ 404 w 1167"/>
                <a:gd name="T15" fmla="*/ 948 h 948"/>
                <a:gd name="T16" fmla="*/ 464 w 1167"/>
                <a:gd name="T17" fmla="*/ 946 h 948"/>
                <a:gd name="T18" fmla="*/ 494 w 1167"/>
                <a:gd name="T19" fmla="*/ 944 h 948"/>
                <a:gd name="T20" fmla="*/ 552 w 1167"/>
                <a:gd name="T21" fmla="*/ 934 h 948"/>
                <a:gd name="T22" fmla="*/ 610 w 1167"/>
                <a:gd name="T23" fmla="*/ 918 h 948"/>
                <a:gd name="T24" fmla="*/ 666 w 1167"/>
                <a:gd name="T25" fmla="*/ 896 h 948"/>
                <a:gd name="T26" fmla="*/ 718 w 1167"/>
                <a:gd name="T27" fmla="*/ 872 h 948"/>
                <a:gd name="T28" fmla="*/ 770 w 1167"/>
                <a:gd name="T29" fmla="*/ 840 h 948"/>
                <a:gd name="T30" fmla="*/ 842 w 1167"/>
                <a:gd name="T31" fmla="*/ 788 h 948"/>
                <a:gd name="T32" fmla="*/ 888 w 1167"/>
                <a:gd name="T33" fmla="*/ 748 h 948"/>
                <a:gd name="T34" fmla="*/ 969 w 1167"/>
                <a:gd name="T35" fmla="*/ 660 h 948"/>
                <a:gd name="T36" fmla="*/ 1037 w 1167"/>
                <a:gd name="T37" fmla="*/ 562 h 948"/>
                <a:gd name="T38" fmla="*/ 1091 w 1167"/>
                <a:gd name="T39" fmla="*/ 458 h 948"/>
                <a:gd name="T40" fmla="*/ 1137 w 1167"/>
                <a:gd name="T41" fmla="*/ 346 h 948"/>
                <a:gd name="T42" fmla="*/ 1149 w 1167"/>
                <a:gd name="T43" fmla="*/ 308 h 948"/>
                <a:gd name="T44" fmla="*/ 1165 w 1167"/>
                <a:gd name="T45" fmla="*/ 228 h 948"/>
                <a:gd name="T46" fmla="*/ 1167 w 1167"/>
                <a:gd name="T47" fmla="*/ 188 h 948"/>
                <a:gd name="T48" fmla="*/ 1165 w 1167"/>
                <a:gd name="T49" fmla="*/ 168 h 948"/>
                <a:gd name="T50" fmla="*/ 1157 w 1167"/>
                <a:gd name="T51" fmla="*/ 128 h 948"/>
                <a:gd name="T52" fmla="*/ 1143 w 1167"/>
                <a:gd name="T53" fmla="*/ 90 h 948"/>
                <a:gd name="T54" fmla="*/ 1121 w 1167"/>
                <a:gd name="T55" fmla="*/ 56 h 948"/>
                <a:gd name="T56" fmla="*/ 1105 w 1167"/>
                <a:gd name="T57" fmla="*/ 42 h 948"/>
                <a:gd name="T58" fmla="*/ 1077 w 1167"/>
                <a:gd name="T59" fmla="*/ 22 h 948"/>
                <a:gd name="T60" fmla="*/ 1045 w 1167"/>
                <a:gd name="T61" fmla="*/ 8 h 948"/>
                <a:gd name="T62" fmla="*/ 1011 w 1167"/>
                <a:gd name="T63" fmla="*/ 2 h 948"/>
                <a:gd name="T64" fmla="*/ 975 w 1167"/>
                <a:gd name="T65" fmla="*/ 0 h 948"/>
                <a:gd name="T66" fmla="*/ 936 w 1167"/>
                <a:gd name="T67" fmla="*/ 4 h 948"/>
                <a:gd name="T68" fmla="*/ 866 w 1167"/>
                <a:gd name="T69" fmla="*/ 24 h 948"/>
                <a:gd name="T70" fmla="*/ 832 w 1167"/>
                <a:gd name="T71" fmla="*/ 40 h 948"/>
                <a:gd name="T72" fmla="*/ 748 w 1167"/>
                <a:gd name="T73" fmla="*/ 94 h 948"/>
                <a:gd name="T74" fmla="*/ 676 w 1167"/>
                <a:gd name="T75" fmla="*/ 160 h 948"/>
                <a:gd name="T76" fmla="*/ 616 w 1167"/>
                <a:gd name="T77" fmla="*/ 240 h 948"/>
                <a:gd name="T78" fmla="*/ 572 w 1167"/>
                <a:gd name="T79" fmla="*/ 328 h 948"/>
                <a:gd name="T80" fmla="*/ 556 w 1167"/>
                <a:gd name="T81" fmla="*/ 376 h 948"/>
                <a:gd name="T82" fmla="*/ 526 w 1167"/>
                <a:gd name="T83" fmla="*/ 470 h 948"/>
                <a:gd name="T84" fmla="*/ 508 w 1167"/>
                <a:gd name="T85" fmla="*/ 516 h 948"/>
                <a:gd name="T86" fmla="*/ 484 w 1167"/>
                <a:gd name="T87" fmla="*/ 560 h 948"/>
                <a:gd name="T88" fmla="*/ 454 w 1167"/>
                <a:gd name="T89" fmla="*/ 598 h 948"/>
                <a:gd name="T90" fmla="*/ 418 w 1167"/>
                <a:gd name="T91" fmla="*/ 630 h 948"/>
                <a:gd name="T92" fmla="*/ 374 w 1167"/>
                <a:gd name="T93" fmla="*/ 652 h 948"/>
                <a:gd name="T94" fmla="*/ 358 w 1167"/>
                <a:gd name="T95" fmla="*/ 656 h 948"/>
                <a:gd name="T96" fmla="*/ 324 w 1167"/>
                <a:gd name="T97" fmla="*/ 660 h 948"/>
                <a:gd name="T98" fmla="*/ 272 w 1167"/>
                <a:gd name="T99" fmla="*/ 658 h 948"/>
                <a:gd name="T100" fmla="*/ 238 w 1167"/>
                <a:gd name="T101" fmla="*/ 652 h 948"/>
                <a:gd name="T102" fmla="*/ 168 w 1167"/>
                <a:gd name="T103" fmla="*/ 642 h 948"/>
                <a:gd name="T104" fmla="*/ 116 w 1167"/>
                <a:gd name="T105" fmla="*/ 640 h 948"/>
                <a:gd name="T106" fmla="*/ 100 w 1167"/>
                <a:gd name="T107" fmla="*/ 642 h 948"/>
                <a:gd name="T108" fmla="*/ 58 w 1167"/>
                <a:gd name="T109" fmla="*/ 650 h 948"/>
                <a:gd name="T110" fmla="*/ 26 w 1167"/>
                <a:gd name="T111" fmla="*/ 666 h 948"/>
                <a:gd name="T112" fmla="*/ 10 w 1167"/>
                <a:gd name="T113" fmla="*/ 680 h 948"/>
                <a:gd name="T114" fmla="*/ 2 w 1167"/>
                <a:gd name="T115" fmla="*/ 702 h 948"/>
                <a:gd name="T116" fmla="*/ 4 w 1167"/>
                <a:gd name="T117" fmla="*/ 730 h 948"/>
                <a:gd name="T118" fmla="*/ 18 w 1167"/>
                <a:gd name="T119" fmla="*/ 76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7" h="948">
                  <a:moveTo>
                    <a:pt x="32" y="784"/>
                  </a:moveTo>
                  <a:lnTo>
                    <a:pt x="32" y="784"/>
                  </a:lnTo>
                  <a:lnTo>
                    <a:pt x="54" y="806"/>
                  </a:lnTo>
                  <a:lnTo>
                    <a:pt x="76" y="826"/>
                  </a:lnTo>
                  <a:lnTo>
                    <a:pt x="98" y="844"/>
                  </a:lnTo>
                  <a:lnTo>
                    <a:pt x="122" y="860"/>
                  </a:lnTo>
                  <a:lnTo>
                    <a:pt x="148" y="876"/>
                  </a:lnTo>
                  <a:lnTo>
                    <a:pt x="174" y="890"/>
                  </a:lnTo>
                  <a:lnTo>
                    <a:pt x="202" y="902"/>
                  </a:lnTo>
                  <a:lnTo>
                    <a:pt x="230" y="914"/>
                  </a:lnTo>
                  <a:lnTo>
                    <a:pt x="258" y="924"/>
                  </a:lnTo>
                  <a:lnTo>
                    <a:pt x="286" y="932"/>
                  </a:lnTo>
                  <a:lnTo>
                    <a:pt x="316" y="938"/>
                  </a:lnTo>
                  <a:lnTo>
                    <a:pt x="344" y="942"/>
                  </a:lnTo>
                  <a:lnTo>
                    <a:pt x="374" y="946"/>
                  </a:lnTo>
                  <a:lnTo>
                    <a:pt x="404" y="948"/>
                  </a:lnTo>
                  <a:lnTo>
                    <a:pt x="434" y="948"/>
                  </a:lnTo>
                  <a:lnTo>
                    <a:pt x="464" y="946"/>
                  </a:lnTo>
                  <a:lnTo>
                    <a:pt x="464" y="946"/>
                  </a:lnTo>
                  <a:lnTo>
                    <a:pt x="494" y="944"/>
                  </a:lnTo>
                  <a:lnTo>
                    <a:pt x="524" y="940"/>
                  </a:lnTo>
                  <a:lnTo>
                    <a:pt x="552" y="934"/>
                  </a:lnTo>
                  <a:lnTo>
                    <a:pt x="580" y="926"/>
                  </a:lnTo>
                  <a:lnTo>
                    <a:pt x="610" y="918"/>
                  </a:lnTo>
                  <a:lnTo>
                    <a:pt x="638" y="908"/>
                  </a:lnTo>
                  <a:lnTo>
                    <a:pt x="666" y="896"/>
                  </a:lnTo>
                  <a:lnTo>
                    <a:pt x="692" y="884"/>
                  </a:lnTo>
                  <a:lnTo>
                    <a:pt x="718" y="872"/>
                  </a:lnTo>
                  <a:lnTo>
                    <a:pt x="744" y="856"/>
                  </a:lnTo>
                  <a:lnTo>
                    <a:pt x="770" y="840"/>
                  </a:lnTo>
                  <a:lnTo>
                    <a:pt x="796" y="824"/>
                  </a:lnTo>
                  <a:lnTo>
                    <a:pt x="842" y="788"/>
                  </a:lnTo>
                  <a:lnTo>
                    <a:pt x="888" y="748"/>
                  </a:lnTo>
                  <a:lnTo>
                    <a:pt x="888" y="748"/>
                  </a:lnTo>
                  <a:lnTo>
                    <a:pt x="930" y="706"/>
                  </a:lnTo>
                  <a:lnTo>
                    <a:pt x="969" y="660"/>
                  </a:lnTo>
                  <a:lnTo>
                    <a:pt x="1003" y="612"/>
                  </a:lnTo>
                  <a:lnTo>
                    <a:pt x="1037" y="562"/>
                  </a:lnTo>
                  <a:lnTo>
                    <a:pt x="1065" y="510"/>
                  </a:lnTo>
                  <a:lnTo>
                    <a:pt x="1091" y="458"/>
                  </a:lnTo>
                  <a:lnTo>
                    <a:pt x="1115" y="402"/>
                  </a:lnTo>
                  <a:lnTo>
                    <a:pt x="1137" y="346"/>
                  </a:lnTo>
                  <a:lnTo>
                    <a:pt x="1137" y="346"/>
                  </a:lnTo>
                  <a:lnTo>
                    <a:pt x="1149" y="308"/>
                  </a:lnTo>
                  <a:lnTo>
                    <a:pt x="1159" y="268"/>
                  </a:lnTo>
                  <a:lnTo>
                    <a:pt x="1165" y="228"/>
                  </a:lnTo>
                  <a:lnTo>
                    <a:pt x="1167" y="208"/>
                  </a:lnTo>
                  <a:lnTo>
                    <a:pt x="1167" y="188"/>
                  </a:lnTo>
                  <a:lnTo>
                    <a:pt x="1167" y="188"/>
                  </a:lnTo>
                  <a:lnTo>
                    <a:pt x="1165" y="168"/>
                  </a:lnTo>
                  <a:lnTo>
                    <a:pt x="1163" y="148"/>
                  </a:lnTo>
                  <a:lnTo>
                    <a:pt x="1157" y="128"/>
                  </a:lnTo>
                  <a:lnTo>
                    <a:pt x="1151" y="108"/>
                  </a:lnTo>
                  <a:lnTo>
                    <a:pt x="1143" y="90"/>
                  </a:lnTo>
                  <a:lnTo>
                    <a:pt x="1133" y="72"/>
                  </a:lnTo>
                  <a:lnTo>
                    <a:pt x="1121" y="56"/>
                  </a:lnTo>
                  <a:lnTo>
                    <a:pt x="1105" y="42"/>
                  </a:lnTo>
                  <a:lnTo>
                    <a:pt x="1105" y="42"/>
                  </a:lnTo>
                  <a:lnTo>
                    <a:pt x="1091" y="30"/>
                  </a:lnTo>
                  <a:lnTo>
                    <a:pt x="1077" y="22"/>
                  </a:lnTo>
                  <a:lnTo>
                    <a:pt x="1061" y="14"/>
                  </a:lnTo>
                  <a:lnTo>
                    <a:pt x="1045" y="8"/>
                  </a:lnTo>
                  <a:lnTo>
                    <a:pt x="1027" y="4"/>
                  </a:lnTo>
                  <a:lnTo>
                    <a:pt x="1011" y="2"/>
                  </a:lnTo>
                  <a:lnTo>
                    <a:pt x="993" y="0"/>
                  </a:lnTo>
                  <a:lnTo>
                    <a:pt x="975" y="0"/>
                  </a:lnTo>
                  <a:lnTo>
                    <a:pt x="956" y="2"/>
                  </a:lnTo>
                  <a:lnTo>
                    <a:pt x="936" y="4"/>
                  </a:lnTo>
                  <a:lnTo>
                    <a:pt x="900" y="12"/>
                  </a:lnTo>
                  <a:lnTo>
                    <a:pt x="866" y="24"/>
                  </a:lnTo>
                  <a:lnTo>
                    <a:pt x="832" y="40"/>
                  </a:lnTo>
                  <a:lnTo>
                    <a:pt x="832" y="40"/>
                  </a:lnTo>
                  <a:lnTo>
                    <a:pt x="788" y="64"/>
                  </a:lnTo>
                  <a:lnTo>
                    <a:pt x="748" y="94"/>
                  </a:lnTo>
                  <a:lnTo>
                    <a:pt x="710" y="126"/>
                  </a:lnTo>
                  <a:lnTo>
                    <a:pt x="676" y="160"/>
                  </a:lnTo>
                  <a:lnTo>
                    <a:pt x="644" y="200"/>
                  </a:lnTo>
                  <a:lnTo>
                    <a:pt x="616" y="240"/>
                  </a:lnTo>
                  <a:lnTo>
                    <a:pt x="592" y="284"/>
                  </a:lnTo>
                  <a:lnTo>
                    <a:pt x="572" y="328"/>
                  </a:lnTo>
                  <a:lnTo>
                    <a:pt x="572" y="328"/>
                  </a:lnTo>
                  <a:lnTo>
                    <a:pt x="556" y="376"/>
                  </a:lnTo>
                  <a:lnTo>
                    <a:pt x="540" y="422"/>
                  </a:lnTo>
                  <a:lnTo>
                    <a:pt x="526" y="470"/>
                  </a:lnTo>
                  <a:lnTo>
                    <a:pt x="508" y="516"/>
                  </a:lnTo>
                  <a:lnTo>
                    <a:pt x="508" y="516"/>
                  </a:lnTo>
                  <a:lnTo>
                    <a:pt x="498" y="538"/>
                  </a:lnTo>
                  <a:lnTo>
                    <a:pt x="484" y="560"/>
                  </a:lnTo>
                  <a:lnTo>
                    <a:pt x="470" y="580"/>
                  </a:lnTo>
                  <a:lnTo>
                    <a:pt x="454" y="598"/>
                  </a:lnTo>
                  <a:lnTo>
                    <a:pt x="438" y="616"/>
                  </a:lnTo>
                  <a:lnTo>
                    <a:pt x="418" y="630"/>
                  </a:lnTo>
                  <a:lnTo>
                    <a:pt x="398" y="642"/>
                  </a:lnTo>
                  <a:lnTo>
                    <a:pt x="374" y="652"/>
                  </a:lnTo>
                  <a:lnTo>
                    <a:pt x="374" y="652"/>
                  </a:lnTo>
                  <a:lnTo>
                    <a:pt x="358" y="656"/>
                  </a:lnTo>
                  <a:lnTo>
                    <a:pt x="340" y="660"/>
                  </a:lnTo>
                  <a:lnTo>
                    <a:pt x="324" y="660"/>
                  </a:lnTo>
                  <a:lnTo>
                    <a:pt x="306" y="660"/>
                  </a:lnTo>
                  <a:lnTo>
                    <a:pt x="272" y="658"/>
                  </a:lnTo>
                  <a:lnTo>
                    <a:pt x="238" y="652"/>
                  </a:lnTo>
                  <a:lnTo>
                    <a:pt x="238" y="652"/>
                  </a:lnTo>
                  <a:lnTo>
                    <a:pt x="204" y="646"/>
                  </a:lnTo>
                  <a:lnTo>
                    <a:pt x="168" y="642"/>
                  </a:lnTo>
                  <a:lnTo>
                    <a:pt x="134" y="640"/>
                  </a:lnTo>
                  <a:lnTo>
                    <a:pt x="116" y="640"/>
                  </a:lnTo>
                  <a:lnTo>
                    <a:pt x="100" y="642"/>
                  </a:lnTo>
                  <a:lnTo>
                    <a:pt x="100" y="642"/>
                  </a:lnTo>
                  <a:lnTo>
                    <a:pt x="80" y="646"/>
                  </a:lnTo>
                  <a:lnTo>
                    <a:pt x="58" y="650"/>
                  </a:lnTo>
                  <a:lnTo>
                    <a:pt x="36" y="660"/>
                  </a:lnTo>
                  <a:lnTo>
                    <a:pt x="26" y="666"/>
                  </a:lnTo>
                  <a:lnTo>
                    <a:pt x="16" y="672"/>
                  </a:lnTo>
                  <a:lnTo>
                    <a:pt x="10" y="680"/>
                  </a:lnTo>
                  <a:lnTo>
                    <a:pt x="4" y="690"/>
                  </a:lnTo>
                  <a:lnTo>
                    <a:pt x="2" y="702"/>
                  </a:lnTo>
                  <a:lnTo>
                    <a:pt x="0" y="714"/>
                  </a:lnTo>
                  <a:lnTo>
                    <a:pt x="4" y="730"/>
                  </a:lnTo>
                  <a:lnTo>
                    <a:pt x="10" y="746"/>
                  </a:lnTo>
                  <a:lnTo>
                    <a:pt x="18" y="764"/>
                  </a:lnTo>
                  <a:lnTo>
                    <a:pt x="32" y="7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405"/>
            <p:cNvSpPr>
              <a:spLocks/>
            </p:cNvSpPr>
            <p:nvPr/>
          </p:nvSpPr>
          <p:spPr bwMode="auto">
            <a:xfrm>
              <a:off x="-3475041" y="6611941"/>
              <a:ext cx="1374777" cy="1031876"/>
            </a:xfrm>
            <a:custGeom>
              <a:avLst/>
              <a:gdLst>
                <a:gd name="T0" fmla="*/ 866 w 866"/>
                <a:gd name="T1" fmla="*/ 176 h 650"/>
                <a:gd name="T2" fmla="*/ 866 w 866"/>
                <a:gd name="T3" fmla="*/ 176 h 650"/>
                <a:gd name="T4" fmla="*/ 848 w 866"/>
                <a:gd name="T5" fmla="*/ 164 h 650"/>
                <a:gd name="T6" fmla="*/ 798 w 866"/>
                <a:gd name="T7" fmla="*/ 136 h 650"/>
                <a:gd name="T8" fmla="*/ 728 w 866"/>
                <a:gd name="T9" fmla="*/ 98 h 650"/>
                <a:gd name="T10" fmla="*/ 686 w 866"/>
                <a:gd name="T11" fmla="*/ 78 h 650"/>
                <a:gd name="T12" fmla="*/ 642 w 866"/>
                <a:gd name="T13" fmla="*/ 58 h 650"/>
                <a:gd name="T14" fmla="*/ 596 w 866"/>
                <a:gd name="T15" fmla="*/ 40 h 650"/>
                <a:gd name="T16" fmla="*/ 550 w 866"/>
                <a:gd name="T17" fmla="*/ 24 h 650"/>
                <a:gd name="T18" fmla="*/ 504 w 866"/>
                <a:gd name="T19" fmla="*/ 12 h 650"/>
                <a:gd name="T20" fmla="*/ 460 w 866"/>
                <a:gd name="T21" fmla="*/ 2 h 650"/>
                <a:gd name="T22" fmla="*/ 438 w 866"/>
                <a:gd name="T23" fmla="*/ 0 h 650"/>
                <a:gd name="T24" fmla="*/ 418 w 866"/>
                <a:gd name="T25" fmla="*/ 0 h 650"/>
                <a:gd name="T26" fmla="*/ 398 w 866"/>
                <a:gd name="T27" fmla="*/ 0 h 650"/>
                <a:gd name="T28" fmla="*/ 380 w 866"/>
                <a:gd name="T29" fmla="*/ 2 h 650"/>
                <a:gd name="T30" fmla="*/ 362 w 866"/>
                <a:gd name="T31" fmla="*/ 8 h 650"/>
                <a:gd name="T32" fmla="*/ 346 w 866"/>
                <a:gd name="T33" fmla="*/ 14 h 650"/>
                <a:gd name="T34" fmla="*/ 330 w 866"/>
                <a:gd name="T35" fmla="*/ 22 h 650"/>
                <a:gd name="T36" fmla="*/ 318 w 866"/>
                <a:gd name="T37" fmla="*/ 32 h 650"/>
                <a:gd name="T38" fmla="*/ 318 w 866"/>
                <a:gd name="T39" fmla="*/ 32 h 650"/>
                <a:gd name="T40" fmla="*/ 292 w 866"/>
                <a:gd name="T41" fmla="*/ 58 h 650"/>
                <a:gd name="T42" fmla="*/ 266 w 866"/>
                <a:gd name="T43" fmla="*/ 90 h 650"/>
                <a:gd name="T44" fmla="*/ 238 w 866"/>
                <a:gd name="T45" fmla="*/ 128 h 650"/>
                <a:gd name="T46" fmla="*/ 212 w 866"/>
                <a:gd name="T47" fmla="*/ 170 h 650"/>
                <a:gd name="T48" fmla="*/ 184 w 866"/>
                <a:gd name="T49" fmla="*/ 214 h 650"/>
                <a:gd name="T50" fmla="*/ 158 w 866"/>
                <a:gd name="T51" fmla="*/ 260 h 650"/>
                <a:gd name="T52" fmla="*/ 108 w 866"/>
                <a:gd name="T53" fmla="*/ 354 h 650"/>
                <a:gd name="T54" fmla="*/ 66 w 866"/>
                <a:gd name="T55" fmla="*/ 442 h 650"/>
                <a:gd name="T56" fmla="*/ 32 w 866"/>
                <a:gd name="T57" fmla="*/ 516 h 650"/>
                <a:gd name="T58" fmla="*/ 0 w 866"/>
                <a:gd name="T59" fmla="*/ 586 h 650"/>
                <a:gd name="T60" fmla="*/ 92 w 866"/>
                <a:gd name="T61" fmla="*/ 650 h 650"/>
                <a:gd name="T62" fmla="*/ 92 w 866"/>
                <a:gd name="T63" fmla="*/ 650 h 650"/>
                <a:gd name="T64" fmla="*/ 138 w 866"/>
                <a:gd name="T65" fmla="*/ 578 h 650"/>
                <a:gd name="T66" fmla="*/ 190 w 866"/>
                <a:gd name="T67" fmla="*/ 504 h 650"/>
                <a:gd name="T68" fmla="*/ 248 w 866"/>
                <a:gd name="T69" fmla="*/ 420 h 650"/>
                <a:gd name="T70" fmla="*/ 312 w 866"/>
                <a:gd name="T71" fmla="*/ 336 h 650"/>
                <a:gd name="T72" fmla="*/ 342 w 866"/>
                <a:gd name="T73" fmla="*/ 298 h 650"/>
                <a:gd name="T74" fmla="*/ 370 w 866"/>
                <a:gd name="T75" fmla="*/ 264 h 650"/>
                <a:gd name="T76" fmla="*/ 396 w 866"/>
                <a:gd name="T77" fmla="*/ 234 h 650"/>
                <a:gd name="T78" fmla="*/ 418 w 866"/>
                <a:gd name="T79" fmla="*/ 212 h 650"/>
                <a:gd name="T80" fmla="*/ 438 w 866"/>
                <a:gd name="T81" fmla="*/ 198 h 650"/>
                <a:gd name="T82" fmla="*/ 446 w 866"/>
                <a:gd name="T83" fmla="*/ 194 h 650"/>
                <a:gd name="T84" fmla="*/ 452 w 866"/>
                <a:gd name="T85" fmla="*/ 192 h 650"/>
                <a:gd name="T86" fmla="*/ 452 w 866"/>
                <a:gd name="T87" fmla="*/ 192 h 650"/>
                <a:gd name="T88" fmla="*/ 466 w 866"/>
                <a:gd name="T89" fmla="*/ 194 h 650"/>
                <a:gd name="T90" fmla="*/ 486 w 866"/>
                <a:gd name="T91" fmla="*/ 198 h 650"/>
                <a:gd name="T92" fmla="*/ 538 w 866"/>
                <a:gd name="T93" fmla="*/ 218 h 650"/>
                <a:gd name="T94" fmla="*/ 602 w 866"/>
                <a:gd name="T95" fmla="*/ 244 h 650"/>
                <a:gd name="T96" fmla="*/ 672 w 866"/>
                <a:gd name="T97" fmla="*/ 274 h 650"/>
                <a:gd name="T98" fmla="*/ 794 w 866"/>
                <a:gd name="T99" fmla="*/ 330 h 650"/>
                <a:gd name="T100" fmla="*/ 848 w 866"/>
                <a:gd name="T101" fmla="*/ 354 h 650"/>
                <a:gd name="T102" fmla="*/ 866 w 866"/>
                <a:gd name="T103" fmla="*/ 17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6" h="650">
                  <a:moveTo>
                    <a:pt x="866" y="176"/>
                  </a:moveTo>
                  <a:lnTo>
                    <a:pt x="866" y="176"/>
                  </a:lnTo>
                  <a:lnTo>
                    <a:pt x="848" y="164"/>
                  </a:lnTo>
                  <a:lnTo>
                    <a:pt x="798" y="136"/>
                  </a:lnTo>
                  <a:lnTo>
                    <a:pt x="728" y="98"/>
                  </a:lnTo>
                  <a:lnTo>
                    <a:pt x="686" y="78"/>
                  </a:lnTo>
                  <a:lnTo>
                    <a:pt x="642" y="58"/>
                  </a:lnTo>
                  <a:lnTo>
                    <a:pt x="596" y="40"/>
                  </a:lnTo>
                  <a:lnTo>
                    <a:pt x="550" y="24"/>
                  </a:lnTo>
                  <a:lnTo>
                    <a:pt x="504" y="12"/>
                  </a:lnTo>
                  <a:lnTo>
                    <a:pt x="460" y="2"/>
                  </a:lnTo>
                  <a:lnTo>
                    <a:pt x="438" y="0"/>
                  </a:lnTo>
                  <a:lnTo>
                    <a:pt x="418" y="0"/>
                  </a:lnTo>
                  <a:lnTo>
                    <a:pt x="398" y="0"/>
                  </a:lnTo>
                  <a:lnTo>
                    <a:pt x="380" y="2"/>
                  </a:lnTo>
                  <a:lnTo>
                    <a:pt x="362" y="8"/>
                  </a:lnTo>
                  <a:lnTo>
                    <a:pt x="346" y="14"/>
                  </a:lnTo>
                  <a:lnTo>
                    <a:pt x="330" y="22"/>
                  </a:lnTo>
                  <a:lnTo>
                    <a:pt x="318" y="32"/>
                  </a:lnTo>
                  <a:lnTo>
                    <a:pt x="318" y="32"/>
                  </a:lnTo>
                  <a:lnTo>
                    <a:pt x="292" y="58"/>
                  </a:lnTo>
                  <a:lnTo>
                    <a:pt x="266" y="90"/>
                  </a:lnTo>
                  <a:lnTo>
                    <a:pt x="238" y="128"/>
                  </a:lnTo>
                  <a:lnTo>
                    <a:pt x="212" y="170"/>
                  </a:lnTo>
                  <a:lnTo>
                    <a:pt x="184" y="214"/>
                  </a:lnTo>
                  <a:lnTo>
                    <a:pt x="158" y="260"/>
                  </a:lnTo>
                  <a:lnTo>
                    <a:pt x="108" y="354"/>
                  </a:lnTo>
                  <a:lnTo>
                    <a:pt x="66" y="442"/>
                  </a:lnTo>
                  <a:lnTo>
                    <a:pt x="32" y="516"/>
                  </a:lnTo>
                  <a:lnTo>
                    <a:pt x="0" y="586"/>
                  </a:lnTo>
                  <a:lnTo>
                    <a:pt x="92" y="650"/>
                  </a:lnTo>
                  <a:lnTo>
                    <a:pt x="92" y="650"/>
                  </a:lnTo>
                  <a:lnTo>
                    <a:pt x="138" y="578"/>
                  </a:lnTo>
                  <a:lnTo>
                    <a:pt x="190" y="504"/>
                  </a:lnTo>
                  <a:lnTo>
                    <a:pt x="248" y="420"/>
                  </a:lnTo>
                  <a:lnTo>
                    <a:pt x="312" y="336"/>
                  </a:lnTo>
                  <a:lnTo>
                    <a:pt x="342" y="298"/>
                  </a:lnTo>
                  <a:lnTo>
                    <a:pt x="370" y="264"/>
                  </a:lnTo>
                  <a:lnTo>
                    <a:pt x="396" y="234"/>
                  </a:lnTo>
                  <a:lnTo>
                    <a:pt x="418" y="212"/>
                  </a:lnTo>
                  <a:lnTo>
                    <a:pt x="438" y="198"/>
                  </a:lnTo>
                  <a:lnTo>
                    <a:pt x="446" y="194"/>
                  </a:lnTo>
                  <a:lnTo>
                    <a:pt x="452" y="192"/>
                  </a:lnTo>
                  <a:lnTo>
                    <a:pt x="452" y="192"/>
                  </a:lnTo>
                  <a:lnTo>
                    <a:pt x="466" y="194"/>
                  </a:lnTo>
                  <a:lnTo>
                    <a:pt x="486" y="198"/>
                  </a:lnTo>
                  <a:lnTo>
                    <a:pt x="538" y="218"/>
                  </a:lnTo>
                  <a:lnTo>
                    <a:pt x="602" y="244"/>
                  </a:lnTo>
                  <a:lnTo>
                    <a:pt x="672" y="274"/>
                  </a:lnTo>
                  <a:lnTo>
                    <a:pt x="794" y="330"/>
                  </a:lnTo>
                  <a:lnTo>
                    <a:pt x="848" y="354"/>
                  </a:lnTo>
                  <a:lnTo>
                    <a:pt x="866" y="176"/>
                  </a:lnTo>
                  <a:close/>
                </a:path>
              </a:pathLst>
            </a:custGeom>
            <a:solidFill>
              <a:srgbClr val="E58F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Freeform 406"/>
            <p:cNvSpPr>
              <a:spLocks/>
            </p:cNvSpPr>
            <p:nvPr/>
          </p:nvSpPr>
          <p:spPr bwMode="auto">
            <a:xfrm>
              <a:off x="-3614741" y="7504116"/>
              <a:ext cx="285750" cy="177799"/>
            </a:xfrm>
            <a:custGeom>
              <a:avLst/>
              <a:gdLst>
                <a:gd name="T0" fmla="*/ 88 w 180"/>
                <a:gd name="T1" fmla="*/ 24 h 112"/>
                <a:gd name="T2" fmla="*/ 88 w 180"/>
                <a:gd name="T3" fmla="*/ 24 h 112"/>
                <a:gd name="T4" fmla="*/ 72 w 180"/>
                <a:gd name="T5" fmla="*/ 18 h 112"/>
                <a:gd name="T6" fmla="*/ 40 w 180"/>
                <a:gd name="T7" fmla="*/ 8 h 112"/>
                <a:gd name="T8" fmla="*/ 22 w 180"/>
                <a:gd name="T9" fmla="*/ 2 h 112"/>
                <a:gd name="T10" fmla="*/ 10 w 180"/>
                <a:gd name="T11" fmla="*/ 0 h 112"/>
                <a:gd name="T12" fmla="*/ 2 w 180"/>
                <a:gd name="T13" fmla="*/ 0 h 112"/>
                <a:gd name="T14" fmla="*/ 0 w 180"/>
                <a:gd name="T15" fmla="*/ 2 h 112"/>
                <a:gd name="T16" fmla="*/ 2 w 180"/>
                <a:gd name="T17" fmla="*/ 6 h 112"/>
                <a:gd name="T18" fmla="*/ 2 w 180"/>
                <a:gd name="T19" fmla="*/ 6 h 112"/>
                <a:gd name="T20" fmla="*/ 14 w 180"/>
                <a:gd name="T21" fmla="*/ 16 h 112"/>
                <a:gd name="T22" fmla="*/ 34 w 180"/>
                <a:gd name="T23" fmla="*/ 30 h 112"/>
                <a:gd name="T24" fmla="*/ 90 w 180"/>
                <a:gd name="T25" fmla="*/ 66 h 112"/>
                <a:gd name="T26" fmla="*/ 166 w 180"/>
                <a:gd name="T27" fmla="*/ 112 h 112"/>
                <a:gd name="T28" fmla="*/ 180 w 180"/>
                <a:gd name="T29" fmla="*/ 84 h 112"/>
                <a:gd name="T30" fmla="*/ 88 w 180"/>
                <a:gd name="T31" fmla="*/ 2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12">
                  <a:moveTo>
                    <a:pt x="88" y="24"/>
                  </a:moveTo>
                  <a:lnTo>
                    <a:pt x="88" y="24"/>
                  </a:lnTo>
                  <a:lnTo>
                    <a:pt x="72" y="18"/>
                  </a:lnTo>
                  <a:lnTo>
                    <a:pt x="40" y="8"/>
                  </a:lnTo>
                  <a:lnTo>
                    <a:pt x="22" y="2"/>
                  </a:lnTo>
                  <a:lnTo>
                    <a:pt x="1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14" y="16"/>
                  </a:lnTo>
                  <a:lnTo>
                    <a:pt x="34" y="30"/>
                  </a:lnTo>
                  <a:lnTo>
                    <a:pt x="90" y="66"/>
                  </a:lnTo>
                  <a:lnTo>
                    <a:pt x="166" y="112"/>
                  </a:lnTo>
                  <a:lnTo>
                    <a:pt x="180" y="84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407"/>
            <p:cNvSpPr>
              <a:spLocks/>
            </p:cNvSpPr>
            <p:nvPr/>
          </p:nvSpPr>
          <p:spPr bwMode="auto">
            <a:xfrm>
              <a:off x="-2713039" y="6630992"/>
              <a:ext cx="612776" cy="215901"/>
            </a:xfrm>
            <a:custGeom>
              <a:avLst/>
              <a:gdLst>
                <a:gd name="T0" fmla="*/ 0 w 386"/>
                <a:gd name="T1" fmla="*/ 126 h 136"/>
                <a:gd name="T2" fmla="*/ 70 w 386"/>
                <a:gd name="T3" fmla="*/ 0 h 136"/>
                <a:gd name="T4" fmla="*/ 386 w 386"/>
                <a:gd name="T5" fmla="*/ 136 h 136"/>
                <a:gd name="T6" fmla="*/ 0 w 386"/>
                <a:gd name="T7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136">
                  <a:moveTo>
                    <a:pt x="0" y="126"/>
                  </a:moveTo>
                  <a:lnTo>
                    <a:pt x="70" y="0"/>
                  </a:lnTo>
                  <a:lnTo>
                    <a:pt x="386" y="13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408"/>
            <p:cNvSpPr>
              <a:spLocks/>
            </p:cNvSpPr>
            <p:nvPr/>
          </p:nvSpPr>
          <p:spPr bwMode="auto">
            <a:xfrm>
              <a:off x="-1624014" y="5722941"/>
              <a:ext cx="269875" cy="523875"/>
            </a:xfrm>
            <a:custGeom>
              <a:avLst/>
              <a:gdLst>
                <a:gd name="T0" fmla="*/ 132 w 170"/>
                <a:gd name="T1" fmla="*/ 34 h 330"/>
                <a:gd name="T2" fmla="*/ 132 w 170"/>
                <a:gd name="T3" fmla="*/ 34 h 330"/>
                <a:gd name="T4" fmla="*/ 128 w 170"/>
                <a:gd name="T5" fmla="*/ 38 h 330"/>
                <a:gd name="T6" fmla="*/ 126 w 170"/>
                <a:gd name="T7" fmla="*/ 44 h 330"/>
                <a:gd name="T8" fmla="*/ 126 w 170"/>
                <a:gd name="T9" fmla="*/ 54 h 330"/>
                <a:gd name="T10" fmla="*/ 130 w 170"/>
                <a:gd name="T11" fmla="*/ 66 h 330"/>
                <a:gd name="T12" fmla="*/ 134 w 170"/>
                <a:gd name="T13" fmla="*/ 76 h 330"/>
                <a:gd name="T14" fmla="*/ 134 w 170"/>
                <a:gd name="T15" fmla="*/ 76 h 330"/>
                <a:gd name="T16" fmla="*/ 146 w 170"/>
                <a:gd name="T17" fmla="*/ 96 h 330"/>
                <a:gd name="T18" fmla="*/ 150 w 170"/>
                <a:gd name="T19" fmla="*/ 106 h 330"/>
                <a:gd name="T20" fmla="*/ 152 w 170"/>
                <a:gd name="T21" fmla="*/ 116 h 330"/>
                <a:gd name="T22" fmla="*/ 152 w 170"/>
                <a:gd name="T23" fmla="*/ 116 h 330"/>
                <a:gd name="T24" fmla="*/ 150 w 170"/>
                <a:gd name="T25" fmla="*/ 130 h 330"/>
                <a:gd name="T26" fmla="*/ 144 w 170"/>
                <a:gd name="T27" fmla="*/ 142 h 330"/>
                <a:gd name="T28" fmla="*/ 138 w 170"/>
                <a:gd name="T29" fmla="*/ 154 h 330"/>
                <a:gd name="T30" fmla="*/ 136 w 170"/>
                <a:gd name="T31" fmla="*/ 168 h 330"/>
                <a:gd name="T32" fmla="*/ 136 w 170"/>
                <a:gd name="T33" fmla="*/ 168 h 330"/>
                <a:gd name="T34" fmla="*/ 136 w 170"/>
                <a:gd name="T35" fmla="*/ 176 h 330"/>
                <a:gd name="T36" fmla="*/ 138 w 170"/>
                <a:gd name="T37" fmla="*/ 182 h 330"/>
                <a:gd name="T38" fmla="*/ 144 w 170"/>
                <a:gd name="T39" fmla="*/ 196 h 330"/>
                <a:gd name="T40" fmla="*/ 154 w 170"/>
                <a:gd name="T41" fmla="*/ 210 h 330"/>
                <a:gd name="T42" fmla="*/ 162 w 170"/>
                <a:gd name="T43" fmla="*/ 224 h 330"/>
                <a:gd name="T44" fmla="*/ 162 w 170"/>
                <a:gd name="T45" fmla="*/ 224 h 330"/>
                <a:gd name="T46" fmla="*/ 166 w 170"/>
                <a:gd name="T47" fmla="*/ 238 h 330"/>
                <a:gd name="T48" fmla="*/ 170 w 170"/>
                <a:gd name="T49" fmla="*/ 254 h 330"/>
                <a:gd name="T50" fmla="*/ 168 w 170"/>
                <a:gd name="T51" fmla="*/ 268 h 330"/>
                <a:gd name="T52" fmla="*/ 166 w 170"/>
                <a:gd name="T53" fmla="*/ 282 h 330"/>
                <a:gd name="T54" fmla="*/ 160 w 170"/>
                <a:gd name="T55" fmla="*/ 296 h 330"/>
                <a:gd name="T56" fmla="*/ 154 w 170"/>
                <a:gd name="T57" fmla="*/ 310 h 330"/>
                <a:gd name="T58" fmla="*/ 144 w 170"/>
                <a:gd name="T59" fmla="*/ 320 h 330"/>
                <a:gd name="T60" fmla="*/ 132 w 170"/>
                <a:gd name="T61" fmla="*/ 330 h 330"/>
                <a:gd name="T62" fmla="*/ 132 w 170"/>
                <a:gd name="T63" fmla="*/ 330 h 330"/>
                <a:gd name="T64" fmla="*/ 98 w 170"/>
                <a:gd name="T65" fmla="*/ 318 h 330"/>
                <a:gd name="T66" fmla="*/ 64 w 170"/>
                <a:gd name="T67" fmla="*/ 304 h 330"/>
                <a:gd name="T68" fmla="*/ 32 w 170"/>
                <a:gd name="T69" fmla="*/ 286 h 330"/>
                <a:gd name="T70" fmla="*/ 0 w 170"/>
                <a:gd name="T71" fmla="*/ 266 h 330"/>
                <a:gd name="T72" fmla="*/ 0 w 170"/>
                <a:gd name="T73" fmla="*/ 266 h 330"/>
                <a:gd name="T74" fmla="*/ 16 w 170"/>
                <a:gd name="T75" fmla="*/ 218 h 330"/>
                <a:gd name="T76" fmla="*/ 32 w 170"/>
                <a:gd name="T77" fmla="*/ 170 h 330"/>
                <a:gd name="T78" fmla="*/ 50 w 170"/>
                <a:gd name="T79" fmla="*/ 122 h 330"/>
                <a:gd name="T80" fmla="*/ 72 w 170"/>
                <a:gd name="T81" fmla="*/ 76 h 330"/>
                <a:gd name="T82" fmla="*/ 72 w 170"/>
                <a:gd name="T83" fmla="*/ 76 h 330"/>
                <a:gd name="T84" fmla="*/ 94 w 170"/>
                <a:gd name="T85" fmla="*/ 38 h 330"/>
                <a:gd name="T86" fmla="*/ 118 w 170"/>
                <a:gd name="T87" fmla="*/ 0 h 330"/>
                <a:gd name="T88" fmla="*/ 132 w 170"/>
                <a:gd name="T89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" h="330">
                  <a:moveTo>
                    <a:pt x="132" y="34"/>
                  </a:moveTo>
                  <a:lnTo>
                    <a:pt x="132" y="34"/>
                  </a:lnTo>
                  <a:lnTo>
                    <a:pt x="128" y="38"/>
                  </a:lnTo>
                  <a:lnTo>
                    <a:pt x="126" y="44"/>
                  </a:lnTo>
                  <a:lnTo>
                    <a:pt x="126" y="54"/>
                  </a:lnTo>
                  <a:lnTo>
                    <a:pt x="130" y="66"/>
                  </a:lnTo>
                  <a:lnTo>
                    <a:pt x="134" y="76"/>
                  </a:lnTo>
                  <a:lnTo>
                    <a:pt x="134" y="76"/>
                  </a:lnTo>
                  <a:lnTo>
                    <a:pt x="146" y="96"/>
                  </a:lnTo>
                  <a:lnTo>
                    <a:pt x="150" y="106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0"/>
                  </a:lnTo>
                  <a:lnTo>
                    <a:pt x="144" y="142"/>
                  </a:lnTo>
                  <a:lnTo>
                    <a:pt x="138" y="154"/>
                  </a:lnTo>
                  <a:lnTo>
                    <a:pt x="136" y="168"/>
                  </a:lnTo>
                  <a:lnTo>
                    <a:pt x="136" y="168"/>
                  </a:lnTo>
                  <a:lnTo>
                    <a:pt x="136" y="176"/>
                  </a:lnTo>
                  <a:lnTo>
                    <a:pt x="138" y="182"/>
                  </a:lnTo>
                  <a:lnTo>
                    <a:pt x="144" y="196"/>
                  </a:lnTo>
                  <a:lnTo>
                    <a:pt x="154" y="210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66" y="238"/>
                  </a:lnTo>
                  <a:lnTo>
                    <a:pt x="170" y="254"/>
                  </a:lnTo>
                  <a:lnTo>
                    <a:pt x="168" y="268"/>
                  </a:lnTo>
                  <a:lnTo>
                    <a:pt x="166" y="282"/>
                  </a:lnTo>
                  <a:lnTo>
                    <a:pt x="160" y="296"/>
                  </a:lnTo>
                  <a:lnTo>
                    <a:pt x="154" y="310"/>
                  </a:lnTo>
                  <a:lnTo>
                    <a:pt x="144" y="320"/>
                  </a:lnTo>
                  <a:lnTo>
                    <a:pt x="132" y="330"/>
                  </a:lnTo>
                  <a:lnTo>
                    <a:pt x="132" y="330"/>
                  </a:lnTo>
                  <a:lnTo>
                    <a:pt x="98" y="318"/>
                  </a:lnTo>
                  <a:lnTo>
                    <a:pt x="64" y="304"/>
                  </a:lnTo>
                  <a:lnTo>
                    <a:pt x="32" y="286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6" y="218"/>
                  </a:lnTo>
                  <a:lnTo>
                    <a:pt x="32" y="170"/>
                  </a:lnTo>
                  <a:lnTo>
                    <a:pt x="50" y="122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94" y="38"/>
                  </a:lnTo>
                  <a:lnTo>
                    <a:pt x="118" y="0"/>
                  </a:lnTo>
                  <a:lnTo>
                    <a:pt x="132" y="34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Freeform 409"/>
            <p:cNvSpPr>
              <a:spLocks/>
            </p:cNvSpPr>
            <p:nvPr/>
          </p:nvSpPr>
          <p:spPr bwMode="auto">
            <a:xfrm>
              <a:off x="-1624014" y="5722941"/>
              <a:ext cx="269875" cy="523875"/>
            </a:xfrm>
            <a:custGeom>
              <a:avLst/>
              <a:gdLst>
                <a:gd name="T0" fmla="*/ 132 w 170"/>
                <a:gd name="T1" fmla="*/ 34 h 330"/>
                <a:gd name="T2" fmla="*/ 132 w 170"/>
                <a:gd name="T3" fmla="*/ 34 h 330"/>
                <a:gd name="T4" fmla="*/ 128 w 170"/>
                <a:gd name="T5" fmla="*/ 38 h 330"/>
                <a:gd name="T6" fmla="*/ 126 w 170"/>
                <a:gd name="T7" fmla="*/ 44 h 330"/>
                <a:gd name="T8" fmla="*/ 126 w 170"/>
                <a:gd name="T9" fmla="*/ 54 h 330"/>
                <a:gd name="T10" fmla="*/ 130 w 170"/>
                <a:gd name="T11" fmla="*/ 66 h 330"/>
                <a:gd name="T12" fmla="*/ 134 w 170"/>
                <a:gd name="T13" fmla="*/ 76 h 330"/>
                <a:gd name="T14" fmla="*/ 134 w 170"/>
                <a:gd name="T15" fmla="*/ 76 h 330"/>
                <a:gd name="T16" fmla="*/ 146 w 170"/>
                <a:gd name="T17" fmla="*/ 96 h 330"/>
                <a:gd name="T18" fmla="*/ 150 w 170"/>
                <a:gd name="T19" fmla="*/ 106 h 330"/>
                <a:gd name="T20" fmla="*/ 152 w 170"/>
                <a:gd name="T21" fmla="*/ 116 h 330"/>
                <a:gd name="T22" fmla="*/ 152 w 170"/>
                <a:gd name="T23" fmla="*/ 116 h 330"/>
                <a:gd name="T24" fmla="*/ 150 w 170"/>
                <a:gd name="T25" fmla="*/ 130 h 330"/>
                <a:gd name="T26" fmla="*/ 144 w 170"/>
                <a:gd name="T27" fmla="*/ 142 h 330"/>
                <a:gd name="T28" fmla="*/ 138 w 170"/>
                <a:gd name="T29" fmla="*/ 154 h 330"/>
                <a:gd name="T30" fmla="*/ 136 w 170"/>
                <a:gd name="T31" fmla="*/ 168 h 330"/>
                <a:gd name="T32" fmla="*/ 136 w 170"/>
                <a:gd name="T33" fmla="*/ 168 h 330"/>
                <a:gd name="T34" fmla="*/ 136 w 170"/>
                <a:gd name="T35" fmla="*/ 176 h 330"/>
                <a:gd name="T36" fmla="*/ 138 w 170"/>
                <a:gd name="T37" fmla="*/ 182 h 330"/>
                <a:gd name="T38" fmla="*/ 144 w 170"/>
                <a:gd name="T39" fmla="*/ 196 h 330"/>
                <a:gd name="T40" fmla="*/ 154 w 170"/>
                <a:gd name="T41" fmla="*/ 210 h 330"/>
                <a:gd name="T42" fmla="*/ 162 w 170"/>
                <a:gd name="T43" fmla="*/ 224 h 330"/>
                <a:gd name="T44" fmla="*/ 162 w 170"/>
                <a:gd name="T45" fmla="*/ 224 h 330"/>
                <a:gd name="T46" fmla="*/ 166 w 170"/>
                <a:gd name="T47" fmla="*/ 238 h 330"/>
                <a:gd name="T48" fmla="*/ 170 w 170"/>
                <a:gd name="T49" fmla="*/ 254 h 330"/>
                <a:gd name="T50" fmla="*/ 168 w 170"/>
                <a:gd name="T51" fmla="*/ 268 h 330"/>
                <a:gd name="T52" fmla="*/ 166 w 170"/>
                <a:gd name="T53" fmla="*/ 282 h 330"/>
                <a:gd name="T54" fmla="*/ 160 w 170"/>
                <a:gd name="T55" fmla="*/ 296 h 330"/>
                <a:gd name="T56" fmla="*/ 154 w 170"/>
                <a:gd name="T57" fmla="*/ 310 h 330"/>
                <a:gd name="T58" fmla="*/ 144 w 170"/>
                <a:gd name="T59" fmla="*/ 320 h 330"/>
                <a:gd name="T60" fmla="*/ 132 w 170"/>
                <a:gd name="T61" fmla="*/ 330 h 330"/>
                <a:gd name="T62" fmla="*/ 132 w 170"/>
                <a:gd name="T63" fmla="*/ 330 h 330"/>
                <a:gd name="T64" fmla="*/ 98 w 170"/>
                <a:gd name="T65" fmla="*/ 318 h 330"/>
                <a:gd name="T66" fmla="*/ 64 w 170"/>
                <a:gd name="T67" fmla="*/ 304 h 330"/>
                <a:gd name="T68" fmla="*/ 32 w 170"/>
                <a:gd name="T69" fmla="*/ 286 h 330"/>
                <a:gd name="T70" fmla="*/ 0 w 170"/>
                <a:gd name="T71" fmla="*/ 266 h 330"/>
                <a:gd name="T72" fmla="*/ 0 w 170"/>
                <a:gd name="T73" fmla="*/ 266 h 330"/>
                <a:gd name="T74" fmla="*/ 16 w 170"/>
                <a:gd name="T75" fmla="*/ 218 h 330"/>
                <a:gd name="T76" fmla="*/ 32 w 170"/>
                <a:gd name="T77" fmla="*/ 170 h 330"/>
                <a:gd name="T78" fmla="*/ 50 w 170"/>
                <a:gd name="T79" fmla="*/ 122 h 330"/>
                <a:gd name="T80" fmla="*/ 72 w 170"/>
                <a:gd name="T81" fmla="*/ 76 h 330"/>
                <a:gd name="T82" fmla="*/ 72 w 170"/>
                <a:gd name="T83" fmla="*/ 76 h 330"/>
                <a:gd name="T84" fmla="*/ 94 w 170"/>
                <a:gd name="T85" fmla="*/ 38 h 330"/>
                <a:gd name="T86" fmla="*/ 118 w 170"/>
                <a:gd name="T8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0" h="330">
                  <a:moveTo>
                    <a:pt x="132" y="34"/>
                  </a:moveTo>
                  <a:lnTo>
                    <a:pt x="132" y="34"/>
                  </a:lnTo>
                  <a:lnTo>
                    <a:pt x="128" y="38"/>
                  </a:lnTo>
                  <a:lnTo>
                    <a:pt x="126" y="44"/>
                  </a:lnTo>
                  <a:lnTo>
                    <a:pt x="126" y="54"/>
                  </a:lnTo>
                  <a:lnTo>
                    <a:pt x="130" y="66"/>
                  </a:lnTo>
                  <a:lnTo>
                    <a:pt x="134" y="76"/>
                  </a:lnTo>
                  <a:lnTo>
                    <a:pt x="134" y="76"/>
                  </a:lnTo>
                  <a:lnTo>
                    <a:pt x="146" y="96"/>
                  </a:lnTo>
                  <a:lnTo>
                    <a:pt x="150" y="106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0"/>
                  </a:lnTo>
                  <a:lnTo>
                    <a:pt x="144" y="142"/>
                  </a:lnTo>
                  <a:lnTo>
                    <a:pt x="138" y="154"/>
                  </a:lnTo>
                  <a:lnTo>
                    <a:pt x="136" y="168"/>
                  </a:lnTo>
                  <a:lnTo>
                    <a:pt x="136" y="168"/>
                  </a:lnTo>
                  <a:lnTo>
                    <a:pt x="136" y="176"/>
                  </a:lnTo>
                  <a:lnTo>
                    <a:pt x="138" y="182"/>
                  </a:lnTo>
                  <a:lnTo>
                    <a:pt x="144" y="196"/>
                  </a:lnTo>
                  <a:lnTo>
                    <a:pt x="154" y="210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66" y="238"/>
                  </a:lnTo>
                  <a:lnTo>
                    <a:pt x="170" y="254"/>
                  </a:lnTo>
                  <a:lnTo>
                    <a:pt x="168" y="268"/>
                  </a:lnTo>
                  <a:lnTo>
                    <a:pt x="166" y="282"/>
                  </a:lnTo>
                  <a:lnTo>
                    <a:pt x="160" y="296"/>
                  </a:lnTo>
                  <a:lnTo>
                    <a:pt x="154" y="310"/>
                  </a:lnTo>
                  <a:lnTo>
                    <a:pt x="144" y="320"/>
                  </a:lnTo>
                  <a:lnTo>
                    <a:pt x="132" y="330"/>
                  </a:lnTo>
                  <a:lnTo>
                    <a:pt x="132" y="330"/>
                  </a:lnTo>
                  <a:lnTo>
                    <a:pt x="98" y="318"/>
                  </a:lnTo>
                  <a:lnTo>
                    <a:pt x="64" y="304"/>
                  </a:lnTo>
                  <a:lnTo>
                    <a:pt x="32" y="286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6" y="218"/>
                  </a:lnTo>
                  <a:lnTo>
                    <a:pt x="32" y="170"/>
                  </a:lnTo>
                  <a:lnTo>
                    <a:pt x="50" y="122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94" y="38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410"/>
            <p:cNvSpPr>
              <a:spLocks/>
            </p:cNvSpPr>
            <p:nvPr/>
          </p:nvSpPr>
          <p:spPr bwMode="auto">
            <a:xfrm>
              <a:off x="-2678115" y="6084890"/>
              <a:ext cx="873126" cy="463551"/>
            </a:xfrm>
            <a:custGeom>
              <a:avLst/>
              <a:gdLst>
                <a:gd name="T0" fmla="*/ 550 w 550"/>
                <a:gd name="T1" fmla="*/ 4 h 292"/>
                <a:gd name="T2" fmla="*/ 536 w 550"/>
                <a:gd name="T3" fmla="*/ 0 h 292"/>
                <a:gd name="T4" fmla="*/ 512 w 550"/>
                <a:gd name="T5" fmla="*/ 0 h 292"/>
                <a:gd name="T6" fmla="*/ 490 w 550"/>
                <a:gd name="T7" fmla="*/ 4 h 292"/>
                <a:gd name="T8" fmla="*/ 464 w 550"/>
                <a:gd name="T9" fmla="*/ 18 h 292"/>
                <a:gd name="T10" fmla="*/ 438 w 550"/>
                <a:gd name="T11" fmla="*/ 40 h 292"/>
                <a:gd name="T12" fmla="*/ 408 w 550"/>
                <a:gd name="T13" fmla="*/ 74 h 292"/>
                <a:gd name="T14" fmla="*/ 394 w 550"/>
                <a:gd name="T15" fmla="*/ 98 h 292"/>
                <a:gd name="T16" fmla="*/ 372 w 550"/>
                <a:gd name="T17" fmla="*/ 130 h 292"/>
                <a:gd name="T18" fmla="*/ 348 w 550"/>
                <a:gd name="T19" fmla="*/ 152 h 292"/>
                <a:gd name="T20" fmla="*/ 324 w 550"/>
                <a:gd name="T21" fmla="*/ 168 h 292"/>
                <a:gd name="T22" fmla="*/ 300 w 550"/>
                <a:gd name="T23" fmla="*/ 176 h 292"/>
                <a:gd name="T24" fmla="*/ 274 w 550"/>
                <a:gd name="T25" fmla="*/ 180 h 292"/>
                <a:gd name="T26" fmla="*/ 224 w 550"/>
                <a:gd name="T27" fmla="*/ 170 h 292"/>
                <a:gd name="T28" fmla="*/ 178 w 550"/>
                <a:gd name="T29" fmla="*/ 150 h 292"/>
                <a:gd name="T30" fmla="*/ 140 w 550"/>
                <a:gd name="T31" fmla="*/ 122 h 292"/>
                <a:gd name="T32" fmla="*/ 100 w 550"/>
                <a:gd name="T33" fmla="*/ 88 h 292"/>
                <a:gd name="T34" fmla="*/ 0 w 550"/>
                <a:gd name="T35" fmla="*/ 102 h 292"/>
                <a:gd name="T36" fmla="*/ 2 w 550"/>
                <a:gd name="T37" fmla="*/ 110 h 292"/>
                <a:gd name="T38" fmla="*/ 34 w 550"/>
                <a:gd name="T39" fmla="*/ 162 h 292"/>
                <a:gd name="T40" fmla="*/ 62 w 550"/>
                <a:gd name="T41" fmla="*/ 196 h 292"/>
                <a:gd name="T42" fmla="*/ 100 w 550"/>
                <a:gd name="T43" fmla="*/ 232 h 292"/>
                <a:gd name="T44" fmla="*/ 150 w 550"/>
                <a:gd name="T45" fmla="*/ 262 h 292"/>
                <a:gd name="T46" fmla="*/ 210 w 550"/>
                <a:gd name="T47" fmla="*/ 284 h 292"/>
                <a:gd name="T48" fmla="*/ 282 w 550"/>
                <a:gd name="T49" fmla="*/ 292 h 292"/>
                <a:gd name="T50" fmla="*/ 302 w 550"/>
                <a:gd name="T51" fmla="*/ 290 h 292"/>
                <a:gd name="T52" fmla="*/ 338 w 550"/>
                <a:gd name="T53" fmla="*/ 284 h 292"/>
                <a:gd name="T54" fmla="*/ 370 w 550"/>
                <a:gd name="T55" fmla="*/ 272 h 292"/>
                <a:gd name="T56" fmla="*/ 398 w 550"/>
                <a:gd name="T57" fmla="*/ 256 h 292"/>
                <a:gd name="T58" fmla="*/ 438 w 550"/>
                <a:gd name="T59" fmla="*/ 224 h 292"/>
                <a:gd name="T60" fmla="*/ 478 w 550"/>
                <a:gd name="T61" fmla="*/ 174 h 292"/>
                <a:gd name="T62" fmla="*/ 508 w 550"/>
                <a:gd name="T63" fmla="*/ 120 h 292"/>
                <a:gd name="T64" fmla="*/ 538 w 550"/>
                <a:gd name="T65" fmla="*/ 50 h 292"/>
                <a:gd name="T66" fmla="*/ 550 w 550"/>
                <a:gd name="T67" fmla="*/ 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0" h="292">
                  <a:moveTo>
                    <a:pt x="550" y="4"/>
                  </a:moveTo>
                  <a:lnTo>
                    <a:pt x="550" y="4"/>
                  </a:lnTo>
                  <a:lnTo>
                    <a:pt x="546" y="4"/>
                  </a:lnTo>
                  <a:lnTo>
                    <a:pt x="536" y="0"/>
                  </a:lnTo>
                  <a:lnTo>
                    <a:pt x="522" y="0"/>
                  </a:lnTo>
                  <a:lnTo>
                    <a:pt x="512" y="0"/>
                  </a:lnTo>
                  <a:lnTo>
                    <a:pt x="502" y="2"/>
                  </a:lnTo>
                  <a:lnTo>
                    <a:pt x="490" y="4"/>
                  </a:lnTo>
                  <a:lnTo>
                    <a:pt x="478" y="10"/>
                  </a:lnTo>
                  <a:lnTo>
                    <a:pt x="464" y="18"/>
                  </a:lnTo>
                  <a:lnTo>
                    <a:pt x="452" y="26"/>
                  </a:lnTo>
                  <a:lnTo>
                    <a:pt x="438" y="40"/>
                  </a:lnTo>
                  <a:lnTo>
                    <a:pt x="422" y="56"/>
                  </a:lnTo>
                  <a:lnTo>
                    <a:pt x="408" y="74"/>
                  </a:lnTo>
                  <a:lnTo>
                    <a:pt x="394" y="98"/>
                  </a:lnTo>
                  <a:lnTo>
                    <a:pt x="394" y="98"/>
                  </a:lnTo>
                  <a:lnTo>
                    <a:pt x="384" y="114"/>
                  </a:lnTo>
                  <a:lnTo>
                    <a:pt x="372" y="130"/>
                  </a:lnTo>
                  <a:lnTo>
                    <a:pt x="360" y="142"/>
                  </a:lnTo>
                  <a:lnTo>
                    <a:pt x="348" y="152"/>
                  </a:lnTo>
                  <a:lnTo>
                    <a:pt x="336" y="162"/>
                  </a:lnTo>
                  <a:lnTo>
                    <a:pt x="324" y="168"/>
                  </a:lnTo>
                  <a:lnTo>
                    <a:pt x="312" y="174"/>
                  </a:lnTo>
                  <a:lnTo>
                    <a:pt x="300" y="176"/>
                  </a:lnTo>
                  <a:lnTo>
                    <a:pt x="288" y="178"/>
                  </a:lnTo>
                  <a:lnTo>
                    <a:pt x="274" y="180"/>
                  </a:lnTo>
                  <a:lnTo>
                    <a:pt x="250" y="178"/>
                  </a:lnTo>
                  <a:lnTo>
                    <a:pt x="224" y="170"/>
                  </a:lnTo>
                  <a:lnTo>
                    <a:pt x="202" y="162"/>
                  </a:lnTo>
                  <a:lnTo>
                    <a:pt x="178" y="150"/>
                  </a:lnTo>
                  <a:lnTo>
                    <a:pt x="158" y="136"/>
                  </a:lnTo>
                  <a:lnTo>
                    <a:pt x="140" y="122"/>
                  </a:lnTo>
                  <a:lnTo>
                    <a:pt x="124" y="110"/>
                  </a:lnTo>
                  <a:lnTo>
                    <a:pt x="100" y="88"/>
                  </a:lnTo>
                  <a:lnTo>
                    <a:pt x="9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10"/>
                  </a:lnTo>
                  <a:lnTo>
                    <a:pt x="14" y="132"/>
                  </a:lnTo>
                  <a:lnTo>
                    <a:pt x="34" y="162"/>
                  </a:lnTo>
                  <a:lnTo>
                    <a:pt x="46" y="180"/>
                  </a:lnTo>
                  <a:lnTo>
                    <a:pt x="62" y="196"/>
                  </a:lnTo>
                  <a:lnTo>
                    <a:pt x="80" y="214"/>
                  </a:lnTo>
                  <a:lnTo>
                    <a:pt x="100" y="232"/>
                  </a:lnTo>
                  <a:lnTo>
                    <a:pt x="124" y="248"/>
                  </a:lnTo>
                  <a:lnTo>
                    <a:pt x="150" y="262"/>
                  </a:lnTo>
                  <a:lnTo>
                    <a:pt x="178" y="274"/>
                  </a:lnTo>
                  <a:lnTo>
                    <a:pt x="210" y="284"/>
                  </a:lnTo>
                  <a:lnTo>
                    <a:pt x="244" y="290"/>
                  </a:lnTo>
                  <a:lnTo>
                    <a:pt x="282" y="292"/>
                  </a:lnTo>
                  <a:lnTo>
                    <a:pt x="282" y="292"/>
                  </a:lnTo>
                  <a:lnTo>
                    <a:pt x="302" y="290"/>
                  </a:lnTo>
                  <a:lnTo>
                    <a:pt x="320" y="288"/>
                  </a:lnTo>
                  <a:lnTo>
                    <a:pt x="338" y="284"/>
                  </a:lnTo>
                  <a:lnTo>
                    <a:pt x="354" y="278"/>
                  </a:lnTo>
                  <a:lnTo>
                    <a:pt x="370" y="272"/>
                  </a:lnTo>
                  <a:lnTo>
                    <a:pt x="384" y="264"/>
                  </a:lnTo>
                  <a:lnTo>
                    <a:pt x="398" y="256"/>
                  </a:lnTo>
                  <a:lnTo>
                    <a:pt x="412" y="246"/>
                  </a:lnTo>
                  <a:lnTo>
                    <a:pt x="438" y="224"/>
                  </a:lnTo>
                  <a:lnTo>
                    <a:pt x="460" y="200"/>
                  </a:lnTo>
                  <a:lnTo>
                    <a:pt x="478" y="174"/>
                  </a:lnTo>
                  <a:lnTo>
                    <a:pt x="494" y="148"/>
                  </a:lnTo>
                  <a:lnTo>
                    <a:pt x="508" y="120"/>
                  </a:lnTo>
                  <a:lnTo>
                    <a:pt x="520" y="96"/>
                  </a:lnTo>
                  <a:lnTo>
                    <a:pt x="538" y="50"/>
                  </a:lnTo>
                  <a:lnTo>
                    <a:pt x="548" y="18"/>
                  </a:lnTo>
                  <a:lnTo>
                    <a:pt x="550" y="4"/>
                  </a:lnTo>
                  <a:lnTo>
                    <a:pt x="550" y="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411"/>
            <p:cNvSpPr>
              <a:spLocks/>
            </p:cNvSpPr>
            <p:nvPr/>
          </p:nvSpPr>
          <p:spPr bwMode="auto">
            <a:xfrm>
              <a:off x="-2179639" y="6265865"/>
              <a:ext cx="619126" cy="714375"/>
            </a:xfrm>
            <a:custGeom>
              <a:avLst/>
              <a:gdLst>
                <a:gd name="T0" fmla="*/ 388 w 390"/>
                <a:gd name="T1" fmla="*/ 132 h 450"/>
                <a:gd name="T2" fmla="*/ 354 w 390"/>
                <a:gd name="T3" fmla="*/ 242 h 450"/>
                <a:gd name="T4" fmla="*/ 294 w 390"/>
                <a:gd name="T5" fmla="*/ 448 h 450"/>
                <a:gd name="T6" fmla="*/ 294 w 390"/>
                <a:gd name="T7" fmla="*/ 448 h 450"/>
                <a:gd name="T8" fmla="*/ 278 w 390"/>
                <a:gd name="T9" fmla="*/ 450 h 450"/>
                <a:gd name="T10" fmla="*/ 262 w 390"/>
                <a:gd name="T11" fmla="*/ 450 h 450"/>
                <a:gd name="T12" fmla="*/ 226 w 390"/>
                <a:gd name="T13" fmla="*/ 446 h 450"/>
                <a:gd name="T14" fmla="*/ 192 w 390"/>
                <a:gd name="T15" fmla="*/ 440 h 450"/>
                <a:gd name="T16" fmla="*/ 154 w 390"/>
                <a:gd name="T17" fmla="*/ 432 h 450"/>
                <a:gd name="T18" fmla="*/ 78 w 390"/>
                <a:gd name="T19" fmla="*/ 410 h 450"/>
                <a:gd name="T20" fmla="*/ 40 w 390"/>
                <a:gd name="T21" fmla="*/ 398 h 450"/>
                <a:gd name="T22" fmla="*/ 0 w 390"/>
                <a:gd name="T23" fmla="*/ 388 h 450"/>
                <a:gd name="T24" fmla="*/ 0 w 390"/>
                <a:gd name="T25" fmla="*/ 388 h 450"/>
                <a:gd name="T26" fmla="*/ 24 w 390"/>
                <a:gd name="T27" fmla="*/ 354 h 450"/>
                <a:gd name="T28" fmla="*/ 46 w 390"/>
                <a:gd name="T29" fmla="*/ 322 h 450"/>
                <a:gd name="T30" fmla="*/ 66 w 390"/>
                <a:gd name="T31" fmla="*/ 286 h 450"/>
                <a:gd name="T32" fmla="*/ 84 w 390"/>
                <a:gd name="T33" fmla="*/ 252 h 450"/>
                <a:gd name="T34" fmla="*/ 98 w 390"/>
                <a:gd name="T35" fmla="*/ 214 h 450"/>
                <a:gd name="T36" fmla="*/ 110 w 390"/>
                <a:gd name="T37" fmla="*/ 176 h 450"/>
                <a:gd name="T38" fmla="*/ 120 w 390"/>
                <a:gd name="T39" fmla="*/ 138 h 450"/>
                <a:gd name="T40" fmla="*/ 124 w 390"/>
                <a:gd name="T41" fmla="*/ 96 h 450"/>
                <a:gd name="T42" fmla="*/ 124 w 390"/>
                <a:gd name="T43" fmla="*/ 96 h 450"/>
                <a:gd name="T44" fmla="*/ 120 w 390"/>
                <a:gd name="T45" fmla="*/ 90 h 450"/>
                <a:gd name="T46" fmla="*/ 112 w 390"/>
                <a:gd name="T47" fmla="*/ 76 h 450"/>
                <a:gd name="T48" fmla="*/ 110 w 390"/>
                <a:gd name="T49" fmla="*/ 68 h 450"/>
                <a:gd name="T50" fmla="*/ 112 w 390"/>
                <a:gd name="T51" fmla="*/ 60 h 450"/>
                <a:gd name="T52" fmla="*/ 114 w 390"/>
                <a:gd name="T53" fmla="*/ 52 h 450"/>
                <a:gd name="T54" fmla="*/ 122 w 390"/>
                <a:gd name="T55" fmla="*/ 44 h 450"/>
                <a:gd name="T56" fmla="*/ 122 w 390"/>
                <a:gd name="T57" fmla="*/ 44 h 450"/>
                <a:gd name="T58" fmla="*/ 144 w 390"/>
                <a:gd name="T59" fmla="*/ 30 h 450"/>
                <a:gd name="T60" fmla="*/ 160 w 390"/>
                <a:gd name="T61" fmla="*/ 14 h 450"/>
                <a:gd name="T62" fmla="*/ 168 w 390"/>
                <a:gd name="T63" fmla="*/ 4 h 450"/>
                <a:gd name="T64" fmla="*/ 172 w 390"/>
                <a:gd name="T65" fmla="*/ 0 h 450"/>
                <a:gd name="T66" fmla="*/ 390 w 390"/>
                <a:gd name="T67" fmla="*/ 98 h 450"/>
                <a:gd name="T68" fmla="*/ 388 w 390"/>
                <a:gd name="T69" fmla="*/ 1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0" h="450">
                  <a:moveTo>
                    <a:pt x="388" y="132"/>
                  </a:moveTo>
                  <a:lnTo>
                    <a:pt x="354" y="242"/>
                  </a:lnTo>
                  <a:lnTo>
                    <a:pt x="294" y="448"/>
                  </a:lnTo>
                  <a:lnTo>
                    <a:pt x="294" y="448"/>
                  </a:lnTo>
                  <a:lnTo>
                    <a:pt x="278" y="450"/>
                  </a:lnTo>
                  <a:lnTo>
                    <a:pt x="262" y="450"/>
                  </a:lnTo>
                  <a:lnTo>
                    <a:pt x="226" y="446"/>
                  </a:lnTo>
                  <a:lnTo>
                    <a:pt x="192" y="440"/>
                  </a:lnTo>
                  <a:lnTo>
                    <a:pt x="154" y="432"/>
                  </a:lnTo>
                  <a:lnTo>
                    <a:pt x="78" y="410"/>
                  </a:lnTo>
                  <a:lnTo>
                    <a:pt x="40" y="398"/>
                  </a:lnTo>
                  <a:lnTo>
                    <a:pt x="0" y="388"/>
                  </a:lnTo>
                  <a:lnTo>
                    <a:pt x="0" y="388"/>
                  </a:lnTo>
                  <a:lnTo>
                    <a:pt x="24" y="354"/>
                  </a:lnTo>
                  <a:lnTo>
                    <a:pt x="46" y="322"/>
                  </a:lnTo>
                  <a:lnTo>
                    <a:pt x="66" y="286"/>
                  </a:lnTo>
                  <a:lnTo>
                    <a:pt x="84" y="252"/>
                  </a:lnTo>
                  <a:lnTo>
                    <a:pt x="98" y="214"/>
                  </a:lnTo>
                  <a:lnTo>
                    <a:pt x="110" y="176"/>
                  </a:lnTo>
                  <a:lnTo>
                    <a:pt x="120" y="138"/>
                  </a:lnTo>
                  <a:lnTo>
                    <a:pt x="124" y="96"/>
                  </a:lnTo>
                  <a:lnTo>
                    <a:pt x="124" y="96"/>
                  </a:lnTo>
                  <a:lnTo>
                    <a:pt x="120" y="90"/>
                  </a:lnTo>
                  <a:lnTo>
                    <a:pt x="112" y="76"/>
                  </a:lnTo>
                  <a:lnTo>
                    <a:pt x="110" y="68"/>
                  </a:lnTo>
                  <a:lnTo>
                    <a:pt x="112" y="60"/>
                  </a:lnTo>
                  <a:lnTo>
                    <a:pt x="114" y="52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44" y="3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72" y="0"/>
                  </a:lnTo>
                  <a:lnTo>
                    <a:pt x="390" y="98"/>
                  </a:lnTo>
                  <a:lnTo>
                    <a:pt x="388" y="13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Freeform 412"/>
            <p:cNvSpPr>
              <a:spLocks/>
            </p:cNvSpPr>
            <p:nvPr/>
          </p:nvSpPr>
          <p:spPr bwMode="auto">
            <a:xfrm>
              <a:off x="-2179639" y="6265865"/>
              <a:ext cx="619126" cy="714375"/>
            </a:xfrm>
            <a:custGeom>
              <a:avLst/>
              <a:gdLst>
                <a:gd name="T0" fmla="*/ 388 w 390"/>
                <a:gd name="T1" fmla="*/ 132 h 450"/>
                <a:gd name="T2" fmla="*/ 354 w 390"/>
                <a:gd name="T3" fmla="*/ 242 h 450"/>
                <a:gd name="T4" fmla="*/ 294 w 390"/>
                <a:gd name="T5" fmla="*/ 448 h 450"/>
                <a:gd name="T6" fmla="*/ 294 w 390"/>
                <a:gd name="T7" fmla="*/ 448 h 450"/>
                <a:gd name="T8" fmla="*/ 278 w 390"/>
                <a:gd name="T9" fmla="*/ 450 h 450"/>
                <a:gd name="T10" fmla="*/ 262 w 390"/>
                <a:gd name="T11" fmla="*/ 450 h 450"/>
                <a:gd name="T12" fmla="*/ 226 w 390"/>
                <a:gd name="T13" fmla="*/ 446 h 450"/>
                <a:gd name="T14" fmla="*/ 192 w 390"/>
                <a:gd name="T15" fmla="*/ 440 h 450"/>
                <a:gd name="T16" fmla="*/ 154 w 390"/>
                <a:gd name="T17" fmla="*/ 432 h 450"/>
                <a:gd name="T18" fmla="*/ 78 w 390"/>
                <a:gd name="T19" fmla="*/ 410 h 450"/>
                <a:gd name="T20" fmla="*/ 40 w 390"/>
                <a:gd name="T21" fmla="*/ 398 h 450"/>
                <a:gd name="T22" fmla="*/ 0 w 390"/>
                <a:gd name="T23" fmla="*/ 388 h 450"/>
                <a:gd name="T24" fmla="*/ 0 w 390"/>
                <a:gd name="T25" fmla="*/ 388 h 450"/>
                <a:gd name="T26" fmla="*/ 24 w 390"/>
                <a:gd name="T27" fmla="*/ 354 h 450"/>
                <a:gd name="T28" fmla="*/ 46 w 390"/>
                <a:gd name="T29" fmla="*/ 322 h 450"/>
                <a:gd name="T30" fmla="*/ 66 w 390"/>
                <a:gd name="T31" fmla="*/ 286 h 450"/>
                <a:gd name="T32" fmla="*/ 84 w 390"/>
                <a:gd name="T33" fmla="*/ 252 h 450"/>
                <a:gd name="T34" fmla="*/ 98 w 390"/>
                <a:gd name="T35" fmla="*/ 214 h 450"/>
                <a:gd name="T36" fmla="*/ 110 w 390"/>
                <a:gd name="T37" fmla="*/ 176 h 450"/>
                <a:gd name="T38" fmla="*/ 120 w 390"/>
                <a:gd name="T39" fmla="*/ 138 h 450"/>
                <a:gd name="T40" fmla="*/ 124 w 390"/>
                <a:gd name="T41" fmla="*/ 96 h 450"/>
                <a:gd name="T42" fmla="*/ 124 w 390"/>
                <a:gd name="T43" fmla="*/ 96 h 450"/>
                <a:gd name="T44" fmla="*/ 120 w 390"/>
                <a:gd name="T45" fmla="*/ 90 h 450"/>
                <a:gd name="T46" fmla="*/ 112 w 390"/>
                <a:gd name="T47" fmla="*/ 76 h 450"/>
                <a:gd name="T48" fmla="*/ 110 w 390"/>
                <a:gd name="T49" fmla="*/ 68 h 450"/>
                <a:gd name="T50" fmla="*/ 112 w 390"/>
                <a:gd name="T51" fmla="*/ 60 h 450"/>
                <a:gd name="T52" fmla="*/ 114 w 390"/>
                <a:gd name="T53" fmla="*/ 52 h 450"/>
                <a:gd name="T54" fmla="*/ 122 w 390"/>
                <a:gd name="T55" fmla="*/ 44 h 450"/>
                <a:gd name="T56" fmla="*/ 122 w 390"/>
                <a:gd name="T57" fmla="*/ 44 h 450"/>
                <a:gd name="T58" fmla="*/ 144 w 390"/>
                <a:gd name="T59" fmla="*/ 30 h 450"/>
                <a:gd name="T60" fmla="*/ 160 w 390"/>
                <a:gd name="T61" fmla="*/ 14 h 450"/>
                <a:gd name="T62" fmla="*/ 168 w 390"/>
                <a:gd name="T63" fmla="*/ 4 h 450"/>
                <a:gd name="T64" fmla="*/ 172 w 390"/>
                <a:gd name="T65" fmla="*/ 0 h 450"/>
                <a:gd name="T66" fmla="*/ 390 w 390"/>
                <a:gd name="T67" fmla="*/ 9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0" h="450">
                  <a:moveTo>
                    <a:pt x="388" y="132"/>
                  </a:moveTo>
                  <a:lnTo>
                    <a:pt x="354" y="242"/>
                  </a:lnTo>
                  <a:lnTo>
                    <a:pt x="294" y="448"/>
                  </a:lnTo>
                  <a:lnTo>
                    <a:pt x="294" y="448"/>
                  </a:lnTo>
                  <a:lnTo>
                    <a:pt x="278" y="450"/>
                  </a:lnTo>
                  <a:lnTo>
                    <a:pt x="262" y="450"/>
                  </a:lnTo>
                  <a:lnTo>
                    <a:pt x="226" y="446"/>
                  </a:lnTo>
                  <a:lnTo>
                    <a:pt x="192" y="440"/>
                  </a:lnTo>
                  <a:lnTo>
                    <a:pt x="154" y="432"/>
                  </a:lnTo>
                  <a:lnTo>
                    <a:pt x="78" y="410"/>
                  </a:lnTo>
                  <a:lnTo>
                    <a:pt x="40" y="398"/>
                  </a:lnTo>
                  <a:lnTo>
                    <a:pt x="0" y="388"/>
                  </a:lnTo>
                  <a:lnTo>
                    <a:pt x="0" y="388"/>
                  </a:lnTo>
                  <a:lnTo>
                    <a:pt x="24" y="354"/>
                  </a:lnTo>
                  <a:lnTo>
                    <a:pt x="46" y="322"/>
                  </a:lnTo>
                  <a:lnTo>
                    <a:pt x="66" y="286"/>
                  </a:lnTo>
                  <a:lnTo>
                    <a:pt x="84" y="252"/>
                  </a:lnTo>
                  <a:lnTo>
                    <a:pt x="98" y="214"/>
                  </a:lnTo>
                  <a:lnTo>
                    <a:pt x="110" y="176"/>
                  </a:lnTo>
                  <a:lnTo>
                    <a:pt x="120" y="138"/>
                  </a:lnTo>
                  <a:lnTo>
                    <a:pt x="124" y="96"/>
                  </a:lnTo>
                  <a:lnTo>
                    <a:pt x="124" y="96"/>
                  </a:lnTo>
                  <a:lnTo>
                    <a:pt x="120" y="90"/>
                  </a:lnTo>
                  <a:lnTo>
                    <a:pt x="112" y="76"/>
                  </a:lnTo>
                  <a:lnTo>
                    <a:pt x="110" y="68"/>
                  </a:lnTo>
                  <a:lnTo>
                    <a:pt x="112" y="60"/>
                  </a:lnTo>
                  <a:lnTo>
                    <a:pt x="114" y="52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44" y="3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72" y="0"/>
                  </a:lnTo>
                  <a:lnTo>
                    <a:pt x="390" y="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413"/>
            <p:cNvSpPr>
              <a:spLocks/>
            </p:cNvSpPr>
            <p:nvPr/>
          </p:nvSpPr>
          <p:spPr bwMode="auto">
            <a:xfrm>
              <a:off x="-1770064" y="5649916"/>
              <a:ext cx="327026" cy="504825"/>
            </a:xfrm>
            <a:custGeom>
              <a:avLst/>
              <a:gdLst>
                <a:gd name="T0" fmla="*/ 14 w 206"/>
                <a:gd name="T1" fmla="*/ 286 h 318"/>
                <a:gd name="T2" fmla="*/ 14 w 206"/>
                <a:gd name="T3" fmla="*/ 286 h 318"/>
                <a:gd name="T4" fmla="*/ 20 w 206"/>
                <a:gd name="T5" fmla="*/ 272 h 318"/>
                <a:gd name="T6" fmla="*/ 26 w 206"/>
                <a:gd name="T7" fmla="*/ 252 h 318"/>
                <a:gd name="T8" fmla="*/ 32 w 206"/>
                <a:gd name="T9" fmla="*/ 224 h 318"/>
                <a:gd name="T10" fmla="*/ 32 w 206"/>
                <a:gd name="T11" fmla="*/ 224 h 318"/>
                <a:gd name="T12" fmla="*/ 26 w 206"/>
                <a:gd name="T13" fmla="*/ 220 h 318"/>
                <a:gd name="T14" fmla="*/ 20 w 206"/>
                <a:gd name="T15" fmla="*/ 216 h 318"/>
                <a:gd name="T16" fmla="*/ 12 w 206"/>
                <a:gd name="T17" fmla="*/ 208 h 318"/>
                <a:gd name="T18" fmla="*/ 6 w 206"/>
                <a:gd name="T19" fmla="*/ 200 h 318"/>
                <a:gd name="T20" fmla="*/ 2 w 206"/>
                <a:gd name="T21" fmla="*/ 188 h 318"/>
                <a:gd name="T22" fmla="*/ 0 w 206"/>
                <a:gd name="T23" fmla="*/ 174 h 318"/>
                <a:gd name="T24" fmla="*/ 2 w 206"/>
                <a:gd name="T25" fmla="*/ 158 h 318"/>
                <a:gd name="T26" fmla="*/ 2 w 206"/>
                <a:gd name="T27" fmla="*/ 158 h 318"/>
                <a:gd name="T28" fmla="*/ 16 w 206"/>
                <a:gd name="T29" fmla="*/ 116 h 318"/>
                <a:gd name="T30" fmla="*/ 32 w 206"/>
                <a:gd name="T31" fmla="*/ 68 h 318"/>
                <a:gd name="T32" fmla="*/ 54 w 206"/>
                <a:gd name="T33" fmla="*/ 12 h 318"/>
                <a:gd name="T34" fmla="*/ 150 w 206"/>
                <a:gd name="T35" fmla="*/ 0 h 318"/>
                <a:gd name="T36" fmla="*/ 206 w 206"/>
                <a:gd name="T37" fmla="*/ 96 h 318"/>
                <a:gd name="T38" fmla="*/ 124 w 206"/>
                <a:gd name="T39" fmla="*/ 318 h 318"/>
                <a:gd name="T40" fmla="*/ 14 w 206"/>
                <a:gd name="T41" fmla="*/ 28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8">
                  <a:moveTo>
                    <a:pt x="14" y="286"/>
                  </a:moveTo>
                  <a:lnTo>
                    <a:pt x="14" y="286"/>
                  </a:lnTo>
                  <a:lnTo>
                    <a:pt x="20" y="272"/>
                  </a:lnTo>
                  <a:lnTo>
                    <a:pt x="26" y="252"/>
                  </a:lnTo>
                  <a:lnTo>
                    <a:pt x="32" y="224"/>
                  </a:lnTo>
                  <a:lnTo>
                    <a:pt x="32" y="224"/>
                  </a:lnTo>
                  <a:lnTo>
                    <a:pt x="26" y="220"/>
                  </a:lnTo>
                  <a:lnTo>
                    <a:pt x="20" y="216"/>
                  </a:lnTo>
                  <a:lnTo>
                    <a:pt x="12" y="208"/>
                  </a:lnTo>
                  <a:lnTo>
                    <a:pt x="6" y="200"/>
                  </a:lnTo>
                  <a:lnTo>
                    <a:pt x="2" y="188"/>
                  </a:lnTo>
                  <a:lnTo>
                    <a:pt x="0" y="174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16" y="116"/>
                  </a:lnTo>
                  <a:lnTo>
                    <a:pt x="32" y="68"/>
                  </a:lnTo>
                  <a:lnTo>
                    <a:pt x="54" y="12"/>
                  </a:lnTo>
                  <a:lnTo>
                    <a:pt x="150" y="0"/>
                  </a:lnTo>
                  <a:lnTo>
                    <a:pt x="206" y="96"/>
                  </a:lnTo>
                  <a:lnTo>
                    <a:pt x="124" y="318"/>
                  </a:lnTo>
                  <a:lnTo>
                    <a:pt x="14" y="28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414"/>
            <p:cNvSpPr>
              <a:spLocks/>
            </p:cNvSpPr>
            <p:nvPr/>
          </p:nvSpPr>
          <p:spPr bwMode="auto">
            <a:xfrm>
              <a:off x="-1770064" y="5649916"/>
              <a:ext cx="327026" cy="504825"/>
            </a:xfrm>
            <a:custGeom>
              <a:avLst/>
              <a:gdLst>
                <a:gd name="T0" fmla="*/ 14 w 206"/>
                <a:gd name="T1" fmla="*/ 286 h 318"/>
                <a:gd name="T2" fmla="*/ 14 w 206"/>
                <a:gd name="T3" fmla="*/ 286 h 318"/>
                <a:gd name="T4" fmla="*/ 20 w 206"/>
                <a:gd name="T5" fmla="*/ 272 h 318"/>
                <a:gd name="T6" fmla="*/ 26 w 206"/>
                <a:gd name="T7" fmla="*/ 252 h 318"/>
                <a:gd name="T8" fmla="*/ 32 w 206"/>
                <a:gd name="T9" fmla="*/ 224 h 318"/>
                <a:gd name="T10" fmla="*/ 32 w 206"/>
                <a:gd name="T11" fmla="*/ 224 h 318"/>
                <a:gd name="T12" fmla="*/ 26 w 206"/>
                <a:gd name="T13" fmla="*/ 220 h 318"/>
                <a:gd name="T14" fmla="*/ 20 w 206"/>
                <a:gd name="T15" fmla="*/ 216 h 318"/>
                <a:gd name="T16" fmla="*/ 12 w 206"/>
                <a:gd name="T17" fmla="*/ 208 h 318"/>
                <a:gd name="T18" fmla="*/ 6 w 206"/>
                <a:gd name="T19" fmla="*/ 200 h 318"/>
                <a:gd name="T20" fmla="*/ 2 w 206"/>
                <a:gd name="T21" fmla="*/ 188 h 318"/>
                <a:gd name="T22" fmla="*/ 0 w 206"/>
                <a:gd name="T23" fmla="*/ 174 h 318"/>
                <a:gd name="T24" fmla="*/ 2 w 206"/>
                <a:gd name="T25" fmla="*/ 158 h 318"/>
                <a:gd name="T26" fmla="*/ 2 w 206"/>
                <a:gd name="T27" fmla="*/ 158 h 318"/>
                <a:gd name="T28" fmla="*/ 16 w 206"/>
                <a:gd name="T29" fmla="*/ 116 h 318"/>
                <a:gd name="T30" fmla="*/ 32 w 206"/>
                <a:gd name="T31" fmla="*/ 68 h 318"/>
                <a:gd name="T32" fmla="*/ 54 w 206"/>
                <a:gd name="T33" fmla="*/ 12 h 318"/>
                <a:gd name="T34" fmla="*/ 150 w 206"/>
                <a:gd name="T35" fmla="*/ 0 h 318"/>
                <a:gd name="T36" fmla="*/ 206 w 206"/>
                <a:gd name="T37" fmla="*/ 96 h 318"/>
                <a:gd name="T38" fmla="*/ 124 w 206"/>
                <a:gd name="T39" fmla="*/ 318 h 318"/>
                <a:gd name="T40" fmla="*/ 14 w 206"/>
                <a:gd name="T41" fmla="*/ 28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8">
                  <a:moveTo>
                    <a:pt x="14" y="286"/>
                  </a:moveTo>
                  <a:lnTo>
                    <a:pt x="14" y="286"/>
                  </a:lnTo>
                  <a:lnTo>
                    <a:pt x="20" y="272"/>
                  </a:lnTo>
                  <a:lnTo>
                    <a:pt x="26" y="252"/>
                  </a:lnTo>
                  <a:lnTo>
                    <a:pt x="32" y="224"/>
                  </a:lnTo>
                  <a:lnTo>
                    <a:pt x="32" y="224"/>
                  </a:lnTo>
                  <a:lnTo>
                    <a:pt x="26" y="220"/>
                  </a:lnTo>
                  <a:lnTo>
                    <a:pt x="20" y="216"/>
                  </a:lnTo>
                  <a:lnTo>
                    <a:pt x="12" y="208"/>
                  </a:lnTo>
                  <a:lnTo>
                    <a:pt x="6" y="200"/>
                  </a:lnTo>
                  <a:lnTo>
                    <a:pt x="2" y="188"/>
                  </a:lnTo>
                  <a:lnTo>
                    <a:pt x="0" y="174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16" y="116"/>
                  </a:lnTo>
                  <a:lnTo>
                    <a:pt x="32" y="68"/>
                  </a:lnTo>
                  <a:lnTo>
                    <a:pt x="54" y="12"/>
                  </a:lnTo>
                  <a:lnTo>
                    <a:pt x="150" y="0"/>
                  </a:lnTo>
                  <a:lnTo>
                    <a:pt x="206" y="96"/>
                  </a:lnTo>
                  <a:lnTo>
                    <a:pt x="124" y="318"/>
                  </a:lnTo>
                  <a:lnTo>
                    <a:pt x="1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Freeform 415"/>
            <p:cNvSpPr>
              <a:spLocks/>
            </p:cNvSpPr>
            <p:nvPr/>
          </p:nvSpPr>
          <p:spPr bwMode="auto">
            <a:xfrm>
              <a:off x="-1712914" y="5786440"/>
              <a:ext cx="19051" cy="15875"/>
            </a:xfrm>
            <a:custGeom>
              <a:avLst/>
              <a:gdLst>
                <a:gd name="T0" fmla="*/ 0 w 12"/>
                <a:gd name="T1" fmla="*/ 4 h 10"/>
                <a:gd name="T2" fmla="*/ 0 w 12"/>
                <a:gd name="T3" fmla="*/ 4 h 10"/>
                <a:gd name="T4" fmla="*/ 0 w 12"/>
                <a:gd name="T5" fmla="*/ 8 h 10"/>
                <a:gd name="T6" fmla="*/ 4 w 12"/>
                <a:gd name="T7" fmla="*/ 10 h 10"/>
                <a:gd name="T8" fmla="*/ 4 w 12"/>
                <a:gd name="T9" fmla="*/ 10 h 10"/>
                <a:gd name="T10" fmla="*/ 8 w 12"/>
                <a:gd name="T11" fmla="*/ 10 h 10"/>
                <a:gd name="T12" fmla="*/ 12 w 12"/>
                <a:gd name="T13" fmla="*/ 8 h 10"/>
                <a:gd name="T14" fmla="*/ 12 w 12"/>
                <a:gd name="T15" fmla="*/ 8 h 10"/>
                <a:gd name="T16" fmla="*/ 12 w 12"/>
                <a:gd name="T17" fmla="*/ 2 h 10"/>
                <a:gd name="T18" fmla="*/ 8 w 12"/>
                <a:gd name="T19" fmla="*/ 0 h 10"/>
                <a:gd name="T20" fmla="*/ 8 w 12"/>
                <a:gd name="T21" fmla="*/ 0 h 10"/>
                <a:gd name="T22" fmla="*/ 4 w 12"/>
                <a:gd name="T23" fmla="*/ 0 h 10"/>
                <a:gd name="T24" fmla="*/ 0 w 12"/>
                <a:gd name="T25" fmla="*/ 4 h 10"/>
                <a:gd name="T26" fmla="*/ 0 w 12"/>
                <a:gd name="T2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0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416"/>
            <p:cNvSpPr>
              <a:spLocks/>
            </p:cNvSpPr>
            <p:nvPr/>
          </p:nvSpPr>
          <p:spPr bwMode="auto">
            <a:xfrm>
              <a:off x="-1719264" y="5773741"/>
              <a:ext cx="38100" cy="15875"/>
            </a:xfrm>
            <a:custGeom>
              <a:avLst/>
              <a:gdLst>
                <a:gd name="T0" fmla="*/ 0 w 24"/>
                <a:gd name="T1" fmla="*/ 4 h 10"/>
                <a:gd name="T2" fmla="*/ 0 w 24"/>
                <a:gd name="T3" fmla="*/ 4 h 10"/>
                <a:gd name="T4" fmla="*/ 4 w 24"/>
                <a:gd name="T5" fmla="*/ 4 h 10"/>
                <a:gd name="T6" fmla="*/ 12 w 24"/>
                <a:gd name="T7" fmla="*/ 4 h 10"/>
                <a:gd name="T8" fmla="*/ 12 w 24"/>
                <a:gd name="T9" fmla="*/ 4 h 10"/>
                <a:gd name="T10" fmla="*/ 20 w 24"/>
                <a:gd name="T11" fmla="*/ 8 h 10"/>
                <a:gd name="T12" fmla="*/ 24 w 24"/>
                <a:gd name="T13" fmla="*/ 10 h 10"/>
                <a:gd name="T14" fmla="*/ 24 w 24"/>
                <a:gd name="T15" fmla="*/ 10 h 10"/>
                <a:gd name="T16" fmla="*/ 22 w 24"/>
                <a:gd name="T17" fmla="*/ 6 h 10"/>
                <a:gd name="T18" fmla="*/ 22 w 24"/>
                <a:gd name="T19" fmla="*/ 6 h 10"/>
                <a:gd name="T20" fmla="*/ 18 w 24"/>
                <a:gd name="T21" fmla="*/ 2 h 10"/>
                <a:gd name="T22" fmla="*/ 14 w 24"/>
                <a:gd name="T23" fmla="*/ 0 h 10"/>
                <a:gd name="T24" fmla="*/ 14 w 24"/>
                <a:gd name="T25" fmla="*/ 0 h 10"/>
                <a:gd name="T26" fmla="*/ 8 w 24"/>
                <a:gd name="T27" fmla="*/ 0 h 10"/>
                <a:gd name="T28" fmla="*/ 4 w 24"/>
                <a:gd name="T29" fmla="*/ 0 h 10"/>
                <a:gd name="T30" fmla="*/ 4 w 24"/>
                <a:gd name="T31" fmla="*/ 0 h 10"/>
                <a:gd name="T32" fmla="*/ 0 w 24"/>
                <a:gd name="T33" fmla="*/ 4 h 10"/>
                <a:gd name="T34" fmla="*/ 0 w 24"/>
                <a:gd name="T3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10">
                  <a:moveTo>
                    <a:pt x="0" y="4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417"/>
            <p:cNvSpPr>
              <a:spLocks/>
            </p:cNvSpPr>
            <p:nvPr/>
          </p:nvSpPr>
          <p:spPr bwMode="auto">
            <a:xfrm>
              <a:off x="-1608139" y="5821365"/>
              <a:ext cx="19051" cy="19051"/>
            </a:xfrm>
            <a:custGeom>
              <a:avLst/>
              <a:gdLst>
                <a:gd name="T0" fmla="*/ 0 w 12"/>
                <a:gd name="T1" fmla="*/ 4 h 12"/>
                <a:gd name="T2" fmla="*/ 0 w 12"/>
                <a:gd name="T3" fmla="*/ 4 h 12"/>
                <a:gd name="T4" fmla="*/ 0 w 12"/>
                <a:gd name="T5" fmla="*/ 8 h 12"/>
                <a:gd name="T6" fmla="*/ 4 w 12"/>
                <a:gd name="T7" fmla="*/ 12 h 12"/>
                <a:gd name="T8" fmla="*/ 4 w 12"/>
                <a:gd name="T9" fmla="*/ 12 h 12"/>
                <a:gd name="T10" fmla="*/ 8 w 12"/>
                <a:gd name="T11" fmla="*/ 12 h 12"/>
                <a:gd name="T12" fmla="*/ 12 w 12"/>
                <a:gd name="T13" fmla="*/ 8 h 12"/>
                <a:gd name="T14" fmla="*/ 12 w 12"/>
                <a:gd name="T15" fmla="*/ 8 h 12"/>
                <a:gd name="T16" fmla="*/ 12 w 12"/>
                <a:gd name="T17" fmla="*/ 4 h 12"/>
                <a:gd name="T18" fmla="*/ 8 w 12"/>
                <a:gd name="T19" fmla="*/ 0 h 12"/>
                <a:gd name="T20" fmla="*/ 8 w 12"/>
                <a:gd name="T21" fmla="*/ 0 h 12"/>
                <a:gd name="T22" fmla="*/ 4 w 12"/>
                <a:gd name="T23" fmla="*/ 0 h 12"/>
                <a:gd name="T24" fmla="*/ 0 w 12"/>
                <a:gd name="T25" fmla="*/ 4 h 12"/>
                <a:gd name="T26" fmla="*/ 0 w 12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Freeform 418"/>
            <p:cNvSpPr>
              <a:spLocks/>
            </p:cNvSpPr>
            <p:nvPr/>
          </p:nvSpPr>
          <p:spPr bwMode="auto">
            <a:xfrm>
              <a:off x="-1611313" y="5811841"/>
              <a:ext cx="38100" cy="15875"/>
            </a:xfrm>
            <a:custGeom>
              <a:avLst/>
              <a:gdLst>
                <a:gd name="T0" fmla="*/ 0 w 24"/>
                <a:gd name="T1" fmla="*/ 2 h 10"/>
                <a:gd name="T2" fmla="*/ 0 w 24"/>
                <a:gd name="T3" fmla="*/ 2 h 10"/>
                <a:gd name="T4" fmla="*/ 4 w 24"/>
                <a:gd name="T5" fmla="*/ 2 h 10"/>
                <a:gd name="T6" fmla="*/ 14 w 24"/>
                <a:gd name="T7" fmla="*/ 4 h 10"/>
                <a:gd name="T8" fmla="*/ 14 w 24"/>
                <a:gd name="T9" fmla="*/ 4 h 10"/>
                <a:gd name="T10" fmla="*/ 20 w 24"/>
                <a:gd name="T11" fmla="*/ 8 h 10"/>
                <a:gd name="T12" fmla="*/ 24 w 24"/>
                <a:gd name="T13" fmla="*/ 10 h 10"/>
                <a:gd name="T14" fmla="*/ 24 w 24"/>
                <a:gd name="T15" fmla="*/ 10 h 10"/>
                <a:gd name="T16" fmla="*/ 22 w 24"/>
                <a:gd name="T17" fmla="*/ 6 h 10"/>
                <a:gd name="T18" fmla="*/ 22 w 24"/>
                <a:gd name="T19" fmla="*/ 6 h 10"/>
                <a:gd name="T20" fmla="*/ 20 w 24"/>
                <a:gd name="T21" fmla="*/ 2 h 10"/>
                <a:gd name="T22" fmla="*/ 14 w 24"/>
                <a:gd name="T23" fmla="*/ 0 h 10"/>
                <a:gd name="T24" fmla="*/ 14 w 24"/>
                <a:gd name="T25" fmla="*/ 0 h 10"/>
                <a:gd name="T26" fmla="*/ 8 w 24"/>
                <a:gd name="T27" fmla="*/ 0 h 10"/>
                <a:gd name="T28" fmla="*/ 4 w 24"/>
                <a:gd name="T29" fmla="*/ 0 h 10"/>
                <a:gd name="T30" fmla="*/ 4 w 24"/>
                <a:gd name="T31" fmla="*/ 0 h 10"/>
                <a:gd name="T32" fmla="*/ 0 w 24"/>
                <a:gd name="T33" fmla="*/ 2 h 10"/>
                <a:gd name="T34" fmla="*/ 0 w 24"/>
                <a:gd name="T3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10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0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419"/>
            <p:cNvSpPr>
              <a:spLocks/>
            </p:cNvSpPr>
            <p:nvPr/>
          </p:nvSpPr>
          <p:spPr bwMode="auto">
            <a:xfrm>
              <a:off x="-1697037" y="5802316"/>
              <a:ext cx="53974" cy="85725"/>
            </a:xfrm>
            <a:custGeom>
              <a:avLst/>
              <a:gdLst>
                <a:gd name="T0" fmla="*/ 14 w 34"/>
                <a:gd name="T1" fmla="*/ 54 h 54"/>
                <a:gd name="T2" fmla="*/ 14 w 34"/>
                <a:gd name="T3" fmla="*/ 54 h 54"/>
                <a:gd name="T4" fmla="*/ 4 w 34"/>
                <a:gd name="T5" fmla="*/ 50 h 54"/>
                <a:gd name="T6" fmla="*/ 4 w 34"/>
                <a:gd name="T7" fmla="*/ 50 h 54"/>
                <a:gd name="T8" fmla="*/ 2 w 34"/>
                <a:gd name="T9" fmla="*/ 48 h 54"/>
                <a:gd name="T10" fmla="*/ 2 w 34"/>
                <a:gd name="T11" fmla="*/ 48 h 54"/>
                <a:gd name="T12" fmla="*/ 0 w 34"/>
                <a:gd name="T13" fmla="*/ 46 h 54"/>
                <a:gd name="T14" fmla="*/ 0 w 34"/>
                <a:gd name="T15" fmla="*/ 46 h 54"/>
                <a:gd name="T16" fmla="*/ 0 w 34"/>
                <a:gd name="T17" fmla="*/ 42 h 54"/>
                <a:gd name="T18" fmla="*/ 2 w 34"/>
                <a:gd name="T19" fmla="*/ 40 h 54"/>
                <a:gd name="T20" fmla="*/ 2 w 34"/>
                <a:gd name="T21" fmla="*/ 40 h 54"/>
                <a:gd name="T22" fmla="*/ 12 w 34"/>
                <a:gd name="T23" fmla="*/ 28 h 54"/>
                <a:gd name="T24" fmla="*/ 12 w 34"/>
                <a:gd name="T25" fmla="*/ 28 h 54"/>
                <a:gd name="T26" fmla="*/ 28 w 34"/>
                <a:gd name="T27" fmla="*/ 8 h 54"/>
                <a:gd name="T28" fmla="*/ 28 w 34"/>
                <a:gd name="T29" fmla="*/ 8 h 54"/>
                <a:gd name="T30" fmla="*/ 34 w 34"/>
                <a:gd name="T31" fmla="*/ 0 h 54"/>
                <a:gd name="T32" fmla="*/ 34 w 34"/>
                <a:gd name="T33" fmla="*/ 0 h 54"/>
                <a:gd name="T34" fmla="*/ 28 w 34"/>
                <a:gd name="T35" fmla="*/ 8 h 54"/>
                <a:gd name="T36" fmla="*/ 28 w 34"/>
                <a:gd name="T37" fmla="*/ 8 h 54"/>
                <a:gd name="T38" fmla="*/ 14 w 34"/>
                <a:gd name="T39" fmla="*/ 30 h 54"/>
                <a:gd name="T40" fmla="*/ 14 w 34"/>
                <a:gd name="T41" fmla="*/ 30 h 54"/>
                <a:gd name="T42" fmla="*/ 4 w 34"/>
                <a:gd name="T43" fmla="*/ 40 h 54"/>
                <a:gd name="T44" fmla="*/ 4 w 34"/>
                <a:gd name="T45" fmla="*/ 40 h 54"/>
                <a:gd name="T46" fmla="*/ 2 w 34"/>
                <a:gd name="T47" fmla="*/ 46 h 54"/>
                <a:gd name="T48" fmla="*/ 2 w 34"/>
                <a:gd name="T49" fmla="*/ 46 h 54"/>
                <a:gd name="T50" fmla="*/ 2 w 34"/>
                <a:gd name="T51" fmla="*/ 48 h 54"/>
                <a:gd name="T52" fmla="*/ 4 w 34"/>
                <a:gd name="T53" fmla="*/ 48 h 54"/>
                <a:gd name="T54" fmla="*/ 4 w 34"/>
                <a:gd name="T55" fmla="*/ 48 h 54"/>
                <a:gd name="T56" fmla="*/ 14 w 34"/>
                <a:gd name="T57" fmla="*/ 54 h 54"/>
                <a:gd name="T58" fmla="*/ 14 w 34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54">
                  <a:moveTo>
                    <a:pt x="14" y="54"/>
                  </a:moveTo>
                  <a:lnTo>
                    <a:pt x="14" y="54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4" y="54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444" name="Picture 4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46239" y="5888040"/>
              <a:ext cx="8572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9" name="Freeform 421"/>
            <p:cNvSpPr>
              <a:spLocks/>
            </p:cNvSpPr>
            <p:nvPr/>
          </p:nvSpPr>
          <p:spPr bwMode="auto">
            <a:xfrm>
              <a:off x="-1697037" y="5907091"/>
              <a:ext cx="53974" cy="19051"/>
            </a:xfrm>
            <a:custGeom>
              <a:avLst/>
              <a:gdLst>
                <a:gd name="T0" fmla="*/ 34 w 34"/>
                <a:gd name="T1" fmla="*/ 0 h 12"/>
                <a:gd name="T2" fmla="*/ 34 w 34"/>
                <a:gd name="T3" fmla="*/ 0 h 12"/>
                <a:gd name="T4" fmla="*/ 22 w 34"/>
                <a:gd name="T5" fmla="*/ 2 h 12"/>
                <a:gd name="T6" fmla="*/ 10 w 34"/>
                <a:gd name="T7" fmla="*/ 2 h 12"/>
                <a:gd name="T8" fmla="*/ 0 w 34"/>
                <a:gd name="T9" fmla="*/ 0 h 12"/>
                <a:gd name="T10" fmla="*/ 0 w 34"/>
                <a:gd name="T11" fmla="*/ 0 h 12"/>
                <a:gd name="T12" fmla="*/ 0 w 34"/>
                <a:gd name="T13" fmla="*/ 2 h 12"/>
                <a:gd name="T14" fmla="*/ 4 w 34"/>
                <a:gd name="T15" fmla="*/ 6 h 12"/>
                <a:gd name="T16" fmla="*/ 8 w 34"/>
                <a:gd name="T17" fmla="*/ 12 h 12"/>
                <a:gd name="T18" fmla="*/ 12 w 34"/>
                <a:gd name="T19" fmla="*/ 12 h 12"/>
                <a:gd name="T20" fmla="*/ 18 w 34"/>
                <a:gd name="T21" fmla="*/ 12 h 12"/>
                <a:gd name="T22" fmla="*/ 18 w 34"/>
                <a:gd name="T23" fmla="*/ 12 h 12"/>
                <a:gd name="T24" fmla="*/ 26 w 34"/>
                <a:gd name="T25" fmla="*/ 10 h 12"/>
                <a:gd name="T26" fmla="*/ 32 w 34"/>
                <a:gd name="T27" fmla="*/ 6 h 12"/>
                <a:gd name="T28" fmla="*/ 34 w 34"/>
                <a:gd name="T29" fmla="*/ 2 h 12"/>
                <a:gd name="T30" fmla="*/ 34 w 34"/>
                <a:gd name="T31" fmla="*/ 0 h 12"/>
                <a:gd name="T32" fmla="*/ 34 w 34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34" y="0"/>
                  </a:lnTo>
                  <a:lnTo>
                    <a:pt x="22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32" y="6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Freeform 422"/>
            <p:cNvSpPr>
              <a:spLocks/>
            </p:cNvSpPr>
            <p:nvPr/>
          </p:nvSpPr>
          <p:spPr bwMode="auto">
            <a:xfrm>
              <a:off x="-1722440" y="6005516"/>
              <a:ext cx="107950" cy="28575"/>
            </a:xfrm>
            <a:custGeom>
              <a:avLst/>
              <a:gdLst>
                <a:gd name="T0" fmla="*/ 2 w 68"/>
                <a:gd name="T1" fmla="*/ 0 h 18"/>
                <a:gd name="T2" fmla="*/ 2 w 68"/>
                <a:gd name="T3" fmla="*/ 0 h 18"/>
                <a:gd name="T4" fmla="*/ 8 w 68"/>
                <a:gd name="T5" fmla="*/ 2 h 18"/>
                <a:gd name="T6" fmla="*/ 22 w 68"/>
                <a:gd name="T7" fmla="*/ 6 h 18"/>
                <a:gd name="T8" fmla="*/ 42 w 68"/>
                <a:gd name="T9" fmla="*/ 6 h 18"/>
                <a:gd name="T10" fmla="*/ 56 w 68"/>
                <a:gd name="T11" fmla="*/ 4 h 18"/>
                <a:gd name="T12" fmla="*/ 68 w 68"/>
                <a:gd name="T13" fmla="*/ 2 h 18"/>
                <a:gd name="T14" fmla="*/ 68 w 68"/>
                <a:gd name="T15" fmla="*/ 2 h 18"/>
                <a:gd name="T16" fmla="*/ 64 w 68"/>
                <a:gd name="T17" fmla="*/ 6 h 18"/>
                <a:gd name="T18" fmla="*/ 58 w 68"/>
                <a:gd name="T19" fmla="*/ 10 h 18"/>
                <a:gd name="T20" fmla="*/ 50 w 68"/>
                <a:gd name="T21" fmla="*/ 14 h 18"/>
                <a:gd name="T22" fmla="*/ 40 w 68"/>
                <a:gd name="T23" fmla="*/ 16 h 18"/>
                <a:gd name="T24" fmla="*/ 28 w 68"/>
                <a:gd name="T25" fmla="*/ 18 h 18"/>
                <a:gd name="T26" fmla="*/ 16 w 68"/>
                <a:gd name="T27" fmla="*/ 16 h 18"/>
                <a:gd name="T28" fmla="*/ 0 w 68"/>
                <a:gd name="T29" fmla="*/ 12 h 18"/>
                <a:gd name="T30" fmla="*/ 2 w 68"/>
                <a:gd name="T3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8">
                  <a:moveTo>
                    <a:pt x="2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2" y="6"/>
                  </a:lnTo>
                  <a:lnTo>
                    <a:pt x="42" y="6"/>
                  </a:lnTo>
                  <a:lnTo>
                    <a:pt x="56" y="4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4" y="6"/>
                  </a:lnTo>
                  <a:lnTo>
                    <a:pt x="58" y="10"/>
                  </a:lnTo>
                  <a:lnTo>
                    <a:pt x="50" y="14"/>
                  </a:lnTo>
                  <a:lnTo>
                    <a:pt x="40" y="16"/>
                  </a:lnTo>
                  <a:lnTo>
                    <a:pt x="28" y="18"/>
                  </a:lnTo>
                  <a:lnTo>
                    <a:pt x="16" y="16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423"/>
            <p:cNvSpPr>
              <a:spLocks/>
            </p:cNvSpPr>
            <p:nvPr/>
          </p:nvSpPr>
          <p:spPr bwMode="auto">
            <a:xfrm>
              <a:off x="-1484314" y="5865815"/>
              <a:ext cx="57150" cy="53974"/>
            </a:xfrm>
            <a:custGeom>
              <a:avLst/>
              <a:gdLst>
                <a:gd name="T0" fmla="*/ 0 w 36"/>
                <a:gd name="T1" fmla="*/ 26 h 34"/>
                <a:gd name="T2" fmla="*/ 0 w 36"/>
                <a:gd name="T3" fmla="*/ 26 h 34"/>
                <a:gd name="T4" fmla="*/ 8 w 36"/>
                <a:gd name="T5" fmla="*/ 32 h 34"/>
                <a:gd name="T6" fmla="*/ 18 w 36"/>
                <a:gd name="T7" fmla="*/ 34 h 34"/>
                <a:gd name="T8" fmla="*/ 18 w 36"/>
                <a:gd name="T9" fmla="*/ 34 h 34"/>
                <a:gd name="T10" fmla="*/ 26 w 36"/>
                <a:gd name="T11" fmla="*/ 30 h 34"/>
                <a:gd name="T12" fmla="*/ 34 w 36"/>
                <a:gd name="T13" fmla="*/ 24 h 34"/>
                <a:gd name="T14" fmla="*/ 34 w 36"/>
                <a:gd name="T15" fmla="*/ 24 h 34"/>
                <a:gd name="T16" fmla="*/ 36 w 36"/>
                <a:gd name="T17" fmla="*/ 18 h 34"/>
                <a:gd name="T18" fmla="*/ 36 w 36"/>
                <a:gd name="T19" fmla="*/ 12 h 34"/>
                <a:gd name="T20" fmla="*/ 36 w 36"/>
                <a:gd name="T21" fmla="*/ 12 h 34"/>
                <a:gd name="T22" fmla="*/ 36 w 36"/>
                <a:gd name="T23" fmla="*/ 10 h 34"/>
                <a:gd name="T24" fmla="*/ 32 w 36"/>
                <a:gd name="T25" fmla="*/ 6 h 34"/>
                <a:gd name="T26" fmla="*/ 26 w 36"/>
                <a:gd name="T27" fmla="*/ 2 h 34"/>
                <a:gd name="T28" fmla="*/ 26 w 36"/>
                <a:gd name="T29" fmla="*/ 2 h 34"/>
                <a:gd name="T30" fmla="*/ 18 w 36"/>
                <a:gd name="T31" fmla="*/ 0 h 34"/>
                <a:gd name="T32" fmla="*/ 10 w 36"/>
                <a:gd name="T33" fmla="*/ 0 h 34"/>
                <a:gd name="T34" fmla="*/ 0 w 36"/>
                <a:gd name="T35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4">
                  <a:moveTo>
                    <a:pt x="0" y="26"/>
                  </a:moveTo>
                  <a:lnTo>
                    <a:pt x="0" y="26"/>
                  </a:lnTo>
                  <a:lnTo>
                    <a:pt x="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424"/>
            <p:cNvSpPr>
              <a:spLocks/>
            </p:cNvSpPr>
            <p:nvPr/>
          </p:nvSpPr>
          <p:spPr bwMode="auto">
            <a:xfrm>
              <a:off x="-1484314" y="5865815"/>
              <a:ext cx="57150" cy="53974"/>
            </a:xfrm>
            <a:custGeom>
              <a:avLst/>
              <a:gdLst>
                <a:gd name="T0" fmla="*/ 0 w 36"/>
                <a:gd name="T1" fmla="*/ 26 h 34"/>
                <a:gd name="T2" fmla="*/ 0 w 36"/>
                <a:gd name="T3" fmla="*/ 26 h 34"/>
                <a:gd name="T4" fmla="*/ 8 w 36"/>
                <a:gd name="T5" fmla="*/ 32 h 34"/>
                <a:gd name="T6" fmla="*/ 18 w 36"/>
                <a:gd name="T7" fmla="*/ 34 h 34"/>
                <a:gd name="T8" fmla="*/ 18 w 36"/>
                <a:gd name="T9" fmla="*/ 34 h 34"/>
                <a:gd name="T10" fmla="*/ 26 w 36"/>
                <a:gd name="T11" fmla="*/ 30 h 34"/>
                <a:gd name="T12" fmla="*/ 34 w 36"/>
                <a:gd name="T13" fmla="*/ 24 h 34"/>
                <a:gd name="T14" fmla="*/ 34 w 36"/>
                <a:gd name="T15" fmla="*/ 24 h 34"/>
                <a:gd name="T16" fmla="*/ 36 w 36"/>
                <a:gd name="T17" fmla="*/ 18 h 34"/>
                <a:gd name="T18" fmla="*/ 36 w 36"/>
                <a:gd name="T19" fmla="*/ 12 h 34"/>
                <a:gd name="T20" fmla="*/ 36 w 36"/>
                <a:gd name="T21" fmla="*/ 12 h 34"/>
                <a:gd name="T22" fmla="*/ 36 w 36"/>
                <a:gd name="T23" fmla="*/ 10 h 34"/>
                <a:gd name="T24" fmla="*/ 32 w 36"/>
                <a:gd name="T25" fmla="*/ 6 h 34"/>
                <a:gd name="T26" fmla="*/ 26 w 36"/>
                <a:gd name="T27" fmla="*/ 2 h 34"/>
                <a:gd name="T28" fmla="*/ 26 w 36"/>
                <a:gd name="T29" fmla="*/ 2 h 34"/>
                <a:gd name="T30" fmla="*/ 18 w 36"/>
                <a:gd name="T31" fmla="*/ 0 h 34"/>
                <a:gd name="T32" fmla="*/ 10 w 36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4">
                  <a:moveTo>
                    <a:pt x="0" y="26"/>
                  </a:moveTo>
                  <a:lnTo>
                    <a:pt x="0" y="26"/>
                  </a:lnTo>
                  <a:lnTo>
                    <a:pt x="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Freeform 425"/>
            <p:cNvSpPr>
              <a:spLocks/>
            </p:cNvSpPr>
            <p:nvPr/>
          </p:nvSpPr>
          <p:spPr bwMode="auto">
            <a:xfrm>
              <a:off x="-1576389" y="581501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0 h 4"/>
                <a:gd name="T4" fmla="*/ 8 w 8"/>
                <a:gd name="T5" fmla="*/ 2 h 4"/>
                <a:gd name="T6" fmla="*/ 6 w 8"/>
                <a:gd name="T7" fmla="*/ 4 h 4"/>
                <a:gd name="T8" fmla="*/ 6 w 8"/>
                <a:gd name="T9" fmla="*/ 4 h 4"/>
                <a:gd name="T10" fmla="*/ 2 w 8"/>
                <a:gd name="T11" fmla="*/ 4 h 4"/>
                <a:gd name="T12" fmla="*/ 0 w 8"/>
                <a:gd name="T13" fmla="*/ 4 h 4"/>
                <a:gd name="T14" fmla="*/ 0 w 8"/>
                <a:gd name="T15" fmla="*/ 4 h 4"/>
                <a:gd name="T16" fmla="*/ 4 w 8"/>
                <a:gd name="T17" fmla="*/ 2 h 4"/>
                <a:gd name="T18" fmla="*/ 4 w 8"/>
                <a:gd name="T19" fmla="*/ 2 h 4"/>
                <a:gd name="T20" fmla="*/ 8 w 8"/>
                <a:gd name="T21" fmla="*/ 0 h 4"/>
                <a:gd name="T22" fmla="*/ 8 w 8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426"/>
            <p:cNvSpPr>
              <a:spLocks/>
            </p:cNvSpPr>
            <p:nvPr/>
          </p:nvSpPr>
          <p:spPr bwMode="auto">
            <a:xfrm>
              <a:off x="-2014540" y="6900867"/>
              <a:ext cx="304801" cy="390526"/>
            </a:xfrm>
            <a:custGeom>
              <a:avLst/>
              <a:gdLst>
                <a:gd name="T0" fmla="*/ 192 w 192"/>
                <a:gd name="T1" fmla="*/ 8 h 246"/>
                <a:gd name="T2" fmla="*/ 192 w 192"/>
                <a:gd name="T3" fmla="*/ 8 h 246"/>
                <a:gd name="T4" fmla="*/ 192 w 192"/>
                <a:gd name="T5" fmla="*/ 18 h 246"/>
                <a:gd name="T6" fmla="*/ 190 w 192"/>
                <a:gd name="T7" fmla="*/ 44 h 246"/>
                <a:gd name="T8" fmla="*/ 186 w 192"/>
                <a:gd name="T9" fmla="*/ 82 h 246"/>
                <a:gd name="T10" fmla="*/ 180 w 192"/>
                <a:gd name="T11" fmla="*/ 102 h 246"/>
                <a:gd name="T12" fmla="*/ 174 w 192"/>
                <a:gd name="T13" fmla="*/ 124 h 246"/>
                <a:gd name="T14" fmla="*/ 164 w 192"/>
                <a:gd name="T15" fmla="*/ 146 h 246"/>
                <a:gd name="T16" fmla="*/ 152 w 192"/>
                <a:gd name="T17" fmla="*/ 168 h 246"/>
                <a:gd name="T18" fmla="*/ 138 w 192"/>
                <a:gd name="T19" fmla="*/ 188 h 246"/>
                <a:gd name="T20" fmla="*/ 120 w 192"/>
                <a:gd name="T21" fmla="*/ 206 h 246"/>
                <a:gd name="T22" fmla="*/ 100 w 192"/>
                <a:gd name="T23" fmla="*/ 222 h 246"/>
                <a:gd name="T24" fmla="*/ 88 w 192"/>
                <a:gd name="T25" fmla="*/ 228 h 246"/>
                <a:gd name="T26" fmla="*/ 74 w 192"/>
                <a:gd name="T27" fmla="*/ 234 h 246"/>
                <a:gd name="T28" fmla="*/ 60 w 192"/>
                <a:gd name="T29" fmla="*/ 238 h 246"/>
                <a:gd name="T30" fmla="*/ 44 w 192"/>
                <a:gd name="T31" fmla="*/ 242 h 246"/>
                <a:gd name="T32" fmla="*/ 28 w 192"/>
                <a:gd name="T33" fmla="*/ 244 h 246"/>
                <a:gd name="T34" fmla="*/ 12 w 192"/>
                <a:gd name="T35" fmla="*/ 246 h 246"/>
                <a:gd name="T36" fmla="*/ 0 w 192"/>
                <a:gd name="T37" fmla="*/ 0 h 246"/>
                <a:gd name="T38" fmla="*/ 192 w 192"/>
                <a:gd name="T39" fmla="*/ 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46">
                  <a:moveTo>
                    <a:pt x="192" y="8"/>
                  </a:moveTo>
                  <a:lnTo>
                    <a:pt x="192" y="8"/>
                  </a:lnTo>
                  <a:lnTo>
                    <a:pt x="192" y="18"/>
                  </a:lnTo>
                  <a:lnTo>
                    <a:pt x="190" y="44"/>
                  </a:lnTo>
                  <a:lnTo>
                    <a:pt x="186" y="82"/>
                  </a:lnTo>
                  <a:lnTo>
                    <a:pt x="180" y="102"/>
                  </a:lnTo>
                  <a:lnTo>
                    <a:pt x="174" y="124"/>
                  </a:lnTo>
                  <a:lnTo>
                    <a:pt x="164" y="146"/>
                  </a:lnTo>
                  <a:lnTo>
                    <a:pt x="152" y="168"/>
                  </a:lnTo>
                  <a:lnTo>
                    <a:pt x="138" y="188"/>
                  </a:lnTo>
                  <a:lnTo>
                    <a:pt x="120" y="206"/>
                  </a:lnTo>
                  <a:lnTo>
                    <a:pt x="100" y="222"/>
                  </a:lnTo>
                  <a:lnTo>
                    <a:pt x="88" y="228"/>
                  </a:lnTo>
                  <a:lnTo>
                    <a:pt x="74" y="234"/>
                  </a:lnTo>
                  <a:lnTo>
                    <a:pt x="60" y="238"/>
                  </a:lnTo>
                  <a:lnTo>
                    <a:pt x="44" y="242"/>
                  </a:lnTo>
                  <a:lnTo>
                    <a:pt x="28" y="244"/>
                  </a:lnTo>
                  <a:lnTo>
                    <a:pt x="12" y="246"/>
                  </a:lnTo>
                  <a:lnTo>
                    <a:pt x="0" y="0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427"/>
            <p:cNvSpPr>
              <a:spLocks/>
            </p:cNvSpPr>
            <p:nvPr/>
          </p:nvSpPr>
          <p:spPr bwMode="auto">
            <a:xfrm>
              <a:off x="-3160716" y="6837366"/>
              <a:ext cx="1333501" cy="1123950"/>
            </a:xfrm>
            <a:custGeom>
              <a:avLst/>
              <a:gdLst>
                <a:gd name="T0" fmla="*/ 696 w 840"/>
                <a:gd name="T1" fmla="*/ 36 h 708"/>
                <a:gd name="T2" fmla="*/ 600 w 840"/>
                <a:gd name="T3" fmla="*/ 24 h 708"/>
                <a:gd name="T4" fmla="*/ 444 w 840"/>
                <a:gd name="T5" fmla="*/ 6 h 708"/>
                <a:gd name="T6" fmla="*/ 324 w 840"/>
                <a:gd name="T7" fmla="*/ 0 h 708"/>
                <a:gd name="T8" fmla="*/ 210 w 840"/>
                <a:gd name="T9" fmla="*/ 2 h 708"/>
                <a:gd name="T10" fmla="*/ 134 w 840"/>
                <a:gd name="T11" fmla="*/ 10 h 708"/>
                <a:gd name="T12" fmla="*/ 92 w 840"/>
                <a:gd name="T13" fmla="*/ 18 h 708"/>
                <a:gd name="T14" fmla="*/ 58 w 840"/>
                <a:gd name="T15" fmla="*/ 32 h 708"/>
                <a:gd name="T16" fmla="*/ 34 w 840"/>
                <a:gd name="T17" fmla="*/ 52 h 708"/>
                <a:gd name="T18" fmla="*/ 28 w 840"/>
                <a:gd name="T19" fmla="*/ 62 h 708"/>
                <a:gd name="T20" fmla="*/ 18 w 840"/>
                <a:gd name="T21" fmla="*/ 90 h 708"/>
                <a:gd name="T22" fmla="*/ 4 w 840"/>
                <a:gd name="T23" fmla="*/ 168 h 708"/>
                <a:gd name="T24" fmla="*/ 0 w 840"/>
                <a:gd name="T25" fmla="*/ 266 h 708"/>
                <a:gd name="T26" fmla="*/ 2 w 840"/>
                <a:gd name="T27" fmla="*/ 432 h 708"/>
                <a:gd name="T28" fmla="*/ 14 w 840"/>
                <a:gd name="T29" fmla="*/ 624 h 708"/>
                <a:gd name="T30" fmla="*/ 140 w 840"/>
                <a:gd name="T31" fmla="*/ 698 h 708"/>
                <a:gd name="T32" fmla="*/ 144 w 840"/>
                <a:gd name="T33" fmla="*/ 622 h 708"/>
                <a:gd name="T34" fmla="*/ 162 w 840"/>
                <a:gd name="T35" fmla="*/ 358 h 708"/>
                <a:gd name="T36" fmla="*/ 174 w 840"/>
                <a:gd name="T37" fmla="*/ 244 h 708"/>
                <a:gd name="T38" fmla="*/ 184 w 840"/>
                <a:gd name="T39" fmla="*/ 198 h 708"/>
                <a:gd name="T40" fmla="*/ 190 w 840"/>
                <a:gd name="T41" fmla="*/ 190 h 708"/>
                <a:gd name="T42" fmla="*/ 194 w 840"/>
                <a:gd name="T43" fmla="*/ 188 h 708"/>
                <a:gd name="T44" fmla="*/ 220 w 840"/>
                <a:gd name="T45" fmla="*/ 188 h 708"/>
                <a:gd name="T46" fmla="*/ 282 w 840"/>
                <a:gd name="T47" fmla="*/ 196 h 708"/>
                <a:gd name="T48" fmla="*/ 466 w 840"/>
                <a:gd name="T49" fmla="*/ 230 h 708"/>
                <a:gd name="T50" fmla="*/ 716 w 840"/>
                <a:gd name="T51" fmla="*/ 278 h 708"/>
                <a:gd name="T52" fmla="*/ 750 w 840"/>
                <a:gd name="T53" fmla="*/ 280 h 708"/>
                <a:gd name="T54" fmla="*/ 760 w 840"/>
                <a:gd name="T55" fmla="*/ 278 h 708"/>
                <a:gd name="T56" fmla="*/ 784 w 840"/>
                <a:gd name="T57" fmla="*/ 260 h 708"/>
                <a:gd name="T58" fmla="*/ 810 w 840"/>
                <a:gd name="T59" fmla="*/ 232 h 708"/>
                <a:gd name="T60" fmla="*/ 830 w 840"/>
                <a:gd name="T61" fmla="*/ 198 h 708"/>
                <a:gd name="T62" fmla="*/ 840 w 840"/>
                <a:gd name="T63" fmla="*/ 158 h 708"/>
                <a:gd name="T64" fmla="*/ 838 w 840"/>
                <a:gd name="T65" fmla="*/ 138 h 708"/>
                <a:gd name="T66" fmla="*/ 832 w 840"/>
                <a:gd name="T67" fmla="*/ 118 h 708"/>
                <a:gd name="T68" fmla="*/ 820 w 840"/>
                <a:gd name="T69" fmla="*/ 98 h 708"/>
                <a:gd name="T70" fmla="*/ 800 w 840"/>
                <a:gd name="T71" fmla="*/ 80 h 708"/>
                <a:gd name="T72" fmla="*/ 774 w 840"/>
                <a:gd name="T73" fmla="*/ 64 h 708"/>
                <a:gd name="T74" fmla="*/ 740 w 840"/>
                <a:gd name="T75" fmla="*/ 48 h 708"/>
                <a:gd name="T76" fmla="*/ 696 w 840"/>
                <a:gd name="T77" fmla="*/ 3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40" h="708">
                  <a:moveTo>
                    <a:pt x="696" y="36"/>
                  </a:moveTo>
                  <a:lnTo>
                    <a:pt x="696" y="36"/>
                  </a:lnTo>
                  <a:lnTo>
                    <a:pt x="670" y="32"/>
                  </a:lnTo>
                  <a:lnTo>
                    <a:pt x="600" y="24"/>
                  </a:lnTo>
                  <a:lnTo>
                    <a:pt x="500" y="12"/>
                  </a:lnTo>
                  <a:lnTo>
                    <a:pt x="444" y="6"/>
                  </a:lnTo>
                  <a:lnTo>
                    <a:pt x="384" y="2"/>
                  </a:lnTo>
                  <a:lnTo>
                    <a:pt x="324" y="0"/>
                  </a:lnTo>
                  <a:lnTo>
                    <a:pt x="266" y="0"/>
                  </a:lnTo>
                  <a:lnTo>
                    <a:pt x="210" y="2"/>
                  </a:lnTo>
                  <a:lnTo>
                    <a:pt x="158" y="6"/>
                  </a:lnTo>
                  <a:lnTo>
                    <a:pt x="134" y="10"/>
                  </a:lnTo>
                  <a:lnTo>
                    <a:pt x="112" y="14"/>
                  </a:lnTo>
                  <a:lnTo>
                    <a:pt x="92" y="18"/>
                  </a:lnTo>
                  <a:lnTo>
                    <a:pt x="74" y="26"/>
                  </a:lnTo>
                  <a:lnTo>
                    <a:pt x="58" y="32"/>
                  </a:lnTo>
                  <a:lnTo>
                    <a:pt x="44" y="42"/>
                  </a:lnTo>
                  <a:lnTo>
                    <a:pt x="34" y="52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2" y="74"/>
                  </a:lnTo>
                  <a:lnTo>
                    <a:pt x="18" y="90"/>
                  </a:lnTo>
                  <a:lnTo>
                    <a:pt x="10" y="126"/>
                  </a:lnTo>
                  <a:lnTo>
                    <a:pt x="4" y="168"/>
                  </a:lnTo>
                  <a:lnTo>
                    <a:pt x="2" y="216"/>
                  </a:lnTo>
                  <a:lnTo>
                    <a:pt x="0" y="266"/>
                  </a:lnTo>
                  <a:lnTo>
                    <a:pt x="0" y="322"/>
                  </a:lnTo>
                  <a:lnTo>
                    <a:pt x="2" y="432"/>
                  </a:lnTo>
                  <a:lnTo>
                    <a:pt x="8" y="536"/>
                  </a:lnTo>
                  <a:lnTo>
                    <a:pt x="14" y="624"/>
                  </a:lnTo>
                  <a:lnTo>
                    <a:pt x="22" y="708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4" y="622"/>
                  </a:lnTo>
                  <a:lnTo>
                    <a:pt x="154" y="452"/>
                  </a:lnTo>
                  <a:lnTo>
                    <a:pt x="162" y="358"/>
                  </a:lnTo>
                  <a:lnTo>
                    <a:pt x="170" y="278"/>
                  </a:lnTo>
                  <a:lnTo>
                    <a:pt x="174" y="244"/>
                  </a:lnTo>
                  <a:lnTo>
                    <a:pt x="178" y="216"/>
                  </a:lnTo>
                  <a:lnTo>
                    <a:pt x="184" y="198"/>
                  </a:lnTo>
                  <a:lnTo>
                    <a:pt x="186" y="192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94" y="188"/>
                  </a:lnTo>
                  <a:lnTo>
                    <a:pt x="200" y="188"/>
                  </a:lnTo>
                  <a:lnTo>
                    <a:pt x="220" y="188"/>
                  </a:lnTo>
                  <a:lnTo>
                    <a:pt x="248" y="190"/>
                  </a:lnTo>
                  <a:lnTo>
                    <a:pt x="282" y="196"/>
                  </a:lnTo>
                  <a:lnTo>
                    <a:pt x="368" y="210"/>
                  </a:lnTo>
                  <a:lnTo>
                    <a:pt x="466" y="230"/>
                  </a:lnTo>
                  <a:lnTo>
                    <a:pt x="650" y="266"/>
                  </a:lnTo>
                  <a:lnTo>
                    <a:pt x="716" y="278"/>
                  </a:lnTo>
                  <a:lnTo>
                    <a:pt x="738" y="280"/>
                  </a:lnTo>
                  <a:lnTo>
                    <a:pt x="750" y="280"/>
                  </a:lnTo>
                  <a:lnTo>
                    <a:pt x="750" y="280"/>
                  </a:lnTo>
                  <a:lnTo>
                    <a:pt x="760" y="278"/>
                  </a:lnTo>
                  <a:lnTo>
                    <a:pt x="772" y="270"/>
                  </a:lnTo>
                  <a:lnTo>
                    <a:pt x="784" y="260"/>
                  </a:lnTo>
                  <a:lnTo>
                    <a:pt x="798" y="248"/>
                  </a:lnTo>
                  <a:lnTo>
                    <a:pt x="810" y="232"/>
                  </a:lnTo>
                  <a:lnTo>
                    <a:pt x="820" y="216"/>
                  </a:lnTo>
                  <a:lnTo>
                    <a:pt x="830" y="198"/>
                  </a:lnTo>
                  <a:lnTo>
                    <a:pt x="836" y="178"/>
                  </a:lnTo>
                  <a:lnTo>
                    <a:pt x="840" y="158"/>
                  </a:lnTo>
                  <a:lnTo>
                    <a:pt x="840" y="148"/>
                  </a:lnTo>
                  <a:lnTo>
                    <a:pt x="838" y="138"/>
                  </a:lnTo>
                  <a:lnTo>
                    <a:pt x="836" y="128"/>
                  </a:lnTo>
                  <a:lnTo>
                    <a:pt x="832" y="118"/>
                  </a:lnTo>
                  <a:lnTo>
                    <a:pt x="826" y="108"/>
                  </a:lnTo>
                  <a:lnTo>
                    <a:pt x="820" y="98"/>
                  </a:lnTo>
                  <a:lnTo>
                    <a:pt x="810" y="90"/>
                  </a:lnTo>
                  <a:lnTo>
                    <a:pt x="800" y="80"/>
                  </a:lnTo>
                  <a:lnTo>
                    <a:pt x="788" y="72"/>
                  </a:lnTo>
                  <a:lnTo>
                    <a:pt x="774" y="64"/>
                  </a:lnTo>
                  <a:lnTo>
                    <a:pt x="758" y="56"/>
                  </a:lnTo>
                  <a:lnTo>
                    <a:pt x="740" y="48"/>
                  </a:lnTo>
                  <a:lnTo>
                    <a:pt x="720" y="42"/>
                  </a:lnTo>
                  <a:lnTo>
                    <a:pt x="696" y="36"/>
                  </a:lnTo>
                  <a:lnTo>
                    <a:pt x="696" y="3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Freeform 428"/>
            <p:cNvSpPr>
              <a:spLocks/>
            </p:cNvSpPr>
            <p:nvPr/>
          </p:nvSpPr>
          <p:spPr bwMode="auto">
            <a:xfrm>
              <a:off x="-3246441" y="7923218"/>
              <a:ext cx="311151" cy="79375"/>
            </a:xfrm>
            <a:custGeom>
              <a:avLst/>
              <a:gdLst>
                <a:gd name="T0" fmla="*/ 86 w 196"/>
                <a:gd name="T1" fmla="*/ 16 h 50"/>
                <a:gd name="T2" fmla="*/ 86 w 196"/>
                <a:gd name="T3" fmla="*/ 16 h 50"/>
                <a:gd name="T4" fmla="*/ 70 w 196"/>
                <a:gd name="T5" fmla="*/ 20 h 50"/>
                <a:gd name="T6" fmla="*/ 36 w 196"/>
                <a:gd name="T7" fmla="*/ 28 h 50"/>
                <a:gd name="T8" fmla="*/ 20 w 196"/>
                <a:gd name="T9" fmla="*/ 34 h 50"/>
                <a:gd name="T10" fmla="*/ 6 w 196"/>
                <a:gd name="T11" fmla="*/ 40 h 50"/>
                <a:gd name="T12" fmla="*/ 0 w 196"/>
                <a:gd name="T13" fmla="*/ 44 h 50"/>
                <a:gd name="T14" fmla="*/ 2 w 196"/>
                <a:gd name="T15" fmla="*/ 46 h 50"/>
                <a:gd name="T16" fmla="*/ 4 w 196"/>
                <a:gd name="T17" fmla="*/ 48 h 50"/>
                <a:gd name="T18" fmla="*/ 4 w 196"/>
                <a:gd name="T19" fmla="*/ 48 h 50"/>
                <a:gd name="T20" fmla="*/ 20 w 196"/>
                <a:gd name="T21" fmla="*/ 50 h 50"/>
                <a:gd name="T22" fmla="*/ 44 w 196"/>
                <a:gd name="T23" fmla="*/ 50 h 50"/>
                <a:gd name="T24" fmla="*/ 108 w 196"/>
                <a:gd name="T25" fmla="*/ 48 h 50"/>
                <a:gd name="T26" fmla="*/ 192 w 196"/>
                <a:gd name="T27" fmla="*/ 44 h 50"/>
                <a:gd name="T28" fmla="*/ 196 w 196"/>
                <a:gd name="T29" fmla="*/ 0 h 50"/>
                <a:gd name="T30" fmla="*/ 86 w 196"/>
                <a:gd name="T31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50">
                  <a:moveTo>
                    <a:pt x="86" y="16"/>
                  </a:moveTo>
                  <a:lnTo>
                    <a:pt x="86" y="16"/>
                  </a:lnTo>
                  <a:lnTo>
                    <a:pt x="70" y="20"/>
                  </a:lnTo>
                  <a:lnTo>
                    <a:pt x="36" y="28"/>
                  </a:lnTo>
                  <a:lnTo>
                    <a:pt x="20" y="34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0" y="50"/>
                  </a:lnTo>
                  <a:lnTo>
                    <a:pt x="44" y="50"/>
                  </a:lnTo>
                  <a:lnTo>
                    <a:pt x="108" y="48"/>
                  </a:lnTo>
                  <a:lnTo>
                    <a:pt x="192" y="44"/>
                  </a:lnTo>
                  <a:lnTo>
                    <a:pt x="196" y="0"/>
                  </a:lnTo>
                  <a:lnTo>
                    <a:pt x="86" y="16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429"/>
            <p:cNvSpPr>
              <a:spLocks/>
            </p:cNvSpPr>
            <p:nvPr/>
          </p:nvSpPr>
          <p:spPr bwMode="auto">
            <a:xfrm>
              <a:off x="-2814641" y="6056318"/>
              <a:ext cx="288926" cy="260350"/>
            </a:xfrm>
            <a:custGeom>
              <a:avLst/>
              <a:gdLst>
                <a:gd name="T0" fmla="*/ 170 w 182"/>
                <a:gd name="T1" fmla="*/ 84 h 164"/>
                <a:gd name="T2" fmla="*/ 164 w 182"/>
                <a:gd name="T3" fmla="*/ 76 h 164"/>
                <a:gd name="T4" fmla="*/ 150 w 182"/>
                <a:gd name="T5" fmla="*/ 52 h 164"/>
                <a:gd name="T6" fmla="*/ 146 w 182"/>
                <a:gd name="T7" fmla="*/ 34 h 164"/>
                <a:gd name="T8" fmla="*/ 144 w 182"/>
                <a:gd name="T9" fmla="*/ 22 h 164"/>
                <a:gd name="T10" fmla="*/ 144 w 182"/>
                <a:gd name="T11" fmla="*/ 10 h 164"/>
                <a:gd name="T12" fmla="*/ 142 w 182"/>
                <a:gd name="T13" fmla="*/ 2 h 164"/>
                <a:gd name="T14" fmla="*/ 134 w 182"/>
                <a:gd name="T15" fmla="*/ 2 h 164"/>
                <a:gd name="T16" fmla="*/ 130 w 182"/>
                <a:gd name="T17" fmla="*/ 8 h 164"/>
                <a:gd name="T18" fmla="*/ 126 w 182"/>
                <a:gd name="T19" fmla="*/ 32 h 164"/>
                <a:gd name="T20" fmla="*/ 128 w 182"/>
                <a:gd name="T21" fmla="*/ 48 h 164"/>
                <a:gd name="T22" fmla="*/ 128 w 182"/>
                <a:gd name="T23" fmla="*/ 58 h 164"/>
                <a:gd name="T24" fmla="*/ 118 w 182"/>
                <a:gd name="T25" fmla="*/ 56 h 164"/>
                <a:gd name="T26" fmla="*/ 94 w 182"/>
                <a:gd name="T27" fmla="*/ 40 h 164"/>
                <a:gd name="T28" fmla="*/ 68 w 182"/>
                <a:gd name="T29" fmla="*/ 22 h 164"/>
                <a:gd name="T30" fmla="*/ 44 w 182"/>
                <a:gd name="T31" fmla="*/ 12 h 164"/>
                <a:gd name="T32" fmla="*/ 40 w 182"/>
                <a:gd name="T33" fmla="*/ 14 h 164"/>
                <a:gd name="T34" fmla="*/ 42 w 182"/>
                <a:gd name="T35" fmla="*/ 24 h 164"/>
                <a:gd name="T36" fmla="*/ 50 w 182"/>
                <a:gd name="T37" fmla="*/ 30 h 164"/>
                <a:gd name="T38" fmla="*/ 84 w 182"/>
                <a:gd name="T39" fmla="*/ 60 h 164"/>
                <a:gd name="T40" fmla="*/ 86 w 182"/>
                <a:gd name="T41" fmla="*/ 68 h 164"/>
                <a:gd name="T42" fmla="*/ 82 w 182"/>
                <a:gd name="T43" fmla="*/ 68 h 164"/>
                <a:gd name="T44" fmla="*/ 56 w 182"/>
                <a:gd name="T45" fmla="*/ 52 h 164"/>
                <a:gd name="T46" fmla="*/ 28 w 182"/>
                <a:gd name="T47" fmla="*/ 32 h 164"/>
                <a:gd name="T48" fmla="*/ 18 w 182"/>
                <a:gd name="T49" fmla="*/ 26 h 164"/>
                <a:gd name="T50" fmla="*/ 12 w 182"/>
                <a:gd name="T51" fmla="*/ 28 h 164"/>
                <a:gd name="T52" fmla="*/ 12 w 182"/>
                <a:gd name="T53" fmla="*/ 30 h 164"/>
                <a:gd name="T54" fmla="*/ 16 w 182"/>
                <a:gd name="T55" fmla="*/ 40 h 164"/>
                <a:gd name="T56" fmla="*/ 36 w 182"/>
                <a:gd name="T57" fmla="*/ 56 h 164"/>
                <a:gd name="T58" fmla="*/ 70 w 182"/>
                <a:gd name="T59" fmla="*/ 82 h 164"/>
                <a:gd name="T60" fmla="*/ 70 w 182"/>
                <a:gd name="T61" fmla="*/ 84 h 164"/>
                <a:gd name="T62" fmla="*/ 68 w 182"/>
                <a:gd name="T63" fmla="*/ 88 h 164"/>
                <a:gd name="T64" fmla="*/ 64 w 182"/>
                <a:gd name="T65" fmla="*/ 88 h 164"/>
                <a:gd name="T66" fmla="*/ 36 w 182"/>
                <a:gd name="T67" fmla="*/ 66 h 164"/>
                <a:gd name="T68" fmla="*/ 16 w 182"/>
                <a:gd name="T69" fmla="*/ 56 h 164"/>
                <a:gd name="T70" fmla="*/ 4 w 182"/>
                <a:gd name="T71" fmla="*/ 54 h 164"/>
                <a:gd name="T72" fmla="*/ 2 w 182"/>
                <a:gd name="T73" fmla="*/ 56 h 164"/>
                <a:gd name="T74" fmla="*/ 2 w 182"/>
                <a:gd name="T75" fmla="*/ 60 h 164"/>
                <a:gd name="T76" fmla="*/ 24 w 182"/>
                <a:gd name="T77" fmla="*/ 78 h 164"/>
                <a:gd name="T78" fmla="*/ 52 w 182"/>
                <a:gd name="T79" fmla="*/ 96 h 164"/>
                <a:gd name="T80" fmla="*/ 56 w 182"/>
                <a:gd name="T81" fmla="*/ 102 h 164"/>
                <a:gd name="T82" fmla="*/ 56 w 182"/>
                <a:gd name="T83" fmla="*/ 106 h 164"/>
                <a:gd name="T84" fmla="*/ 36 w 182"/>
                <a:gd name="T85" fmla="*/ 98 h 164"/>
                <a:gd name="T86" fmla="*/ 12 w 182"/>
                <a:gd name="T87" fmla="*/ 86 h 164"/>
                <a:gd name="T88" fmla="*/ 8 w 182"/>
                <a:gd name="T89" fmla="*/ 88 h 164"/>
                <a:gd name="T90" fmla="*/ 8 w 182"/>
                <a:gd name="T91" fmla="*/ 94 h 164"/>
                <a:gd name="T92" fmla="*/ 34 w 182"/>
                <a:gd name="T93" fmla="*/ 110 h 164"/>
                <a:gd name="T94" fmla="*/ 66 w 182"/>
                <a:gd name="T95" fmla="*/ 126 h 164"/>
                <a:gd name="T96" fmla="*/ 156 w 182"/>
                <a:gd name="T9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164">
                  <a:moveTo>
                    <a:pt x="182" y="102"/>
                  </a:moveTo>
                  <a:lnTo>
                    <a:pt x="170" y="84"/>
                  </a:lnTo>
                  <a:lnTo>
                    <a:pt x="170" y="84"/>
                  </a:lnTo>
                  <a:lnTo>
                    <a:pt x="164" y="76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8" y="42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4" y="2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2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0" y="8"/>
                  </a:lnTo>
                  <a:lnTo>
                    <a:pt x="128" y="18"/>
                  </a:lnTo>
                  <a:lnTo>
                    <a:pt x="126" y="32"/>
                  </a:lnTo>
                  <a:lnTo>
                    <a:pt x="128" y="48"/>
                  </a:lnTo>
                  <a:lnTo>
                    <a:pt x="128" y="48"/>
                  </a:lnTo>
                  <a:lnTo>
                    <a:pt x="130" y="56"/>
                  </a:lnTo>
                  <a:lnTo>
                    <a:pt x="128" y="58"/>
                  </a:lnTo>
                  <a:lnTo>
                    <a:pt x="124" y="58"/>
                  </a:lnTo>
                  <a:lnTo>
                    <a:pt x="118" y="56"/>
                  </a:lnTo>
                  <a:lnTo>
                    <a:pt x="106" y="48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68" y="22"/>
                  </a:lnTo>
                  <a:lnTo>
                    <a:pt x="54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0" y="14"/>
                  </a:lnTo>
                  <a:lnTo>
                    <a:pt x="40" y="18"/>
                  </a:lnTo>
                  <a:lnTo>
                    <a:pt x="42" y="24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74" y="50"/>
                  </a:lnTo>
                  <a:lnTo>
                    <a:pt x="84" y="60"/>
                  </a:lnTo>
                  <a:lnTo>
                    <a:pt x="86" y="64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2" y="68"/>
                  </a:lnTo>
                  <a:lnTo>
                    <a:pt x="76" y="64"/>
                  </a:lnTo>
                  <a:lnTo>
                    <a:pt x="56" y="5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2" y="28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6" y="40"/>
                  </a:lnTo>
                  <a:lnTo>
                    <a:pt x="24" y="48"/>
                  </a:lnTo>
                  <a:lnTo>
                    <a:pt x="36" y="56"/>
                  </a:lnTo>
                  <a:lnTo>
                    <a:pt x="56" y="7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70" y="86"/>
                  </a:lnTo>
                  <a:lnTo>
                    <a:pt x="68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54" y="80"/>
                  </a:lnTo>
                  <a:lnTo>
                    <a:pt x="36" y="66"/>
                  </a:lnTo>
                  <a:lnTo>
                    <a:pt x="24" y="60"/>
                  </a:lnTo>
                  <a:lnTo>
                    <a:pt x="16" y="56"/>
                  </a:lnTo>
                  <a:lnTo>
                    <a:pt x="8" y="54"/>
                  </a:lnTo>
                  <a:lnTo>
                    <a:pt x="4" y="5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6" y="64"/>
                  </a:lnTo>
                  <a:lnTo>
                    <a:pt x="24" y="78"/>
                  </a:lnTo>
                  <a:lnTo>
                    <a:pt x="44" y="90"/>
                  </a:lnTo>
                  <a:lnTo>
                    <a:pt x="52" y="96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56" y="104"/>
                  </a:lnTo>
                  <a:lnTo>
                    <a:pt x="56" y="106"/>
                  </a:lnTo>
                  <a:lnTo>
                    <a:pt x="52" y="104"/>
                  </a:lnTo>
                  <a:lnTo>
                    <a:pt x="36" y="98"/>
                  </a:lnTo>
                  <a:lnTo>
                    <a:pt x="20" y="88"/>
                  </a:lnTo>
                  <a:lnTo>
                    <a:pt x="12" y="86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6" y="10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66" y="126"/>
                  </a:lnTo>
                  <a:lnTo>
                    <a:pt x="106" y="144"/>
                  </a:lnTo>
                  <a:lnTo>
                    <a:pt x="156" y="164"/>
                  </a:lnTo>
                  <a:lnTo>
                    <a:pt x="182" y="102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430"/>
            <p:cNvSpPr>
              <a:spLocks/>
            </p:cNvSpPr>
            <p:nvPr/>
          </p:nvSpPr>
          <p:spPr bwMode="auto">
            <a:xfrm>
              <a:off x="-2814641" y="6056318"/>
              <a:ext cx="288926" cy="260350"/>
            </a:xfrm>
            <a:custGeom>
              <a:avLst/>
              <a:gdLst>
                <a:gd name="T0" fmla="*/ 170 w 182"/>
                <a:gd name="T1" fmla="*/ 84 h 164"/>
                <a:gd name="T2" fmla="*/ 164 w 182"/>
                <a:gd name="T3" fmla="*/ 76 h 164"/>
                <a:gd name="T4" fmla="*/ 150 w 182"/>
                <a:gd name="T5" fmla="*/ 52 h 164"/>
                <a:gd name="T6" fmla="*/ 146 w 182"/>
                <a:gd name="T7" fmla="*/ 34 h 164"/>
                <a:gd name="T8" fmla="*/ 144 w 182"/>
                <a:gd name="T9" fmla="*/ 22 h 164"/>
                <a:gd name="T10" fmla="*/ 144 w 182"/>
                <a:gd name="T11" fmla="*/ 10 h 164"/>
                <a:gd name="T12" fmla="*/ 142 w 182"/>
                <a:gd name="T13" fmla="*/ 2 h 164"/>
                <a:gd name="T14" fmla="*/ 134 w 182"/>
                <a:gd name="T15" fmla="*/ 2 h 164"/>
                <a:gd name="T16" fmla="*/ 130 w 182"/>
                <a:gd name="T17" fmla="*/ 8 h 164"/>
                <a:gd name="T18" fmla="*/ 126 w 182"/>
                <a:gd name="T19" fmla="*/ 32 h 164"/>
                <a:gd name="T20" fmla="*/ 128 w 182"/>
                <a:gd name="T21" fmla="*/ 48 h 164"/>
                <a:gd name="T22" fmla="*/ 128 w 182"/>
                <a:gd name="T23" fmla="*/ 58 h 164"/>
                <a:gd name="T24" fmla="*/ 118 w 182"/>
                <a:gd name="T25" fmla="*/ 56 h 164"/>
                <a:gd name="T26" fmla="*/ 94 w 182"/>
                <a:gd name="T27" fmla="*/ 40 h 164"/>
                <a:gd name="T28" fmla="*/ 68 w 182"/>
                <a:gd name="T29" fmla="*/ 22 h 164"/>
                <a:gd name="T30" fmla="*/ 44 w 182"/>
                <a:gd name="T31" fmla="*/ 12 h 164"/>
                <a:gd name="T32" fmla="*/ 40 w 182"/>
                <a:gd name="T33" fmla="*/ 14 h 164"/>
                <a:gd name="T34" fmla="*/ 42 w 182"/>
                <a:gd name="T35" fmla="*/ 24 h 164"/>
                <a:gd name="T36" fmla="*/ 50 w 182"/>
                <a:gd name="T37" fmla="*/ 30 h 164"/>
                <a:gd name="T38" fmla="*/ 84 w 182"/>
                <a:gd name="T39" fmla="*/ 60 h 164"/>
                <a:gd name="T40" fmla="*/ 86 w 182"/>
                <a:gd name="T41" fmla="*/ 68 h 164"/>
                <a:gd name="T42" fmla="*/ 82 w 182"/>
                <a:gd name="T43" fmla="*/ 68 h 164"/>
                <a:gd name="T44" fmla="*/ 56 w 182"/>
                <a:gd name="T45" fmla="*/ 52 h 164"/>
                <a:gd name="T46" fmla="*/ 28 w 182"/>
                <a:gd name="T47" fmla="*/ 32 h 164"/>
                <a:gd name="T48" fmla="*/ 18 w 182"/>
                <a:gd name="T49" fmla="*/ 26 h 164"/>
                <a:gd name="T50" fmla="*/ 12 w 182"/>
                <a:gd name="T51" fmla="*/ 28 h 164"/>
                <a:gd name="T52" fmla="*/ 12 w 182"/>
                <a:gd name="T53" fmla="*/ 30 h 164"/>
                <a:gd name="T54" fmla="*/ 16 w 182"/>
                <a:gd name="T55" fmla="*/ 40 h 164"/>
                <a:gd name="T56" fmla="*/ 36 w 182"/>
                <a:gd name="T57" fmla="*/ 56 h 164"/>
                <a:gd name="T58" fmla="*/ 70 w 182"/>
                <a:gd name="T59" fmla="*/ 82 h 164"/>
                <a:gd name="T60" fmla="*/ 70 w 182"/>
                <a:gd name="T61" fmla="*/ 84 h 164"/>
                <a:gd name="T62" fmla="*/ 68 w 182"/>
                <a:gd name="T63" fmla="*/ 88 h 164"/>
                <a:gd name="T64" fmla="*/ 64 w 182"/>
                <a:gd name="T65" fmla="*/ 88 h 164"/>
                <a:gd name="T66" fmla="*/ 36 w 182"/>
                <a:gd name="T67" fmla="*/ 66 h 164"/>
                <a:gd name="T68" fmla="*/ 16 w 182"/>
                <a:gd name="T69" fmla="*/ 56 h 164"/>
                <a:gd name="T70" fmla="*/ 4 w 182"/>
                <a:gd name="T71" fmla="*/ 54 h 164"/>
                <a:gd name="T72" fmla="*/ 2 w 182"/>
                <a:gd name="T73" fmla="*/ 56 h 164"/>
                <a:gd name="T74" fmla="*/ 2 w 182"/>
                <a:gd name="T75" fmla="*/ 60 h 164"/>
                <a:gd name="T76" fmla="*/ 24 w 182"/>
                <a:gd name="T77" fmla="*/ 78 h 164"/>
                <a:gd name="T78" fmla="*/ 52 w 182"/>
                <a:gd name="T79" fmla="*/ 96 h 164"/>
                <a:gd name="T80" fmla="*/ 56 w 182"/>
                <a:gd name="T81" fmla="*/ 102 h 164"/>
                <a:gd name="T82" fmla="*/ 56 w 182"/>
                <a:gd name="T83" fmla="*/ 106 h 164"/>
                <a:gd name="T84" fmla="*/ 36 w 182"/>
                <a:gd name="T85" fmla="*/ 98 h 164"/>
                <a:gd name="T86" fmla="*/ 12 w 182"/>
                <a:gd name="T87" fmla="*/ 86 h 164"/>
                <a:gd name="T88" fmla="*/ 8 w 182"/>
                <a:gd name="T89" fmla="*/ 88 h 164"/>
                <a:gd name="T90" fmla="*/ 8 w 182"/>
                <a:gd name="T91" fmla="*/ 94 h 164"/>
                <a:gd name="T92" fmla="*/ 34 w 182"/>
                <a:gd name="T93" fmla="*/ 110 h 164"/>
                <a:gd name="T94" fmla="*/ 66 w 182"/>
                <a:gd name="T95" fmla="*/ 126 h 164"/>
                <a:gd name="T96" fmla="*/ 156 w 182"/>
                <a:gd name="T9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164">
                  <a:moveTo>
                    <a:pt x="182" y="102"/>
                  </a:moveTo>
                  <a:lnTo>
                    <a:pt x="170" y="84"/>
                  </a:lnTo>
                  <a:lnTo>
                    <a:pt x="170" y="84"/>
                  </a:lnTo>
                  <a:lnTo>
                    <a:pt x="164" y="76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8" y="42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4" y="2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2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0" y="8"/>
                  </a:lnTo>
                  <a:lnTo>
                    <a:pt x="128" y="18"/>
                  </a:lnTo>
                  <a:lnTo>
                    <a:pt x="126" y="32"/>
                  </a:lnTo>
                  <a:lnTo>
                    <a:pt x="128" y="48"/>
                  </a:lnTo>
                  <a:lnTo>
                    <a:pt x="128" y="48"/>
                  </a:lnTo>
                  <a:lnTo>
                    <a:pt x="130" y="56"/>
                  </a:lnTo>
                  <a:lnTo>
                    <a:pt x="128" y="58"/>
                  </a:lnTo>
                  <a:lnTo>
                    <a:pt x="124" y="58"/>
                  </a:lnTo>
                  <a:lnTo>
                    <a:pt x="118" y="56"/>
                  </a:lnTo>
                  <a:lnTo>
                    <a:pt x="106" y="48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68" y="22"/>
                  </a:lnTo>
                  <a:lnTo>
                    <a:pt x="54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0" y="14"/>
                  </a:lnTo>
                  <a:lnTo>
                    <a:pt x="40" y="18"/>
                  </a:lnTo>
                  <a:lnTo>
                    <a:pt x="42" y="24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74" y="50"/>
                  </a:lnTo>
                  <a:lnTo>
                    <a:pt x="84" y="60"/>
                  </a:lnTo>
                  <a:lnTo>
                    <a:pt x="86" y="64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2" y="68"/>
                  </a:lnTo>
                  <a:lnTo>
                    <a:pt x="76" y="64"/>
                  </a:lnTo>
                  <a:lnTo>
                    <a:pt x="56" y="5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2" y="28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6" y="40"/>
                  </a:lnTo>
                  <a:lnTo>
                    <a:pt x="24" y="48"/>
                  </a:lnTo>
                  <a:lnTo>
                    <a:pt x="36" y="56"/>
                  </a:lnTo>
                  <a:lnTo>
                    <a:pt x="56" y="7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70" y="86"/>
                  </a:lnTo>
                  <a:lnTo>
                    <a:pt x="68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54" y="80"/>
                  </a:lnTo>
                  <a:lnTo>
                    <a:pt x="36" y="66"/>
                  </a:lnTo>
                  <a:lnTo>
                    <a:pt x="24" y="60"/>
                  </a:lnTo>
                  <a:lnTo>
                    <a:pt x="16" y="56"/>
                  </a:lnTo>
                  <a:lnTo>
                    <a:pt x="8" y="54"/>
                  </a:lnTo>
                  <a:lnTo>
                    <a:pt x="4" y="5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6" y="64"/>
                  </a:lnTo>
                  <a:lnTo>
                    <a:pt x="24" y="78"/>
                  </a:lnTo>
                  <a:lnTo>
                    <a:pt x="44" y="90"/>
                  </a:lnTo>
                  <a:lnTo>
                    <a:pt x="52" y="96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56" y="104"/>
                  </a:lnTo>
                  <a:lnTo>
                    <a:pt x="56" y="106"/>
                  </a:lnTo>
                  <a:lnTo>
                    <a:pt x="52" y="104"/>
                  </a:lnTo>
                  <a:lnTo>
                    <a:pt x="36" y="98"/>
                  </a:lnTo>
                  <a:lnTo>
                    <a:pt x="20" y="88"/>
                  </a:lnTo>
                  <a:lnTo>
                    <a:pt x="12" y="86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6" y="10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66" y="126"/>
                  </a:lnTo>
                  <a:lnTo>
                    <a:pt x="106" y="144"/>
                  </a:lnTo>
                  <a:lnTo>
                    <a:pt x="156" y="164"/>
                  </a:lnTo>
                  <a:lnTo>
                    <a:pt x="182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Freeform 431"/>
            <p:cNvSpPr>
              <a:spLocks/>
            </p:cNvSpPr>
            <p:nvPr/>
          </p:nvSpPr>
          <p:spPr bwMode="auto">
            <a:xfrm>
              <a:off x="-1916114" y="6084892"/>
              <a:ext cx="460375" cy="393700"/>
            </a:xfrm>
            <a:custGeom>
              <a:avLst/>
              <a:gdLst>
                <a:gd name="T0" fmla="*/ 0 w 290"/>
                <a:gd name="T1" fmla="*/ 126 h 248"/>
                <a:gd name="T2" fmla="*/ 56 w 290"/>
                <a:gd name="T3" fmla="*/ 0 h 248"/>
                <a:gd name="T4" fmla="*/ 94 w 290"/>
                <a:gd name="T5" fmla="*/ 4 h 248"/>
                <a:gd name="T6" fmla="*/ 204 w 290"/>
                <a:gd name="T7" fmla="*/ 36 h 248"/>
                <a:gd name="T8" fmla="*/ 204 w 290"/>
                <a:gd name="T9" fmla="*/ 36 h 248"/>
                <a:gd name="T10" fmla="*/ 214 w 290"/>
                <a:gd name="T11" fmla="*/ 40 h 248"/>
                <a:gd name="T12" fmla="*/ 240 w 290"/>
                <a:gd name="T13" fmla="*/ 48 h 248"/>
                <a:gd name="T14" fmla="*/ 254 w 290"/>
                <a:gd name="T15" fmla="*/ 54 h 248"/>
                <a:gd name="T16" fmla="*/ 268 w 290"/>
                <a:gd name="T17" fmla="*/ 62 h 248"/>
                <a:gd name="T18" fmla="*/ 280 w 290"/>
                <a:gd name="T19" fmla="*/ 72 h 248"/>
                <a:gd name="T20" fmla="*/ 288 w 290"/>
                <a:gd name="T21" fmla="*/ 82 h 248"/>
                <a:gd name="T22" fmla="*/ 288 w 290"/>
                <a:gd name="T23" fmla="*/ 82 h 248"/>
                <a:gd name="T24" fmla="*/ 290 w 290"/>
                <a:gd name="T25" fmla="*/ 88 h 248"/>
                <a:gd name="T26" fmla="*/ 290 w 290"/>
                <a:gd name="T27" fmla="*/ 96 h 248"/>
                <a:gd name="T28" fmla="*/ 286 w 290"/>
                <a:gd name="T29" fmla="*/ 120 h 248"/>
                <a:gd name="T30" fmla="*/ 276 w 290"/>
                <a:gd name="T31" fmla="*/ 146 h 248"/>
                <a:gd name="T32" fmla="*/ 266 w 290"/>
                <a:gd name="T33" fmla="*/ 176 h 248"/>
                <a:gd name="T34" fmla="*/ 242 w 290"/>
                <a:gd name="T35" fmla="*/ 226 h 248"/>
                <a:gd name="T36" fmla="*/ 230 w 290"/>
                <a:gd name="T37" fmla="*/ 248 h 248"/>
                <a:gd name="T38" fmla="*/ 0 w 290"/>
                <a:gd name="T39" fmla="*/ 12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48">
                  <a:moveTo>
                    <a:pt x="0" y="126"/>
                  </a:moveTo>
                  <a:lnTo>
                    <a:pt x="56" y="0"/>
                  </a:lnTo>
                  <a:lnTo>
                    <a:pt x="94" y="4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4" y="40"/>
                  </a:lnTo>
                  <a:lnTo>
                    <a:pt x="240" y="48"/>
                  </a:lnTo>
                  <a:lnTo>
                    <a:pt x="254" y="54"/>
                  </a:lnTo>
                  <a:lnTo>
                    <a:pt x="268" y="62"/>
                  </a:lnTo>
                  <a:lnTo>
                    <a:pt x="280" y="72"/>
                  </a:lnTo>
                  <a:lnTo>
                    <a:pt x="288" y="82"/>
                  </a:lnTo>
                  <a:lnTo>
                    <a:pt x="288" y="82"/>
                  </a:lnTo>
                  <a:lnTo>
                    <a:pt x="290" y="88"/>
                  </a:lnTo>
                  <a:lnTo>
                    <a:pt x="290" y="96"/>
                  </a:lnTo>
                  <a:lnTo>
                    <a:pt x="286" y="120"/>
                  </a:lnTo>
                  <a:lnTo>
                    <a:pt x="276" y="146"/>
                  </a:lnTo>
                  <a:lnTo>
                    <a:pt x="266" y="176"/>
                  </a:lnTo>
                  <a:lnTo>
                    <a:pt x="242" y="226"/>
                  </a:lnTo>
                  <a:lnTo>
                    <a:pt x="230" y="24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432"/>
            <p:cNvSpPr>
              <a:spLocks/>
            </p:cNvSpPr>
            <p:nvPr/>
          </p:nvSpPr>
          <p:spPr bwMode="auto">
            <a:xfrm>
              <a:off x="-2208214" y="6167443"/>
              <a:ext cx="819150" cy="714375"/>
            </a:xfrm>
            <a:custGeom>
              <a:avLst/>
              <a:gdLst>
                <a:gd name="T0" fmla="*/ 432 w 516"/>
                <a:gd name="T1" fmla="*/ 0 h 450"/>
                <a:gd name="T2" fmla="*/ 432 w 516"/>
                <a:gd name="T3" fmla="*/ 0 h 450"/>
                <a:gd name="T4" fmla="*/ 438 w 516"/>
                <a:gd name="T5" fmla="*/ 2 h 450"/>
                <a:gd name="T6" fmla="*/ 454 w 516"/>
                <a:gd name="T7" fmla="*/ 8 h 450"/>
                <a:gd name="T8" fmla="*/ 462 w 516"/>
                <a:gd name="T9" fmla="*/ 14 h 450"/>
                <a:gd name="T10" fmla="*/ 474 w 516"/>
                <a:gd name="T11" fmla="*/ 20 h 450"/>
                <a:gd name="T12" fmla="*/ 484 w 516"/>
                <a:gd name="T13" fmla="*/ 30 h 450"/>
                <a:gd name="T14" fmla="*/ 494 w 516"/>
                <a:gd name="T15" fmla="*/ 42 h 450"/>
                <a:gd name="T16" fmla="*/ 502 w 516"/>
                <a:gd name="T17" fmla="*/ 58 h 450"/>
                <a:gd name="T18" fmla="*/ 508 w 516"/>
                <a:gd name="T19" fmla="*/ 76 h 450"/>
                <a:gd name="T20" fmla="*/ 514 w 516"/>
                <a:gd name="T21" fmla="*/ 96 h 450"/>
                <a:gd name="T22" fmla="*/ 516 w 516"/>
                <a:gd name="T23" fmla="*/ 120 h 450"/>
                <a:gd name="T24" fmla="*/ 514 w 516"/>
                <a:gd name="T25" fmla="*/ 148 h 450"/>
                <a:gd name="T26" fmla="*/ 508 w 516"/>
                <a:gd name="T27" fmla="*/ 182 h 450"/>
                <a:gd name="T28" fmla="*/ 500 w 516"/>
                <a:gd name="T29" fmla="*/ 218 h 450"/>
                <a:gd name="T30" fmla="*/ 484 w 516"/>
                <a:gd name="T31" fmla="*/ 258 h 450"/>
                <a:gd name="T32" fmla="*/ 484 w 516"/>
                <a:gd name="T33" fmla="*/ 258 h 450"/>
                <a:gd name="T34" fmla="*/ 474 w 516"/>
                <a:gd name="T35" fmla="*/ 280 h 450"/>
                <a:gd name="T36" fmla="*/ 464 w 516"/>
                <a:gd name="T37" fmla="*/ 298 h 450"/>
                <a:gd name="T38" fmla="*/ 450 w 516"/>
                <a:gd name="T39" fmla="*/ 316 h 450"/>
                <a:gd name="T40" fmla="*/ 436 w 516"/>
                <a:gd name="T41" fmla="*/ 334 h 450"/>
                <a:gd name="T42" fmla="*/ 422 w 516"/>
                <a:gd name="T43" fmla="*/ 348 h 450"/>
                <a:gd name="T44" fmla="*/ 406 w 516"/>
                <a:gd name="T45" fmla="*/ 362 h 450"/>
                <a:gd name="T46" fmla="*/ 388 w 516"/>
                <a:gd name="T47" fmla="*/ 376 h 450"/>
                <a:gd name="T48" fmla="*/ 370 w 516"/>
                <a:gd name="T49" fmla="*/ 386 h 450"/>
                <a:gd name="T50" fmla="*/ 352 w 516"/>
                <a:gd name="T51" fmla="*/ 396 h 450"/>
                <a:gd name="T52" fmla="*/ 332 w 516"/>
                <a:gd name="T53" fmla="*/ 406 h 450"/>
                <a:gd name="T54" fmla="*/ 292 w 516"/>
                <a:gd name="T55" fmla="*/ 420 h 450"/>
                <a:gd name="T56" fmla="*/ 250 w 516"/>
                <a:gd name="T57" fmla="*/ 432 h 450"/>
                <a:gd name="T58" fmla="*/ 210 w 516"/>
                <a:gd name="T59" fmla="*/ 440 h 450"/>
                <a:gd name="T60" fmla="*/ 170 w 516"/>
                <a:gd name="T61" fmla="*/ 446 h 450"/>
                <a:gd name="T62" fmla="*/ 132 w 516"/>
                <a:gd name="T63" fmla="*/ 448 h 450"/>
                <a:gd name="T64" fmla="*/ 98 w 516"/>
                <a:gd name="T65" fmla="*/ 450 h 450"/>
                <a:gd name="T66" fmla="*/ 68 w 516"/>
                <a:gd name="T67" fmla="*/ 450 h 450"/>
                <a:gd name="T68" fmla="*/ 22 w 516"/>
                <a:gd name="T69" fmla="*/ 448 h 450"/>
                <a:gd name="T70" fmla="*/ 6 w 516"/>
                <a:gd name="T71" fmla="*/ 446 h 450"/>
                <a:gd name="T72" fmla="*/ 0 w 516"/>
                <a:gd name="T73" fmla="*/ 362 h 450"/>
                <a:gd name="T74" fmla="*/ 0 w 516"/>
                <a:gd name="T75" fmla="*/ 362 h 450"/>
                <a:gd name="T76" fmla="*/ 50 w 516"/>
                <a:gd name="T77" fmla="*/ 356 h 450"/>
                <a:gd name="T78" fmla="*/ 104 w 516"/>
                <a:gd name="T79" fmla="*/ 348 h 450"/>
                <a:gd name="T80" fmla="*/ 168 w 516"/>
                <a:gd name="T81" fmla="*/ 334 h 450"/>
                <a:gd name="T82" fmla="*/ 200 w 516"/>
                <a:gd name="T83" fmla="*/ 328 h 450"/>
                <a:gd name="T84" fmla="*/ 234 w 516"/>
                <a:gd name="T85" fmla="*/ 318 h 450"/>
                <a:gd name="T86" fmla="*/ 266 w 516"/>
                <a:gd name="T87" fmla="*/ 308 h 450"/>
                <a:gd name="T88" fmla="*/ 296 w 516"/>
                <a:gd name="T89" fmla="*/ 298 h 450"/>
                <a:gd name="T90" fmla="*/ 322 w 516"/>
                <a:gd name="T91" fmla="*/ 284 h 450"/>
                <a:gd name="T92" fmla="*/ 344 w 516"/>
                <a:gd name="T93" fmla="*/ 270 h 450"/>
                <a:gd name="T94" fmla="*/ 364 w 516"/>
                <a:gd name="T95" fmla="*/ 256 h 450"/>
                <a:gd name="T96" fmla="*/ 370 w 516"/>
                <a:gd name="T97" fmla="*/ 248 h 450"/>
                <a:gd name="T98" fmla="*/ 376 w 516"/>
                <a:gd name="T99" fmla="*/ 240 h 450"/>
                <a:gd name="T100" fmla="*/ 376 w 516"/>
                <a:gd name="T101" fmla="*/ 240 h 450"/>
                <a:gd name="T102" fmla="*/ 386 w 516"/>
                <a:gd name="T103" fmla="*/ 222 h 450"/>
                <a:gd name="T104" fmla="*/ 394 w 516"/>
                <a:gd name="T105" fmla="*/ 202 h 450"/>
                <a:gd name="T106" fmla="*/ 408 w 516"/>
                <a:gd name="T107" fmla="*/ 162 h 450"/>
                <a:gd name="T108" fmla="*/ 418 w 516"/>
                <a:gd name="T109" fmla="*/ 122 h 450"/>
                <a:gd name="T110" fmla="*/ 424 w 516"/>
                <a:gd name="T111" fmla="*/ 84 h 450"/>
                <a:gd name="T112" fmla="*/ 428 w 516"/>
                <a:gd name="T113" fmla="*/ 52 h 450"/>
                <a:gd name="T114" fmla="*/ 430 w 516"/>
                <a:gd name="T115" fmla="*/ 24 h 450"/>
                <a:gd name="T116" fmla="*/ 432 w 516"/>
                <a:gd name="T117" fmla="*/ 0 h 450"/>
                <a:gd name="T118" fmla="*/ 432 w 516"/>
                <a:gd name="T11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450">
                  <a:moveTo>
                    <a:pt x="432" y="0"/>
                  </a:moveTo>
                  <a:lnTo>
                    <a:pt x="432" y="0"/>
                  </a:lnTo>
                  <a:lnTo>
                    <a:pt x="438" y="2"/>
                  </a:lnTo>
                  <a:lnTo>
                    <a:pt x="454" y="8"/>
                  </a:lnTo>
                  <a:lnTo>
                    <a:pt x="462" y="14"/>
                  </a:lnTo>
                  <a:lnTo>
                    <a:pt x="474" y="20"/>
                  </a:lnTo>
                  <a:lnTo>
                    <a:pt x="484" y="30"/>
                  </a:lnTo>
                  <a:lnTo>
                    <a:pt x="494" y="42"/>
                  </a:lnTo>
                  <a:lnTo>
                    <a:pt x="502" y="58"/>
                  </a:lnTo>
                  <a:lnTo>
                    <a:pt x="508" y="76"/>
                  </a:lnTo>
                  <a:lnTo>
                    <a:pt x="514" y="96"/>
                  </a:lnTo>
                  <a:lnTo>
                    <a:pt x="516" y="120"/>
                  </a:lnTo>
                  <a:lnTo>
                    <a:pt x="514" y="148"/>
                  </a:lnTo>
                  <a:lnTo>
                    <a:pt x="508" y="182"/>
                  </a:lnTo>
                  <a:lnTo>
                    <a:pt x="500" y="218"/>
                  </a:lnTo>
                  <a:lnTo>
                    <a:pt x="484" y="258"/>
                  </a:lnTo>
                  <a:lnTo>
                    <a:pt x="484" y="258"/>
                  </a:lnTo>
                  <a:lnTo>
                    <a:pt x="474" y="280"/>
                  </a:lnTo>
                  <a:lnTo>
                    <a:pt x="464" y="298"/>
                  </a:lnTo>
                  <a:lnTo>
                    <a:pt x="450" y="316"/>
                  </a:lnTo>
                  <a:lnTo>
                    <a:pt x="436" y="334"/>
                  </a:lnTo>
                  <a:lnTo>
                    <a:pt x="422" y="348"/>
                  </a:lnTo>
                  <a:lnTo>
                    <a:pt x="406" y="362"/>
                  </a:lnTo>
                  <a:lnTo>
                    <a:pt x="388" y="376"/>
                  </a:lnTo>
                  <a:lnTo>
                    <a:pt x="370" y="386"/>
                  </a:lnTo>
                  <a:lnTo>
                    <a:pt x="352" y="396"/>
                  </a:lnTo>
                  <a:lnTo>
                    <a:pt x="332" y="406"/>
                  </a:lnTo>
                  <a:lnTo>
                    <a:pt x="292" y="420"/>
                  </a:lnTo>
                  <a:lnTo>
                    <a:pt x="250" y="432"/>
                  </a:lnTo>
                  <a:lnTo>
                    <a:pt x="210" y="440"/>
                  </a:lnTo>
                  <a:lnTo>
                    <a:pt x="170" y="446"/>
                  </a:lnTo>
                  <a:lnTo>
                    <a:pt x="132" y="448"/>
                  </a:lnTo>
                  <a:lnTo>
                    <a:pt x="98" y="450"/>
                  </a:lnTo>
                  <a:lnTo>
                    <a:pt x="68" y="450"/>
                  </a:lnTo>
                  <a:lnTo>
                    <a:pt x="22" y="448"/>
                  </a:lnTo>
                  <a:lnTo>
                    <a:pt x="6" y="446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50" y="356"/>
                  </a:lnTo>
                  <a:lnTo>
                    <a:pt x="104" y="348"/>
                  </a:lnTo>
                  <a:lnTo>
                    <a:pt x="168" y="334"/>
                  </a:lnTo>
                  <a:lnTo>
                    <a:pt x="200" y="328"/>
                  </a:lnTo>
                  <a:lnTo>
                    <a:pt x="234" y="318"/>
                  </a:lnTo>
                  <a:lnTo>
                    <a:pt x="266" y="308"/>
                  </a:lnTo>
                  <a:lnTo>
                    <a:pt x="296" y="298"/>
                  </a:lnTo>
                  <a:lnTo>
                    <a:pt x="322" y="284"/>
                  </a:lnTo>
                  <a:lnTo>
                    <a:pt x="344" y="270"/>
                  </a:lnTo>
                  <a:lnTo>
                    <a:pt x="364" y="256"/>
                  </a:lnTo>
                  <a:lnTo>
                    <a:pt x="370" y="248"/>
                  </a:lnTo>
                  <a:lnTo>
                    <a:pt x="376" y="240"/>
                  </a:lnTo>
                  <a:lnTo>
                    <a:pt x="376" y="240"/>
                  </a:lnTo>
                  <a:lnTo>
                    <a:pt x="386" y="222"/>
                  </a:lnTo>
                  <a:lnTo>
                    <a:pt x="394" y="202"/>
                  </a:lnTo>
                  <a:lnTo>
                    <a:pt x="408" y="162"/>
                  </a:lnTo>
                  <a:lnTo>
                    <a:pt x="418" y="122"/>
                  </a:lnTo>
                  <a:lnTo>
                    <a:pt x="424" y="84"/>
                  </a:lnTo>
                  <a:lnTo>
                    <a:pt x="428" y="52"/>
                  </a:lnTo>
                  <a:lnTo>
                    <a:pt x="430" y="24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433"/>
            <p:cNvSpPr>
              <a:spLocks/>
            </p:cNvSpPr>
            <p:nvPr/>
          </p:nvSpPr>
          <p:spPr bwMode="auto">
            <a:xfrm>
              <a:off x="-2935290" y="6345242"/>
              <a:ext cx="679450" cy="511175"/>
            </a:xfrm>
            <a:custGeom>
              <a:avLst/>
              <a:gdLst>
                <a:gd name="T0" fmla="*/ 146 w 428"/>
                <a:gd name="T1" fmla="*/ 322 h 322"/>
                <a:gd name="T2" fmla="*/ 0 w 428"/>
                <a:gd name="T3" fmla="*/ 10 h 322"/>
                <a:gd name="T4" fmla="*/ 20 w 428"/>
                <a:gd name="T5" fmla="*/ 0 h 322"/>
                <a:gd name="T6" fmla="*/ 166 w 428"/>
                <a:gd name="T7" fmla="*/ 300 h 322"/>
                <a:gd name="T8" fmla="*/ 426 w 428"/>
                <a:gd name="T9" fmla="*/ 280 h 322"/>
                <a:gd name="T10" fmla="*/ 428 w 428"/>
                <a:gd name="T11" fmla="*/ 298 h 322"/>
                <a:gd name="T12" fmla="*/ 146 w 428"/>
                <a:gd name="T1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322">
                  <a:moveTo>
                    <a:pt x="146" y="322"/>
                  </a:moveTo>
                  <a:lnTo>
                    <a:pt x="0" y="10"/>
                  </a:lnTo>
                  <a:lnTo>
                    <a:pt x="20" y="0"/>
                  </a:lnTo>
                  <a:lnTo>
                    <a:pt x="166" y="300"/>
                  </a:lnTo>
                  <a:lnTo>
                    <a:pt x="426" y="280"/>
                  </a:lnTo>
                  <a:lnTo>
                    <a:pt x="428" y="298"/>
                  </a:lnTo>
                  <a:lnTo>
                    <a:pt x="146" y="322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Freeform 434"/>
            <p:cNvSpPr>
              <a:spLocks/>
            </p:cNvSpPr>
            <p:nvPr/>
          </p:nvSpPr>
          <p:spPr bwMode="auto">
            <a:xfrm>
              <a:off x="-2786064" y="5980117"/>
              <a:ext cx="184150" cy="307975"/>
            </a:xfrm>
            <a:custGeom>
              <a:avLst/>
              <a:gdLst>
                <a:gd name="T0" fmla="*/ 12 w 116"/>
                <a:gd name="T1" fmla="*/ 0 h 194"/>
                <a:gd name="T2" fmla="*/ 0 w 116"/>
                <a:gd name="T3" fmla="*/ 184 h 194"/>
                <a:gd name="T4" fmla="*/ 96 w 116"/>
                <a:gd name="T5" fmla="*/ 194 h 194"/>
                <a:gd name="T6" fmla="*/ 116 w 116"/>
                <a:gd name="T7" fmla="*/ 8 h 194"/>
                <a:gd name="T8" fmla="*/ 12 w 116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4">
                  <a:moveTo>
                    <a:pt x="12" y="0"/>
                  </a:moveTo>
                  <a:lnTo>
                    <a:pt x="0" y="184"/>
                  </a:lnTo>
                  <a:lnTo>
                    <a:pt x="96" y="194"/>
                  </a:lnTo>
                  <a:lnTo>
                    <a:pt x="116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435"/>
            <p:cNvSpPr>
              <a:spLocks/>
            </p:cNvSpPr>
            <p:nvPr/>
          </p:nvSpPr>
          <p:spPr bwMode="auto">
            <a:xfrm>
              <a:off x="-2776539" y="6005518"/>
              <a:ext cx="161925" cy="231775"/>
            </a:xfrm>
            <a:custGeom>
              <a:avLst/>
              <a:gdLst>
                <a:gd name="T0" fmla="*/ 10 w 102"/>
                <a:gd name="T1" fmla="*/ 0 h 146"/>
                <a:gd name="T2" fmla="*/ 0 w 102"/>
                <a:gd name="T3" fmla="*/ 136 h 146"/>
                <a:gd name="T4" fmla="*/ 88 w 102"/>
                <a:gd name="T5" fmla="*/ 146 h 146"/>
                <a:gd name="T6" fmla="*/ 102 w 102"/>
                <a:gd name="T7" fmla="*/ 8 h 146"/>
                <a:gd name="T8" fmla="*/ 10 w 10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">
                  <a:moveTo>
                    <a:pt x="10" y="0"/>
                  </a:moveTo>
                  <a:lnTo>
                    <a:pt x="0" y="136"/>
                  </a:lnTo>
                  <a:lnTo>
                    <a:pt x="88" y="146"/>
                  </a:lnTo>
                  <a:lnTo>
                    <a:pt x="102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4C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Freeform 436"/>
            <p:cNvSpPr>
              <a:spLocks/>
            </p:cNvSpPr>
            <p:nvPr/>
          </p:nvSpPr>
          <p:spPr bwMode="auto">
            <a:xfrm>
              <a:off x="-2776539" y="6053142"/>
              <a:ext cx="158750" cy="155575"/>
            </a:xfrm>
            <a:custGeom>
              <a:avLst/>
              <a:gdLst>
                <a:gd name="T0" fmla="*/ 0 w 100"/>
                <a:gd name="T1" fmla="*/ 98 h 98"/>
                <a:gd name="T2" fmla="*/ 96 w 100"/>
                <a:gd name="T3" fmla="*/ 32 h 98"/>
                <a:gd name="T4" fmla="*/ 100 w 100"/>
                <a:gd name="T5" fmla="*/ 0 h 98"/>
                <a:gd name="T6" fmla="*/ 2 w 100"/>
                <a:gd name="T7" fmla="*/ 72 h 98"/>
                <a:gd name="T8" fmla="*/ 0 w 100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8">
                  <a:moveTo>
                    <a:pt x="0" y="98"/>
                  </a:moveTo>
                  <a:lnTo>
                    <a:pt x="96" y="32"/>
                  </a:lnTo>
                  <a:lnTo>
                    <a:pt x="100" y="0"/>
                  </a:lnTo>
                  <a:lnTo>
                    <a:pt x="2" y="7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437"/>
            <p:cNvSpPr>
              <a:spLocks/>
            </p:cNvSpPr>
            <p:nvPr/>
          </p:nvSpPr>
          <p:spPr bwMode="auto">
            <a:xfrm>
              <a:off x="-1719263" y="5608642"/>
              <a:ext cx="304800" cy="231775"/>
            </a:xfrm>
            <a:custGeom>
              <a:avLst/>
              <a:gdLst>
                <a:gd name="T0" fmla="*/ 0 w 192"/>
                <a:gd name="T1" fmla="*/ 56 h 146"/>
                <a:gd name="T2" fmla="*/ 0 w 192"/>
                <a:gd name="T3" fmla="*/ 56 h 146"/>
                <a:gd name="T4" fmla="*/ 4 w 192"/>
                <a:gd name="T5" fmla="*/ 46 h 146"/>
                <a:gd name="T6" fmla="*/ 12 w 192"/>
                <a:gd name="T7" fmla="*/ 34 h 146"/>
                <a:gd name="T8" fmla="*/ 22 w 192"/>
                <a:gd name="T9" fmla="*/ 22 h 146"/>
                <a:gd name="T10" fmla="*/ 30 w 192"/>
                <a:gd name="T11" fmla="*/ 16 h 146"/>
                <a:gd name="T12" fmla="*/ 38 w 192"/>
                <a:gd name="T13" fmla="*/ 12 h 146"/>
                <a:gd name="T14" fmla="*/ 48 w 192"/>
                <a:gd name="T15" fmla="*/ 6 h 146"/>
                <a:gd name="T16" fmla="*/ 58 w 192"/>
                <a:gd name="T17" fmla="*/ 4 h 146"/>
                <a:gd name="T18" fmla="*/ 72 w 192"/>
                <a:gd name="T19" fmla="*/ 2 h 146"/>
                <a:gd name="T20" fmla="*/ 86 w 192"/>
                <a:gd name="T21" fmla="*/ 0 h 146"/>
                <a:gd name="T22" fmla="*/ 102 w 192"/>
                <a:gd name="T23" fmla="*/ 2 h 146"/>
                <a:gd name="T24" fmla="*/ 122 w 192"/>
                <a:gd name="T25" fmla="*/ 4 h 146"/>
                <a:gd name="T26" fmla="*/ 122 w 192"/>
                <a:gd name="T27" fmla="*/ 4 h 146"/>
                <a:gd name="T28" fmla="*/ 138 w 192"/>
                <a:gd name="T29" fmla="*/ 10 h 146"/>
                <a:gd name="T30" fmla="*/ 154 w 192"/>
                <a:gd name="T31" fmla="*/ 16 h 146"/>
                <a:gd name="T32" fmla="*/ 166 w 192"/>
                <a:gd name="T33" fmla="*/ 26 h 146"/>
                <a:gd name="T34" fmla="*/ 174 w 192"/>
                <a:gd name="T35" fmla="*/ 36 h 146"/>
                <a:gd name="T36" fmla="*/ 182 w 192"/>
                <a:gd name="T37" fmla="*/ 48 h 146"/>
                <a:gd name="T38" fmla="*/ 186 w 192"/>
                <a:gd name="T39" fmla="*/ 60 h 146"/>
                <a:gd name="T40" fmla="*/ 190 w 192"/>
                <a:gd name="T41" fmla="*/ 72 h 146"/>
                <a:gd name="T42" fmla="*/ 192 w 192"/>
                <a:gd name="T43" fmla="*/ 84 h 146"/>
                <a:gd name="T44" fmla="*/ 192 w 192"/>
                <a:gd name="T45" fmla="*/ 108 h 146"/>
                <a:gd name="T46" fmla="*/ 190 w 192"/>
                <a:gd name="T47" fmla="*/ 128 h 146"/>
                <a:gd name="T48" fmla="*/ 184 w 192"/>
                <a:gd name="T49" fmla="*/ 146 h 146"/>
                <a:gd name="T50" fmla="*/ 134 w 192"/>
                <a:gd name="T51" fmla="*/ 118 h 146"/>
                <a:gd name="T52" fmla="*/ 134 w 192"/>
                <a:gd name="T53" fmla="*/ 82 h 146"/>
                <a:gd name="T54" fmla="*/ 122 w 192"/>
                <a:gd name="T55" fmla="*/ 112 h 146"/>
                <a:gd name="T56" fmla="*/ 82 w 192"/>
                <a:gd name="T57" fmla="*/ 94 h 146"/>
                <a:gd name="T58" fmla="*/ 92 w 192"/>
                <a:gd name="T59" fmla="*/ 74 h 146"/>
                <a:gd name="T60" fmla="*/ 74 w 192"/>
                <a:gd name="T61" fmla="*/ 86 h 146"/>
                <a:gd name="T62" fmla="*/ 0 w 192"/>
                <a:gd name="T63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46">
                  <a:moveTo>
                    <a:pt x="0" y="56"/>
                  </a:moveTo>
                  <a:lnTo>
                    <a:pt x="0" y="56"/>
                  </a:lnTo>
                  <a:lnTo>
                    <a:pt x="4" y="46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8" y="6"/>
                  </a:lnTo>
                  <a:lnTo>
                    <a:pt x="58" y="4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38" y="10"/>
                  </a:lnTo>
                  <a:lnTo>
                    <a:pt x="154" y="16"/>
                  </a:lnTo>
                  <a:lnTo>
                    <a:pt x="166" y="26"/>
                  </a:lnTo>
                  <a:lnTo>
                    <a:pt x="174" y="36"/>
                  </a:lnTo>
                  <a:lnTo>
                    <a:pt x="182" y="48"/>
                  </a:lnTo>
                  <a:lnTo>
                    <a:pt x="186" y="60"/>
                  </a:lnTo>
                  <a:lnTo>
                    <a:pt x="190" y="72"/>
                  </a:lnTo>
                  <a:lnTo>
                    <a:pt x="192" y="84"/>
                  </a:lnTo>
                  <a:lnTo>
                    <a:pt x="192" y="108"/>
                  </a:lnTo>
                  <a:lnTo>
                    <a:pt x="190" y="128"/>
                  </a:lnTo>
                  <a:lnTo>
                    <a:pt x="184" y="146"/>
                  </a:lnTo>
                  <a:lnTo>
                    <a:pt x="134" y="118"/>
                  </a:lnTo>
                  <a:lnTo>
                    <a:pt x="134" y="82"/>
                  </a:lnTo>
                  <a:lnTo>
                    <a:pt x="122" y="112"/>
                  </a:lnTo>
                  <a:lnTo>
                    <a:pt x="82" y="94"/>
                  </a:lnTo>
                  <a:lnTo>
                    <a:pt x="92" y="74"/>
                  </a:lnTo>
                  <a:lnTo>
                    <a:pt x="74" y="8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Freeform 438"/>
            <p:cNvSpPr>
              <a:spLocks/>
            </p:cNvSpPr>
            <p:nvPr/>
          </p:nvSpPr>
          <p:spPr bwMode="auto">
            <a:xfrm>
              <a:off x="-1458913" y="5634041"/>
              <a:ext cx="79375" cy="57150"/>
            </a:xfrm>
            <a:custGeom>
              <a:avLst/>
              <a:gdLst>
                <a:gd name="T0" fmla="*/ 4 w 50"/>
                <a:gd name="T1" fmla="*/ 28 h 36"/>
                <a:gd name="T2" fmla="*/ 4 w 50"/>
                <a:gd name="T3" fmla="*/ 28 h 36"/>
                <a:gd name="T4" fmla="*/ 10 w 50"/>
                <a:gd name="T5" fmla="*/ 12 h 36"/>
                <a:gd name="T6" fmla="*/ 16 w 50"/>
                <a:gd name="T7" fmla="*/ 6 h 36"/>
                <a:gd name="T8" fmla="*/ 22 w 50"/>
                <a:gd name="T9" fmla="*/ 2 h 36"/>
                <a:gd name="T10" fmla="*/ 22 w 50"/>
                <a:gd name="T11" fmla="*/ 2 h 36"/>
                <a:gd name="T12" fmla="*/ 28 w 50"/>
                <a:gd name="T13" fmla="*/ 0 h 36"/>
                <a:gd name="T14" fmla="*/ 36 w 50"/>
                <a:gd name="T15" fmla="*/ 0 h 36"/>
                <a:gd name="T16" fmla="*/ 44 w 50"/>
                <a:gd name="T17" fmla="*/ 2 h 36"/>
                <a:gd name="T18" fmla="*/ 48 w 50"/>
                <a:gd name="T19" fmla="*/ 6 h 36"/>
                <a:gd name="T20" fmla="*/ 48 w 50"/>
                <a:gd name="T21" fmla="*/ 6 h 36"/>
                <a:gd name="T22" fmla="*/ 50 w 50"/>
                <a:gd name="T23" fmla="*/ 10 h 36"/>
                <a:gd name="T24" fmla="*/ 50 w 50"/>
                <a:gd name="T25" fmla="*/ 16 h 36"/>
                <a:gd name="T26" fmla="*/ 48 w 50"/>
                <a:gd name="T27" fmla="*/ 24 h 36"/>
                <a:gd name="T28" fmla="*/ 42 w 50"/>
                <a:gd name="T29" fmla="*/ 30 h 36"/>
                <a:gd name="T30" fmla="*/ 34 w 50"/>
                <a:gd name="T31" fmla="*/ 34 h 36"/>
                <a:gd name="T32" fmla="*/ 34 w 50"/>
                <a:gd name="T33" fmla="*/ 34 h 36"/>
                <a:gd name="T34" fmla="*/ 26 w 50"/>
                <a:gd name="T35" fmla="*/ 36 h 36"/>
                <a:gd name="T36" fmla="*/ 18 w 50"/>
                <a:gd name="T37" fmla="*/ 36 h 36"/>
                <a:gd name="T38" fmla="*/ 0 w 50"/>
                <a:gd name="T39" fmla="*/ 32 h 36"/>
                <a:gd name="T40" fmla="*/ 4 w 50"/>
                <a:gd name="T41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36">
                  <a:moveTo>
                    <a:pt x="4" y="28"/>
                  </a:moveTo>
                  <a:lnTo>
                    <a:pt x="4" y="28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0" y="10"/>
                  </a:lnTo>
                  <a:lnTo>
                    <a:pt x="50" y="16"/>
                  </a:lnTo>
                  <a:lnTo>
                    <a:pt x="48" y="24"/>
                  </a:lnTo>
                  <a:lnTo>
                    <a:pt x="42" y="30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0" y="32"/>
                  </a:lnTo>
                  <a:lnTo>
                    <a:pt x="4" y="28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Freeform 439"/>
            <p:cNvSpPr>
              <a:spLocks/>
            </p:cNvSpPr>
            <p:nvPr/>
          </p:nvSpPr>
          <p:spPr bwMode="auto">
            <a:xfrm>
              <a:off x="-1458913" y="5634040"/>
              <a:ext cx="79375" cy="57150"/>
            </a:xfrm>
            <a:custGeom>
              <a:avLst/>
              <a:gdLst>
                <a:gd name="T0" fmla="*/ 4 w 50"/>
                <a:gd name="T1" fmla="*/ 28 h 36"/>
                <a:gd name="T2" fmla="*/ 4 w 50"/>
                <a:gd name="T3" fmla="*/ 28 h 36"/>
                <a:gd name="T4" fmla="*/ 10 w 50"/>
                <a:gd name="T5" fmla="*/ 12 h 36"/>
                <a:gd name="T6" fmla="*/ 16 w 50"/>
                <a:gd name="T7" fmla="*/ 6 h 36"/>
                <a:gd name="T8" fmla="*/ 22 w 50"/>
                <a:gd name="T9" fmla="*/ 2 h 36"/>
                <a:gd name="T10" fmla="*/ 22 w 50"/>
                <a:gd name="T11" fmla="*/ 2 h 36"/>
                <a:gd name="T12" fmla="*/ 28 w 50"/>
                <a:gd name="T13" fmla="*/ 0 h 36"/>
                <a:gd name="T14" fmla="*/ 36 w 50"/>
                <a:gd name="T15" fmla="*/ 0 h 36"/>
                <a:gd name="T16" fmla="*/ 44 w 50"/>
                <a:gd name="T17" fmla="*/ 2 h 36"/>
                <a:gd name="T18" fmla="*/ 48 w 50"/>
                <a:gd name="T19" fmla="*/ 6 h 36"/>
                <a:gd name="T20" fmla="*/ 48 w 50"/>
                <a:gd name="T21" fmla="*/ 6 h 36"/>
                <a:gd name="T22" fmla="*/ 50 w 50"/>
                <a:gd name="T23" fmla="*/ 10 h 36"/>
                <a:gd name="T24" fmla="*/ 50 w 50"/>
                <a:gd name="T25" fmla="*/ 16 h 36"/>
                <a:gd name="T26" fmla="*/ 48 w 50"/>
                <a:gd name="T27" fmla="*/ 24 h 36"/>
                <a:gd name="T28" fmla="*/ 42 w 50"/>
                <a:gd name="T29" fmla="*/ 30 h 36"/>
                <a:gd name="T30" fmla="*/ 34 w 50"/>
                <a:gd name="T31" fmla="*/ 34 h 36"/>
                <a:gd name="T32" fmla="*/ 34 w 50"/>
                <a:gd name="T33" fmla="*/ 34 h 36"/>
                <a:gd name="T34" fmla="*/ 26 w 50"/>
                <a:gd name="T35" fmla="*/ 36 h 36"/>
                <a:gd name="T36" fmla="*/ 18 w 50"/>
                <a:gd name="T37" fmla="*/ 36 h 36"/>
                <a:gd name="T38" fmla="*/ 0 w 50"/>
                <a:gd name="T3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36">
                  <a:moveTo>
                    <a:pt x="4" y="28"/>
                  </a:moveTo>
                  <a:lnTo>
                    <a:pt x="4" y="28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0" y="10"/>
                  </a:lnTo>
                  <a:lnTo>
                    <a:pt x="50" y="16"/>
                  </a:lnTo>
                  <a:lnTo>
                    <a:pt x="48" y="24"/>
                  </a:lnTo>
                  <a:lnTo>
                    <a:pt x="42" y="30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8" name="Freeform 440"/>
            <p:cNvSpPr>
              <a:spLocks/>
            </p:cNvSpPr>
            <p:nvPr/>
          </p:nvSpPr>
          <p:spPr bwMode="auto">
            <a:xfrm>
              <a:off x="-2446339" y="6675442"/>
              <a:ext cx="266701" cy="206375"/>
            </a:xfrm>
            <a:custGeom>
              <a:avLst/>
              <a:gdLst>
                <a:gd name="T0" fmla="*/ 150 w 168"/>
                <a:gd name="T1" fmla="*/ 42 h 130"/>
                <a:gd name="T2" fmla="*/ 150 w 168"/>
                <a:gd name="T3" fmla="*/ 42 h 130"/>
                <a:gd name="T4" fmla="*/ 142 w 168"/>
                <a:gd name="T5" fmla="*/ 42 h 130"/>
                <a:gd name="T6" fmla="*/ 126 w 168"/>
                <a:gd name="T7" fmla="*/ 38 h 130"/>
                <a:gd name="T8" fmla="*/ 114 w 168"/>
                <a:gd name="T9" fmla="*/ 34 h 130"/>
                <a:gd name="T10" fmla="*/ 104 w 168"/>
                <a:gd name="T11" fmla="*/ 30 h 130"/>
                <a:gd name="T12" fmla="*/ 94 w 168"/>
                <a:gd name="T13" fmla="*/ 22 h 130"/>
                <a:gd name="T14" fmla="*/ 84 w 168"/>
                <a:gd name="T15" fmla="*/ 12 h 130"/>
                <a:gd name="T16" fmla="*/ 84 w 168"/>
                <a:gd name="T17" fmla="*/ 12 h 130"/>
                <a:gd name="T18" fmla="*/ 76 w 168"/>
                <a:gd name="T19" fmla="*/ 4 h 130"/>
                <a:gd name="T20" fmla="*/ 70 w 168"/>
                <a:gd name="T21" fmla="*/ 0 h 130"/>
                <a:gd name="T22" fmla="*/ 66 w 168"/>
                <a:gd name="T23" fmla="*/ 0 h 130"/>
                <a:gd name="T24" fmla="*/ 62 w 168"/>
                <a:gd name="T25" fmla="*/ 4 h 130"/>
                <a:gd name="T26" fmla="*/ 62 w 168"/>
                <a:gd name="T27" fmla="*/ 12 h 130"/>
                <a:gd name="T28" fmla="*/ 66 w 168"/>
                <a:gd name="T29" fmla="*/ 20 h 130"/>
                <a:gd name="T30" fmla="*/ 70 w 168"/>
                <a:gd name="T31" fmla="*/ 30 h 130"/>
                <a:gd name="T32" fmla="*/ 78 w 168"/>
                <a:gd name="T33" fmla="*/ 42 h 130"/>
                <a:gd name="T34" fmla="*/ 78 w 168"/>
                <a:gd name="T35" fmla="*/ 42 h 130"/>
                <a:gd name="T36" fmla="*/ 94 w 168"/>
                <a:gd name="T37" fmla="*/ 58 h 130"/>
                <a:gd name="T38" fmla="*/ 106 w 168"/>
                <a:gd name="T39" fmla="*/ 70 h 130"/>
                <a:gd name="T40" fmla="*/ 116 w 168"/>
                <a:gd name="T41" fmla="*/ 76 h 130"/>
                <a:gd name="T42" fmla="*/ 116 w 168"/>
                <a:gd name="T43" fmla="*/ 76 h 130"/>
                <a:gd name="T44" fmla="*/ 48 w 168"/>
                <a:gd name="T45" fmla="*/ 94 h 130"/>
                <a:gd name="T46" fmla="*/ 10 w 168"/>
                <a:gd name="T47" fmla="*/ 106 h 130"/>
                <a:gd name="T48" fmla="*/ 0 w 168"/>
                <a:gd name="T49" fmla="*/ 112 h 130"/>
                <a:gd name="T50" fmla="*/ 0 w 168"/>
                <a:gd name="T51" fmla="*/ 112 h 130"/>
                <a:gd name="T52" fmla="*/ 4 w 168"/>
                <a:gd name="T53" fmla="*/ 114 h 130"/>
                <a:gd name="T54" fmla="*/ 4 w 168"/>
                <a:gd name="T55" fmla="*/ 114 h 130"/>
                <a:gd name="T56" fmla="*/ 98 w 168"/>
                <a:gd name="T57" fmla="*/ 122 h 130"/>
                <a:gd name="T58" fmla="*/ 168 w 168"/>
                <a:gd name="T59" fmla="*/ 130 h 130"/>
                <a:gd name="T60" fmla="*/ 150 w 168"/>
                <a:gd name="T61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" h="130">
                  <a:moveTo>
                    <a:pt x="150" y="42"/>
                  </a:moveTo>
                  <a:lnTo>
                    <a:pt x="150" y="42"/>
                  </a:lnTo>
                  <a:lnTo>
                    <a:pt x="142" y="42"/>
                  </a:lnTo>
                  <a:lnTo>
                    <a:pt x="126" y="38"/>
                  </a:lnTo>
                  <a:lnTo>
                    <a:pt x="114" y="34"/>
                  </a:lnTo>
                  <a:lnTo>
                    <a:pt x="104" y="30"/>
                  </a:lnTo>
                  <a:lnTo>
                    <a:pt x="94" y="2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76" y="4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4"/>
                  </a:lnTo>
                  <a:lnTo>
                    <a:pt x="62" y="12"/>
                  </a:lnTo>
                  <a:lnTo>
                    <a:pt x="66" y="20"/>
                  </a:lnTo>
                  <a:lnTo>
                    <a:pt x="70" y="30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94" y="58"/>
                  </a:lnTo>
                  <a:lnTo>
                    <a:pt x="106" y="70"/>
                  </a:lnTo>
                  <a:lnTo>
                    <a:pt x="116" y="76"/>
                  </a:lnTo>
                  <a:lnTo>
                    <a:pt x="116" y="76"/>
                  </a:lnTo>
                  <a:lnTo>
                    <a:pt x="48" y="94"/>
                  </a:lnTo>
                  <a:lnTo>
                    <a:pt x="10" y="10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98" y="122"/>
                  </a:lnTo>
                  <a:lnTo>
                    <a:pt x="168" y="130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9" name="Freeform 441"/>
            <p:cNvSpPr>
              <a:spLocks/>
            </p:cNvSpPr>
            <p:nvPr/>
          </p:nvSpPr>
          <p:spPr bwMode="auto">
            <a:xfrm>
              <a:off x="-2757488" y="6831017"/>
              <a:ext cx="984250" cy="460375"/>
            </a:xfrm>
            <a:custGeom>
              <a:avLst/>
              <a:gdLst>
                <a:gd name="T0" fmla="*/ 20 w 620"/>
                <a:gd name="T1" fmla="*/ 222 h 290"/>
                <a:gd name="T2" fmla="*/ 0 w 620"/>
                <a:gd name="T3" fmla="*/ 4 h 290"/>
                <a:gd name="T4" fmla="*/ 0 w 620"/>
                <a:gd name="T5" fmla="*/ 4 h 290"/>
                <a:gd name="T6" fmla="*/ 82 w 620"/>
                <a:gd name="T7" fmla="*/ 2 h 290"/>
                <a:gd name="T8" fmla="*/ 166 w 620"/>
                <a:gd name="T9" fmla="*/ 0 h 290"/>
                <a:gd name="T10" fmla="*/ 266 w 620"/>
                <a:gd name="T11" fmla="*/ 2 h 290"/>
                <a:gd name="T12" fmla="*/ 370 w 620"/>
                <a:gd name="T13" fmla="*/ 6 h 290"/>
                <a:gd name="T14" fmla="*/ 418 w 620"/>
                <a:gd name="T15" fmla="*/ 10 h 290"/>
                <a:gd name="T16" fmla="*/ 464 w 620"/>
                <a:gd name="T17" fmla="*/ 16 h 290"/>
                <a:gd name="T18" fmla="*/ 506 w 620"/>
                <a:gd name="T19" fmla="*/ 22 h 290"/>
                <a:gd name="T20" fmla="*/ 540 w 620"/>
                <a:gd name="T21" fmla="*/ 30 h 290"/>
                <a:gd name="T22" fmla="*/ 568 w 620"/>
                <a:gd name="T23" fmla="*/ 38 h 290"/>
                <a:gd name="T24" fmla="*/ 578 w 620"/>
                <a:gd name="T25" fmla="*/ 44 h 290"/>
                <a:gd name="T26" fmla="*/ 586 w 620"/>
                <a:gd name="T27" fmla="*/ 50 h 290"/>
                <a:gd name="T28" fmla="*/ 586 w 620"/>
                <a:gd name="T29" fmla="*/ 50 h 290"/>
                <a:gd name="T30" fmla="*/ 598 w 620"/>
                <a:gd name="T31" fmla="*/ 64 h 290"/>
                <a:gd name="T32" fmla="*/ 606 w 620"/>
                <a:gd name="T33" fmla="*/ 80 h 290"/>
                <a:gd name="T34" fmla="*/ 614 w 620"/>
                <a:gd name="T35" fmla="*/ 98 h 290"/>
                <a:gd name="T36" fmla="*/ 618 w 620"/>
                <a:gd name="T37" fmla="*/ 116 h 290"/>
                <a:gd name="T38" fmla="*/ 620 w 620"/>
                <a:gd name="T39" fmla="*/ 136 h 290"/>
                <a:gd name="T40" fmla="*/ 618 w 620"/>
                <a:gd name="T41" fmla="*/ 158 h 290"/>
                <a:gd name="T42" fmla="*/ 616 w 620"/>
                <a:gd name="T43" fmla="*/ 178 h 290"/>
                <a:gd name="T44" fmla="*/ 610 w 620"/>
                <a:gd name="T45" fmla="*/ 198 h 290"/>
                <a:gd name="T46" fmla="*/ 602 w 620"/>
                <a:gd name="T47" fmla="*/ 218 h 290"/>
                <a:gd name="T48" fmla="*/ 592 w 620"/>
                <a:gd name="T49" fmla="*/ 236 h 290"/>
                <a:gd name="T50" fmla="*/ 578 w 620"/>
                <a:gd name="T51" fmla="*/ 252 h 290"/>
                <a:gd name="T52" fmla="*/ 564 w 620"/>
                <a:gd name="T53" fmla="*/ 266 h 290"/>
                <a:gd name="T54" fmla="*/ 546 w 620"/>
                <a:gd name="T55" fmla="*/ 278 h 290"/>
                <a:gd name="T56" fmla="*/ 526 w 620"/>
                <a:gd name="T57" fmla="*/ 286 h 290"/>
                <a:gd name="T58" fmla="*/ 504 w 620"/>
                <a:gd name="T59" fmla="*/ 290 h 290"/>
                <a:gd name="T60" fmla="*/ 480 w 620"/>
                <a:gd name="T61" fmla="*/ 290 h 290"/>
                <a:gd name="T62" fmla="*/ 480 w 620"/>
                <a:gd name="T63" fmla="*/ 290 h 290"/>
                <a:gd name="T64" fmla="*/ 420 w 620"/>
                <a:gd name="T65" fmla="*/ 282 h 290"/>
                <a:gd name="T66" fmla="*/ 350 w 620"/>
                <a:gd name="T67" fmla="*/ 274 h 290"/>
                <a:gd name="T68" fmla="*/ 198 w 620"/>
                <a:gd name="T69" fmla="*/ 250 h 290"/>
                <a:gd name="T70" fmla="*/ 20 w 620"/>
                <a:gd name="T71" fmla="*/ 222 h 290"/>
                <a:gd name="T72" fmla="*/ 20 w 620"/>
                <a:gd name="T73" fmla="*/ 22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290">
                  <a:moveTo>
                    <a:pt x="20" y="22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82" y="2"/>
                  </a:lnTo>
                  <a:lnTo>
                    <a:pt x="166" y="0"/>
                  </a:lnTo>
                  <a:lnTo>
                    <a:pt x="266" y="2"/>
                  </a:lnTo>
                  <a:lnTo>
                    <a:pt x="370" y="6"/>
                  </a:lnTo>
                  <a:lnTo>
                    <a:pt x="418" y="10"/>
                  </a:lnTo>
                  <a:lnTo>
                    <a:pt x="464" y="16"/>
                  </a:lnTo>
                  <a:lnTo>
                    <a:pt x="506" y="22"/>
                  </a:lnTo>
                  <a:lnTo>
                    <a:pt x="540" y="30"/>
                  </a:lnTo>
                  <a:lnTo>
                    <a:pt x="568" y="38"/>
                  </a:lnTo>
                  <a:lnTo>
                    <a:pt x="578" y="44"/>
                  </a:lnTo>
                  <a:lnTo>
                    <a:pt x="586" y="50"/>
                  </a:lnTo>
                  <a:lnTo>
                    <a:pt x="586" y="50"/>
                  </a:lnTo>
                  <a:lnTo>
                    <a:pt x="598" y="64"/>
                  </a:lnTo>
                  <a:lnTo>
                    <a:pt x="606" y="80"/>
                  </a:lnTo>
                  <a:lnTo>
                    <a:pt x="614" y="98"/>
                  </a:lnTo>
                  <a:lnTo>
                    <a:pt x="618" y="116"/>
                  </a:lnTo>
                  <a:lnTo>
                    <a:pt x="620" y="136"/>
                  </a:lnTo>
                  <a:lnTo>
                    <a:pt x="618" y="158"/>
                  </a:lnTo>
                  <a:lnTo>
                    <a:pt x="616" y="178"/>
                  </a:lnTo>
                  <a:lnTo>
                    <a:pt x="610" y="198"/>
                  </a:lnTo>
                  <a:lnTo>
                    <a:pt x="602" y="218"/>
                  </a:lnTo>
                  <a:lnTo>
                    <a:pt x="592" y="236"/>
                  </a:lnTo>
                  <a:lnTo>
                    <a:pt x="578" y="252"/>
                  </a:lnTo>
                  <a:lnTo>
                    <a:pt x="564" y="266"/>
                  </a:lnTo>
                  <a:lnTo>
                    <a:pt x="546" y="278"/>
                  </a:lnTo>
                  <a:lnTo>
                    <a:pt x="526" y="286"/>
                  </a:lnTo>
                  <a:lnTo>
                    <a:pt x="504" y="290"/>
                  </a:lnTo>
                  <a:lnTo>
                    <a:pt x="480" y="290"/>
                  </a:lnTo>
                  <a:lnTo>
                    <a:pt x="480" y="290"/>
                  </a:lnTo>
                  <a:lnTo>
                    <a:pt x="420" y="282"/>
                  </a:lnTo>
                  <a:lnTo>
                    <a:pt x="350" y="274"/>
                  </a:lnTo>
                  <a:lnTo>
                    <a:pt x="198" y="250"/>
                  </a:lnTo>
                  <a:lnTo>
                    <a:pt x="20" y="222"/>
                  </a:lnTo>
                  <a:lnTo>
                    <a:pt x="20" y="22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0" name="Freeform 442"/>
            <p:cNvSpPr>
              <a:spLocks/>
            </p:cNvSpPr>
            <p:nvPr/>
          </p:nvSpPr>
          <p:spPr bwMode="auto">
            <a:xfrm>
              <a:off x="-1928812" y="6078542"/>
              <a:ext cx="161925" cy="139700"/>
            </a:xfrm>
            <a:custGeom>
              <a:avLst/>
              <a:gdLst>
                <a:gd name="T0" fmla="*/ 0 w 102"/>
                <a:gd name="T1" fmla="*/ 16 h 88"/>
                <a:gd name="T2" fmla="*/ 28 w 102"/>
                <a:gd name="T3" fmla="*/ 88 h 88"/>
                <a:gd name="T4" fmla="*/ 102 w 102"/>
                <a:gd name="T5" fmla="*/ 8 h 88"/>
                <a:gd name="T6" fmla="*/ 102 w 102"/>
                <a:gd name="T7" fmla="*/ 8 h 88"/>
                <a:gd name="T8" fmla="*/ 92 w 102"/>
                <a:gd name="T9" fmla="*/ 6 h 88"/>
                <a:gd name="T10" fmla="*/ 80 w 102"/>
                <a:gd name="T11" fmla="*/ 4 h 88"/>
                <a:gd name="T12" fmla="*/ 66 w 102"/>
                <a:gd name="T13" fmla="*/ 2 h 88"/>
                <a:gd name="T14" fmla="*/ 50 w 102"/>
                <a:gd name="T15" fmla="*/ 0 h 88"/>
                <a:gd name="T16" fmla="*/ 32 w 102"/>
                <a:gd name="T17" fmla="*/ 2 h 88"/>
                <a:gd name="T18" fmla="*/ 16 w 102"/>
                <a:gd name="T19" fmla="*/ 8 h 88"/>
                <a:gd name="T20" fmla="*/ 8 w 102"/>
                <a:gd name="T21" fmla="*/ 12 h 88"/>
                <a:gd name="T22" fmla="*/ 0 w 102"/>
                <a:gd name="T23" fmla="*/ 16 h 88"/>
                <a:gd name="T24" fmla="*/ 0 w 102"/>
                <a:gd name="T25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88">
                  <a:moveTo>
                    <a:pt x="0" y="16"/>
                  </a:moveTo>
                  <a:lnTo>
                    <a:pt x="28" y="88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6" y="2"/>
                  </a:lnTo>
                  <a:lnTo>
                    <a:pt x="50" y="0"/>
                  </a:lnTo>
                  <a:lnTo>
                    <a:pt x="32" y="2"/>
                  </a:lnTo>
                  <a:lnTo>
                    <a:pt x="16" y="8"/>
                  </a:lnTo>
                  <a:lnTo>
                    <a:pt x="8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1" name="Freeform 443"/>
            <p:cNvSpPr>
              <a:spLocks/>
            </p:cNvSpPr>
            <p:nvPr/>
          </p:nvSpPr>
          <p:spPr bwMode="auto">
            <a:xfrm>
              <a:off x="-1576389" y="6154741"/>
              <a:ext cx="165101" cy="171451"/>
            </a:xfrm>
            <a:custGeom>
              <a:avLst/>
              <a:gdLst>
                <a:gd name="T0" fmla="*/ 24 w 104"/>
                <a:gd name="T1" fmla="*/ 108 h 108"/>
                <a:gd name="T2" fmla="*/ 104 w 104"/>
                <a:gd name="T3" fmla="*/ 64 h 108"/>
                <a:gd name="T4" fmla="*/ 104 w 104"/>
                <a:gd name="T5" fmla="*/ 64 h 108"/>
                <a:gd name="T6" fmla="*/ 100 w 104"/>
                <a:gd name="T7" fmla="*/ 56 h 108"/>
                <a:gd name="T8" fmla="*/ 96 w 104"/>
                <a:gd name="T9" fmla="*/ 48 h 108"/>
                <a:gd name="T10" fmla="*/ 88 w 104"/>
                <a:gd name="T11" fmla="*/ 38 h 108"/>
                <a:gd name="T12" fmla="*/ 78 w 104"/>
                <a:gd name="T13" fmla="*/ 28 h 108"/>
                <a:gd name="T14" fmla="*/ 64 w 104"/>
                <a:gd name="T15" fmla="*/ 20 h 108"/>
                <a:gd name="T16" fmla="*/ 48 w 104"/>
                <a:gd name="T17" fmla="*/ 10 h 108"/>
                <a:gd name="T18" fmla="*/ 28 w 104"/>
                <a:gd name="T19" fmla="*/ 6 h 108"/>
                <a:gd name="T20" fmla="*/ 28 w 104"/>
                <a:gd name="T21" fmla="*/ 6 h 108"/>
                <a:gd name="T22" fmla="*/ 2 w 104"/>
                <a:gd name="T23" fmla="*/ 0 h 108"/>
                <a:gd name="T24" fmla="*/ 0 w 104"/>
                <a:gd name="T25" fmla="*/ 0 h 108"/>
                <a:gd name="T26" fmla="*/ 4 w 104"/>
                <a:gd name="T27" fmla="*/ 0 h 108"/>
                <a:gd name="T28" fmla="*/ 16 w 104"/>
                <a:gd name="T29" fmla="*/ 2 h 108"/>
                <a:gd name="T30" fmla="*/ 22 w 104"/>
                <a:gd name="T31" fmla="*/ 4 h 108"/>
                <a:gd name="T32" fmla="*/ 24 w 104"/>
                <a:gd name="T33" fmla="*/ 6 h 108"/>
                <a:gd name="T34" fmla="*/ 24 w 104"/>
                <a:gd name="T35" fmla="*/ 6 h 108"/>
                <a:gd name="T36" fmla="*/ 24 w 104"/>
                <a:gd name="T37" fmla="*/ 108 h 108"/>
                <a:gd name="T38" fmla="*/ 24 w 104"/>
                <a:gd name="T3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108">
                  <a:moveTo>
                    <a:pt x="24" y="108"/>
                  </a:moveTo>
                  <a:lnTo>
                    <a:pt x="104" y="64"/>
                  </a:lnTo>
                  <a:lnTo>
                    <a:pt x="104" y="64"/>
                  </a:lnTo>
                  <a:lnTo>
                    <a:pt x="100" y="56"/>
                  </a:lnTo>
                  <a:lnTo>
                    <a:pt x="96" y="48"/>
                  </a:lnTo>
                  <a:lnTo>
                    <a:pt x="88" y="38"/>
                  </a:lnTo>
                  <a:lnTo>
                    <a:pt x="78" y="28"/>
                  </a:lnTo>
                  <a:lnTo>
                    <a:pt x="64" y="20"/>
                  </a:lnTo>
                  <a:lnTo>
                    <a:pt x="48" y="1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2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108"/>
                  </a:lnTo>
                  <a:lnTo>
                    <a:pt x="24" y="108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2" name="Freeform 444"/>
            <p:cNvSpPr>
              <a:spLocks/>
            </p:cNvSpPr>
            <p:nvPr/>
          </p:nvSpPr>
          <p:spPr bwMode="auto">
            <a:xfrm>
              <a:off x="-1760537" y="6405567"/>
              <a:ext cx="88900" cy="82550"/>
            </a:xfrm>
            <a:custGeom>
              <a:avLst/>
              <a:gdLst>
                <a:gd name="T0" fmla="*/ 56 w 56"/>
                <a:gd name="T1" fmla="*/ 48 h 52"/>
                <a:gd name="T2" fmla="*/ 56 w 56"/>
                <a:gd name="T3" fmla="*/ 48 h 52"/>
                <a:gd name="T4" fmla="*/ 52 w 56"/>
                <a:gd name="T5" fmla="*/ 50 h 52"/>
                <a:gd name="T6" fmla="*/ 44 w 56"/>
                <a:gd name="T7" fmla="*/ 52 h 52"/>
                <a:gd name="T8" fmla="*/ 44 w 56"/>
                <a:gd name="T9" fmla="*/ 52 h 52"/>
                <a:gd name="T10" fmla="*/ 36 w 56"/>
                <a:gd name="T11" fmla="*/ 52 h 52"/>
                <a:gd name="T12" fmla="*/ 28 w 56"/>
                <a:gd name="T13" fmla="*/ 50 h 52"/>
                <a:gd name="T14" fmla="*/ 20 w 56"/>
                <a:gd name="T15" fmla="*/ 48 h 52"/>
                <a:gd name="T16" fmla="*/ 12 w 56"/>
                <a:gd name="T17" fmla="*/ 42 h 52"/>
                <a:gd name="T18" fmla="*/ 12 w 56"/>
                <a:gd name="T19" fmla="*/ 42 h 52"/>
                <a:gd name="T20" fmla="*/ 6 w 56"/>
                <a:gd name="T21" fmla="*/ 34 h 52"/>
                <a:gd name="T22" fmla="*/ 4 w 56"/>
                <a:gd name="T23" fmla="*/ 26 h 52"/>
                <a:gd name="T24" fmla="*/ 2 w 56"/>
                <a:gd name="T25" fmla="*/ 18 h 52"/>
                <a:gd name="T26" fmla="*/ 0 w 56"/>
                <a:gd name="T27" fmla="*/ 12 h 52"/>
                <a:gd name="T28" fmla="*/ 0 w 56"/>
                <a:gd name="T29" fmla="*/ 12 h 52"/>
                <a:gd name="T30" fmla="*/ 2 w 56"/>
                <a:gd name="T31" fmla="*/ 2 h 52"/>
                <a:gd name="T32" fmla="*/ 4 w 56"/>
                <a:gd name="T33" fmla="*/ 0 h 52"/>
                <a:gd name="T34" fmla="*/ 4 w 56"/>
                <a:gd name="T35" fmla="*/ 0 h 52"/>
                <a:gd name="T36" fmla="*/ 4 w 56"/>
                <a:gd name="T37" fmla="*/ 12 h 52"/>
                <a:gd name="T38" fmla="*/ 4 w 56"/>
                <a:gd name="T39" fmla="*/ 12 h 52"/>
                <a:gd name="T40" fmla="*/ 8 w 56"/>
                <a:gd name="T41" fmla="*/ 24 h 52"/>
                <a:gd name="T42" fmla="*/ 10 w 56"/>
                <a:gd name="T43" fmla="*/ 32 h 52"/>
                <a:gd name="T44" fmla="*/ 16 w 56"/>
                <a:gd name="T45" fmla="*/ 38 h 52"/>
                <a:gd name="T46" fmla="*/ 16 w 56"/>
                <a:gd name="T47" fmla="*/ 38 h 52"/>
                <a:gd name="T48" fmla="*/ 22 w 56"/>
                <a:gd name="T49" fmla="*/ 44 h 52"/>
                <a:gd name="T50" fmla="*/ 30 w 56"/>
                <a:gd name="T51" fmla="*/ 46 h 52"/>
                <a:gd name="T52" fmla="*/ 44 w 56"/>
                <a:gd name="T53" fmla="*/ 48 h 52"/>
                <a:gd name="T54" fmla="*/ 44 w 56"/>
                <a:gd name="T55" fmla="*/ 48 h 52"/>
                <a:gd name="T56" fmla="*/ 56 w 56"/>
                <a:gd name="T57" fmla="*/ 48 h 52"/>
                <a:gd name="T58" fmla="*/ 56 w 56"/>
                <a:gd name="T5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52">
                  <a:moveTo>
                    <a:pt x="56" y="48"/>
                  </a:moveTo>
                  <a:lnTo>
                    <a:pt x="56" y="48"/>
                  </a:lnTo>
                  <a:lnTo>
                    <a:pt x="52" y="50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36" y="52"/>
                  </a:lnTo>
                  <a:lnTo>
                    <a:pt x="28" y="50"/>
                  </a:lnTo>
                  <a:lnTo>
                    <a:pt x="20" y="48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6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24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22" y="44"/>
                  </a:lnTo>
                  <a:lnTo>
                    <a:pt x="30" y="46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56" y="48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2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8" name="Freeform 450"/>
            <p:cNvSpPr>
              <a:spLocks/>
            </p:cNvSpPr>
            <p:nvPr/>
          </p:nvSpPr>
          <p:spPr bwMode="auto">
            <a:xfrm>
              <a:off x="-2373314" y="6831017"/>
              <a:ext cx="587376" cy="85725"/>
            </a:xfrm>
            <a:custGeom>
              <a:avLst/>
              <a:gdLst>
                <a:gd name="T0" fmla="*/ 370 w 370"/>
                <a:gd name="T1" fmla="*/ 54 h 54"/>
                <a:gd name="T2" fmla="*/ 370 w 370"/>
                <a:gd name="T3" fmla="*/ 54 h 54"/>
                <a:gd name="T4" fmla="*/ 356 w 370"/>
                <a:gd name="T5" fmla="*/ 50 h 54"/>
                <a:gd name="T6" fmla="*/ 356 w 370"/>
                <a:gd name="T7" fmla="*/ 50 h 54"/>
                <a:gd name="T8" fmla="*/ 340 w 370"/>
                <a:gd name="T9" fmla="*/ 44 h 54"/>
                <a:gd name="T10" fmla="*/ 340 w 370"/>
                <a:gd name="T11" fmla="*/ 44 h 54"/>
                <a:gd name="T12" fmla="*/ 318 w 370"/>
                <a:gd name="T13" fmla="*/ 38 h 54"/>
                <a:gd name="T14" fmla="*/ 318 w 370"/>
                <a:gd name="T15" fmla="*/ 38 h 54"/>
                <a:gd name="T16" fmla="*/ 260 w 370"/>
                <a:gd name="T17" fmla="*/ 24 h 54"/>
                <a:gd name="T18" fmla="*/ 260 w 370"/>
                <a:gd name="T19" fmla="*/ 24 h 54"/>
                <a:gd name="T20" fmla="*/ 224 w 370"/>
                <a:gd name="T21" fmla="*/ 18 h 54"/>
                <a:gd name="T22" fmla="*/ 188 w 370"/>
                <a:gd name="T23" fmla="*/ 12 h 54"/>
                <a:gd name="T24" fmla="*/ 188 w 370"/>
                <a:gd name="T25" fmla="*/ 12 h 54"/>
                <a:gd name="T26" fmla="*/ 150 w 370"/>
                <a:gd name="T27" fmla="*/ 8 h 54"/>
                <a:gd name="T28" fmla="*/ 114 w 370"/>
                <a:gd name="T29" fmla="*/ 4 h 54"/>
                <a:gd name="T30" fmla="*/ 114 w 370"/>
                <a:gd name="T31" fmla="*/ 4 h 54"/>
                <a:gd name="T32" fmla="*/ 54 w 370"/>
                <a:gd name="T33" fmla="*/ 2 h 54"/>
                <a:gd name="T34" fmla="*/ 54 w 370"/>
                <a:gd name="T35" fmla="*/ 2 h 54"/>
                <a:gd name="T36" fmla="*/ 32 w 370"/>
                <a:gd name="T37" fmla="*/ 2 h 54"/>
                <a:gd name="T38" fmla="*/ 32 w 370"/>
                <a:gd name="T39" fmla="*/ 2 h 54"/>
                <a:gd name="T40" fmla="*/ 14 w 370"/>
                <a:gd name="T41" fmla="*/ 4 h 54"/>
                <a:gd name="T42" fmla="*/ 14 w 370"/>
                <a:gd name="T43" fmla="*/ 4 h 54"/>
                <a:gd name="T44" fmla="*/ 0 w 370"/>
                <a:gd name="T45" fmla="*/ 2 h 54"/>
                <a:gd name="T46" fmla="*/ 0 w 370"/>
                <a:gd name="T47" fmla="*/ 2 h 54"/>
                <a:gd name="T48" fmla="*/ 14 w 370"/>
                <a:gd name="T49" fmla="*/ 2 h 54"/>
                <a:gd name="T50" fmla="*/ 14 w 370"/>
                <a:gd name="T51" fmla="*/ 2 h 54"/>
                <a:gd name="T52" fmla="*/ 32 w 370"/>
                <a:gd name="T53" fmla="*/ 0 h 54"/>
                <a:gd name="T54" fmla="*/ 32 w 370"/>
                <a:gd name="T55" fmla="*/ 0 h 54"/>
                <a:gd name="T56" fmla="*/ 54 w 370"/>
                <a:gd name="T57" fmla="*/ 0 h 54"/>
                <a:gd name="T58" fmla="*/ 54 w 370"/>
                <a:gd name="T59" fmla="*/ 0 h 54"/>
                <a:gd name="T60" fmla="*/ 114 w 370"/>
                <a:gd name="T61" fmla="*/ 0 h 54"/>
                <a:gd name="T62" fmla="*/ 114 w 370"/>
                <a:gd name="T63" fmla="*/ 0 h 54"/>
                <a:gd name="T64" fmla="*/ 150 w 370"/>
                <a:gd name="T65" fmla="*/ 2 h 54"/>
                <a:gd name="T66" fmla="*/ 188 w 370"/>
                <a:gd name="T67" fmla="*/ 6 h 54"/>
                <a:gd name="T68" fmla="*/ 188 w 370"/>
                <a:gd name="T69" fmla="*/ 6 h 54"/>
                <a:gd name="T70" fmla="*/ 226 w 370"/>
                <a:gd name="T71" fmla="*/ 12 h 54"/>
                <a:gd name="T72" fmla="*/ 260 w 370"/>
                <a:gd name="T73" fmla="*/ 20 h 54"/>
                <a:gd name="T74" fmla="*/ 260 w 370"/>
                <a:gd name="T75" fmla="*/ 20 h 54"/>
                <a:gd name="T76" fmla="*/ 318 w 370"/>
                <a:gd name="T77" fmla="*/ 34 h 54"/>
                <a:gd name="T78" fmla="*/ 318 w 370"/>
                <a:gd name="T79" fmla="*/ 34 h 54"/>
                <a:gd name="T80" fmla="*/ 340 w 370"/>
                <a:gd name="T81" fmla="*/ 42 h 54"/>
                <a:gd name="T82" fmla="*/ 340 w 370"/>
                <a:gd name="T83" fmla="*/ 42 h 54"/>
                <a:gd name="T84" fmla="*/ 356 w 370"/>
                <a:gd name="T85" fmla="*/ 48 h 54"/>
                <a:gd name="T86" fmla="*/ 356 w 370"/>
                <a:gd name="T87" fmla="*/ 48 h 54"/>
                <a:gd name="T88" fmla="*/ 370 w 370"/>
                <a:gd name="T89" fmla="*/ 54 h 54"/>
                <a:gd name="T90" fmla="*/ 370 w 370"/>
                <a:gd name="T9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0" h="54">
                  <a:moveTo>
                    <a:pt x="370" y="54"/>
                  </a:moveTo>
                  <a:lnTo>
                    <a:pt x="370" y="54"/>
                  </a:lnTo>
                  <a:lnTo>
                    <a:pt x="356" y="50"/>
                  </a:lnTo>
                  <a:lnTo>
                    <a:pt x="356" y="50"/>
                  </a:lnTo>
                  <a:lnTo>
                    <a:pt x="340" y="44"/>
                  </a:lnTo>
                  <a:lnTo>
                    <a:pt x="340" y="44"/>
                  </a:lnTo>
                  <a:lnTo>
                    <a:pt x="318" y="38"/>
                  </a:lnTo>
                  <a:lnTo>
                    <a:pt x="318" y="38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24" y="18"/>
                  </a:lnTo>
                  <a:lnTo>
                    <a:pt x="188" y="12"/>
                  </a:lnTo>
                  <a:lnTo>
                    <a:pt x="188" y="12"/>
                  </a:lnTo>
                  <a:lnTo>
                    <a:pt x="150" y="8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50" y="2"/>
                  </a:lnTo>
                  <a:lnTo>
                    <a:pt x="188" y="6"/>
                  </a:lnTo>
                  <a:lnTo>
                    <a:pt x="188" y="6"/>
                  </a:lnTo>
                  <a:lnTo>
                    <a:pt x="226" y="12"/>
                  </a:lnTo>
                  <a:lnTo>
                    <a:pt x="260" y="20"/>
                  </a:lnTo>
                  <a:lnTo>
                    <a:pt x="260" y="20"/>
                  </a:lnTo>
                  <a:lnTo>
                    <a:pt x="318" y="34"/>
                  </a:lnTo>
                  <a:lnTo>
                    <a:pt x="318" y="34"/>
                  </a:lnTo>
                  <a:lnTo>
                    <a:pt x="340" y="42"/>
                  </a:lnTo>
                  <a:lnTo>
                    <a:pt x="340" y="42"/>
                  </a:lnTo>
                  <a:lnTo>
                    <a:pt x="356" y="48"/>
                  </a:lnTo>
                  <a:lnTo>
                    <a:pt x="356" y="48"/>
                  </a:lnTo>
                  <a:lnTo>
                    <a:pt x="370" y="54"/>
                  </a:lnTo>
                  <a:lnTo>
                    <a:pt x="370" y="54"/>
                  </a:lnTo>
                  <a:close/>
                </a:path>
              </a:pathLst>
            </a:custGeom>
            <a:solidFill>
              <a:srgbClr val="2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9" name="Freeform 451"/>
            <p:cNvSpPr>
              <a:spLocks/>
            </p:cNvSpPr>
            <p:nvPr/>
          </p:nvSpPr>
          <p:spPr bwMode="auto">
            <a:xfrm>
              <a:off x="-1684339" y="7326317"/>
              <a:ext cx="19051" cy="73025"/>
            </a:xfrm>
            <a:custGeom>
              <a:avLst/>
              <a:gdLst>
                <a:gd name="T0" fmla="*/ 0 w 12"/>
                <a:gd name="T1" fmla="*/ 0 h 46"/>
                <a:gd name="T2" fmla="*/ 0 w 12"/>
                <a:gd name="T3" fmla="*/ 0 h 46"/>
                <a:gd name="T4" fmla="*/ 12 w 12"/>
                <a:gd name="T5" fmla="*/ 46 h 46"/>
                <a:gd name="T6" fmla="*/ 0 w 1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6">
                  <a:moveTo>
                    <a:pt x="0" y="0"/>
                  </a:moveTo>
                  <a:lnTo>
                    <a:pt x="0" y="0"/>
                  </a:lnTo>
                  <a:lnTo>
                    <a:pt x="12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0" name="Freeform 452"/>
            <p:cNvSpPr>
              <a:spLocks/>
            </p:cNvSpPr>
            <p:nvPr/>
          </p:nvSpPr>
          <p:spPr bwMode="auto">
            <a:xfrm>
              <a:off x="-1684339" y="7326317"/>
              <a:ext cx="19051" cy="73025"/>
            </a:xfrm>
            <a:custGeom>
              <a:avLst/>
              <a:gdLst>
                <a:gd name="T0" fmla="*/ 0 w 12"/>
                <a:gd name="T1" fmla="*/ 0 h 46"/>
                <a:gd name="T2" fmla="*/ 0 w 12"/>
                <a:gd name="T3" fmla="*/ 0 h 46"/>
                <a:gd name="T4" fmla="*/ 12 w 12"/>
                <a:gd name="T5" fmla="*/ 46 h 46"/>
                <a:gd name="T6" fmla="*/ 0 w 1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6">
                  <a:moveTo>
                    <a:pt x="0" y="0"/>
                  </a:moveTo>
                  <a:lnTo>
                    <a:pt x="0" y="0"/>
                  </a:ln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1" name="Freeform 453"/>
            <p:cNvSpPr>
              <a:spLocks/>
            </p:cNvSpPr>
            <p:nvPr/>
          </p:nvSpPr>
          <p:spPr bwMode="auto">
            <a:xfrm>
              <a:off x="-1684338" y="7221542"/>
              <a:ext cx="161925" cy="177799"/>
            </a:xfrm>
            <a:custGeom>
              <a:avLst/>
              <a:gdLst>
                <a:gd name="T0" fmla="*/ 96 w 102"/>
                <a:gd name="T1" fmla="*/ 0 h 112"/>
                <a:gd name="T2" fmla="*/ 96 w 102"/>
                <a:gd name="T3" fmla="*/ 0 h 112"/>
                <a:gd name="T4" fmla="*/ 50 w 102"/>
                <a:gd name="T5" fmla="*/ 34 h 112"/>
                <a:gd name="T6" fmla="*/ 0 w 102"/>
                <a:gd name="T7" fmla="*/ 66 h 112"/>
                <a:gd name="T8" fmla="*/ 12 w 102"/>
                <a:gd name="T9" fmla="*/ 112 h 112"/>
                <a:gd name="T10" fmla="*/ 102 w 102"/>
                <a:gd name="T11" fmla="*/ 54 h 112"/>
                <a:gd name="T12" fmla="*/ 96 w 10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2">
                  <a:moveTo>
                    <a:pt x="96" y="0"/>
                  </a:moveTo>
                  <a:lnTo>
                    <a:pt x="96" y="0"/>
                  </a:lnTo>
                  <a:lnTo>
                    <a:pt x="50" y="34"/>
                  </a:lnTo>
                  <a:lnTo>
                    <a:pt x="0" y="66"/>
                  </a:lnTo>
                  <a:lnTo>
                    <a:pt x="12" y="112"/>
                  </a:lnTo>
                  <a:lnTo>
                    <a:pt x="102" y="5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8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2" name="Freeform 454"/>
            <p:cNvSpPr>
              <a:spLocks/>
            </p:cNvSpPr>
            <p:nvPr/>
          </p:nvSpPr>
          <p:spPr bwMode="auto">
            <a:xfrm>
              <a:off x="-1684338" y="7221542"/>
              <a:ext cx="161925" cy="177799"/>
            </a:xfrm>
            <a:custGeom>
              <a:avLst/>
              <a:gdLst>
                <a:gd name="T0" fmla="*/ 96 w 102"/>
                <a:gd name="T1" fmla="*/ 0 h 112"/>
                <a:gd name="T2" fmla="*/ 96 w 102"/>
                <a:gd name="T3" fmla="*/ 0 h 112"/>
                <a:gd name="T4" fmla="*/ 50 w 102"/>
                <a:gd name="T5" fmla="*/ 34 h 112"/>
                <a:gd name="T6" fmla="*/ 0 w 102"/>
                <a:gd name="T7" fmla="*/ 66 h 112"/>
                <a:gd name="T8" fmla="*/ 12 w 102"/>
                <a:gd name="T9" fmla="*/ 112 h 112"/>
                <a:gd name="T10" fmla="*/ 102 w 102"/>
                <a:gd name="T11" fmla="*/ 54 h 112"/>
                <a:gd name="T12" fmla="*/ 96 w 10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2">
                  <a:moveTo>
                    <a:pt x="96" y="0"/>
                  </a:moveTo>
                  <a:lnTo>
                    <a:pt x="96" y="0"/>
                  </a:lnTo>
                  <a:lnTo>
                    <a:pt x="50" y="34"/>
                  </a:lnTo>
                  <a:lnTo>
                    <a:pt x="0" y="66"/>
                  </a:lnTo>
                  <a:lnTo>
                    <a:pt x="12" y="112"/>
                  </a:lnTo>
                  <a:lnTo>
                    <a:pt x="102" y="54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3" name="Freeform 455"/>
            <p:cNvSpPr>
              <a:spLocks/>
            </p:cNvSpPr>
            <p:nvPr/>
          </p:nvSpPr>
          <p:spPr bwMode="auto">
            <a:xfrm>
              <a:off x="-1684338" y="7221542"/>
              <a:ext cx="152400" cy="104774"/>
            </a:xfrm>
            <a:custGeom>
              <a:avLst/>
              <a:gdLst>
                <a:gd name="T0" fmla="*/ 96 w 96"/>
                <a:gd name="T1" fmla="*/ 0 h 66"/>
                <a:gd name="T2" fmla="*/ 0 w 96"/>
                <a:gd name="T3" fmla="*/ 66 h 66"/>
                <a:gd name="T4" fmla="*/ 0 w 96"/>
                <a:gd name="T5" fmla="*/ 66 h 66"/>
                <a:gd name="T6" fmla="*/ 0 w 96"/>
                <a:gd name="T7" fmla="*/ 66 h 66"/>
                <a:gd name="T8" fmla="*/ 0 w 96"/>
                <a:gd name="T9" fmla="*/ 66 h 66"/>
                <a:gd name="T10" fmla="*/ 50 w 96"/>
                <a:gd name="T11" fmla="*/ 34 h 66"/>
                <a:gd name="T12" fmla="*/ 96 w 96"/>
                <a:gd name="T13" fmla="*/ 0 h 66"/>
                <a:gd name="T14" fmla="*/ 96 w 96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6">
                  <a:moveTo>
                    <a:pt x="96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50" y="34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9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4" name="Freeform 456"/>
            <p:cNvSpPr>
              <a:spLocks/>
            </p:cNvSpPr>
            <p:nvPr/>
          </p:nvSpPr>
          <p:spPr bwMode="auto">
            <a:xfrm>
              <a:off x="-1684338" y="7221542"/>
              <a:ext cx="152400" cy="104774"/>
            </a:xfrm>
            <a:custGeom>
              <a:avLst/>
              <a:gdLst>
                <a:gd name="T0" fmla="*/ 96 w 96"/>
                <a:gd name="T1" fmla="*/ 0 h 66"/>
                <a:gd name="T2" fmla="*/ 0 w 96"/>
                <a:gd name="T3" fmla="*/ 66 h 66"/>
                <a:gd name="T4" fmla="*/ 0 w 96"/>
                <a:gd name="T5" fmla="*/ 66 h 66"/>
                <a:gd name="T6" fmla="*/ 0 w 96"/>
                <a:gd name="T7" fmla="*/ 66 h 66"/>
                <a:gd name="T8" fmla="*/ 0 w 96"/>
                <a:gd name="T9" fmla="*/ 66 h 66"/>
                <a:gd name="T10" fmla="*/ 50 w 96"/>
                <a:gd name="T11" fmla="*/ 34 h 66"/>
                <a:gd name="T12" fmla="*/ 96 w 96"/>
                <a:gd name="T13" fmla="*/ 0 h 66"/>
                <a:gd name="T14" fmla="*/ 96 w 96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66">
                  <a:moveTo>
                    <a:pt x="96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50" y="34"/>
                  </a:lnTo>
                  <a:lnTo>
                    <a:pt x="96" y="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5" name="Freeform 457"/>
            <p:cNvSpPr>
              <a:spLocks noEditPoints="1"/>
            </p:cNvSpPr>
            <p:nvPr/>
          </p:nvSpPr>
          <p:spPr bwMode="auto">
            <a:xfrm>
              <a:off x="-2678114" y="7319967"/>
              <a:ext cx="152400" cy="139700"/>
            </a:xfrm>
            <a:custGeom>
              <a:avLst/>
              <a:gdLst>
                <a:gd name="T0" fmla="*/ 96 w 96"/>
                <a:gd name="T1" fmla="*/ 44 h 88"/>
                <a:gd name="T2" fmla="*/ 80 w 96"/>
                <a:gd name="T3" fmla="*/ 88 h 88"/>
                <a:gd name="T4" fmla="*/ 80 w 96"/>
                <a:gd name="T5" fmla="*/ 88 h 88"/>
                <a:gd name="T6" fmla="*/ 96 w 96"/>
                <a:gd name="T7" fmla="*/ 44 h 88"/>
                <a:gd name="T8" fmla="*/ 96 w 96"/>
                <a:gd name="T9" fmla="*/ 44 h 88"/>
                <a:gd name="T10" fmla="*/ 12 w 96"/>
                <a:gd name="T11" fmla="*/ 0 h 88"/>
                <a:gd name="T12" fmla="*/ 0 w 96"/>
                <a:gd name="T13" fmla="*/ 50 h 88"/>
                <a:gd name="T14" fmla="*/ 2 w 96"/>
                <a:gd name="T15" fmla="*/ 52 h 88"/>
                <a:gd name="T16" fmla="*/ 12 w 96"/>
                <a:gd name="T17" fmla="*/ 0 h 88"/>
                <a:gd name="T18" fmla="*/ 12 w 96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8">
                  <a:moveTo>
                    <a:pt x="96" y="44"/>
                  </a:moveTo>
                  <a:lnTo>
                    <a:pt x="80" y="88"/>
                  </a:lnTo>
                  <a:lnTo>
                    <a:pt x="80" y="88"/>
                  </a:lnTo>
                  <a:lnTo>
                    <a:pt x="96" y="44"/>
                  </a:lnTo>
                  <a:lnTo>
                    <a:pt x="96" y="44"/>
                  </a:lnTo>
                  <a:close/>
                  <a:moveTo>
                    <a:pt x="12" y="0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6" name="Freeform 458"/>
            <p:cNvSpPr>
              <a:spLocks/>
            </p:cNvSpPr>
            <p:nvPr/>
          </p:nvSpPr>
          <p:spPr bwMode="auto">
            <a:xfrm>
              <a:off x="-2551113" y="7389821"/>
              <a:ext cx="25399" cy="69851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44 h 44"/>
                <a:gd name="T4" fmla="*/ 0 w 16"/>
                <a:gd name="T5" fmla="*/ 44 h 44"/>
                <a:gd name="T6" fmla="*/ 16 w 16"/>
                <a:gd name="T7" fmla="*/ 0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16" y="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7" name="Freeform 459"/>
            <p:cNvSpPr>
              <a:spLocks/>
            </p:cNvSpPr>
            <p:nvPr/>
          </p:nvSpPr>
          <p:spPr bwMode="auto">
            <a:xfrm>
              <a:off x="-2678114" y="7319970"/>
              <a:ext cx="19051" cy="82550"/>
            </a:xfrm>
            <a:custGeom>
              <a:avLst/>
              <a:gdLst>
                <a:gd name="T0" fmla="*/ 12 w 12"/>
                <a:gd name="T1" fmla="*/ 0 h 52"/>
                <a:gd name="T2" fmla="*/ 0 w 12"/>
                <a:gd name="T3" fmla="*/ 50 h 52"/>
                <a:gd name="T4" fmla="*/ 2 w 12"/>
                <a:gd name="T5" fmla="*/ 52 h 52"/>
                <a:gd name="T6" fmla="*/ 12 w 12"/>
                <a:gd name="T7" fmla="*/ 0 h 52"/>
                <a:gd name="T8" fmla="*/ 12 w 1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2">
                  <a:moveTo>
                    <a:pt x="12" y="0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8" name="Freeform 460"/>
            <p:cNvSpPr>
              <a:spLocks/>
            </p:cNvSpPr>
            <p:nvPr/>
          </p:nvSpPr>
          <p:spPr bwMode="auto">
            <a:xfrm>
              <a:off x="-2674938" y="7319967"/>
              <a:ext cx="149224" cy="139700"/>
            </a:xfrm>
            <a:custGeom>
              <a:avLst/>
              <a:gdLst>
                <a:gd name="T0" fmla="*/ 10 w 94"/>
                <a:gd name="T1" fmla="*/ 0 h 88"/>
                <a:gd name="T2" fmla="*/ 0 w 94"/>
                <a:gd name="T3" fmla="*/ 52 h 88"/>
                <a:gd name="T4" fmla="*/ 78 w 94"/>
                <a:gd name="T5" fmla="*/ 88 h 88"/>
                <a:gd name="T6" fmla="*/ 94 w 94"/>
                <a:gd name="T7" fmla="*/ 44 h 88"/>
                <a:gd name="T8" fmla="*/ 94 w 94"/>
                <a:gd name="T9" fmla="*/ 44 h 88"/>
                <a:gd name="T10" fmla="*/ 52 w 94"/>
                <a:gd name="T11" fmla="*/ 24 h 88"/>
                <a:gd name="T12" fmla="*/ 10 w 94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8">
                  <a:moveTo>
                    <a:pt x="10" y="0"/>
                  </a:moveTo>
                  <a:lnTo>
                    <a:pt x="0" y="52"/>
                  </a:lnTo>
                  <a:lnTo>
                    <a:pt x="78" y="88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52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58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9" name="Freeform 461"/>
            <p:cNvSpPr>
              <a:spLocks/>
            </p:cNvSpPr>
            <p:nvPr/>
          </p:nvSpPr>
          <p:spPr bwMode="auto">
            <a:xfrm>
              <a:off x="-2674938" y="7319965"/>
              <a:ext cx="149224" cy="139700"/>
            </a:xfrm>
            <a:custGeom>
              <a:avLst/>
              <a:gdLst>
                <a:gd name="T0" fmla="*/ 10 w 94"/>
                <a:gd name="T1" fmla="*/ 0 h 88"/>
                <a:gd name="T2" fmla="*/ 0 w 94"/>
                <a:gd name="T3" fmla="*/ 52 h 88"/>
                <a:gd name="T4" fmla="*/ 78 w 94"/>
                <a:gd name="T5" fmla="*/ 88 h 88"/>
                <a:gd name="T6" fmla="*/ 94 w 94"/>
                <a:gd name="T7" fmla="*/ 44 h 88"/>
                <a:gd name="T8" fmla="*/ 94 w 94"/>
                <a:gd name="T9" fmla="*/ 44 h 88"/>
                <a:gd name="T10" fmla="*/ 52 w 94"/>
                <a:gd name="T11" fmla="*/ 24 h 88"/>
                <a:gd name="T12" fmla="*/ 10 w 94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8">
                  <a:moveTo>
                    <a:pt x="10" y="0"/>
                  </a:moveTo>
                  <a:lnTo>
                    <a:pt x="0" y="52"/>
                  </a:lnTo>
                  <a:lnTo>
                    <a:pt x="78" y="88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52" y="24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0" name="Freeform 462"/>
            <p:cNvSpPr>
              <a:spLocks/>
            </p:cNvSpPr>
            <p:nvPr/>
          </p:nvSpPr>
          <p:spPr bwMode="auto">
            <a:xfrm>
              <a:off x="-2659063" y="7319965"/>
              <a:ext cx="133350" cy="69851"/>
            </a:xfrm>
            <a:custGeom>
              <a:avLst/>
              <a:gdLst>
                <a:gd name="T0" fmla="*/ 0 w 84"/>
                <a:gd name="T1" fmla="*/ 0 h 44"/>
                <a:gd name="T2" fmla="*/ 0 w 84"/>
                <a:gd name="T3" fmla="*/ 0 h 44"/>
                <a:gd name="T4" fmla="*/ 0 w 84"/>
                <a:gd name="T5" fmla="*/ 0 h 44"/>
                <a:gd name="T6" fmla="*/ 0 w 84"/>
                <a:gd name="T7" fmla="*/ 0 h 44"/>
                <a:gd name="T8" fmla="*/ 42 w 84"/>
                <a:gd name="T9" fmla="*/ 24 h 44"/>
                <a:gd name="T10" fmla="*/ 84 w 84"/>
                <a:gd name="T11" fmla="*/ 44 h 44"/>
                <a:gd name="T12" fmla="*/ 84 w 84"/>
                <a:gd name="T13" fmla="*/ 44 h 44"/>
                <a:gd name="T14" fmla="*/ 84 w 84"/>
                <a:gd name="T15" fmla="*/ 44 h 44"/>
                <a:gd name="T16" fmla="*/ 0 w 8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2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9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1" name="Freeform 463"/>
            <p:cNvSpPr>
              <a:spLocks/>
            </p:cNvSpPr>
            <p:nvPr/>
          </p:nvSpPr>
          <p:spPr bwMode="auto">
            <a:xfrm>
              <a:off x="-2659063" y="7319965"/>
              <a:ext cx="133350" cy="69851"/>
            </a:xfrm>
            <a:custGeom>
              <a:avLst/>
              <a:gdLst>
                <a:gd name="T0" fmla="*/ 0 w 84"/>
                <a:gd name="T1" fmla="*/ 0 h 44"/>
                <a:gd name="T2" fmla="*/ 0 w 84"/>
                <a:gd name="T3" fmla="*/ 0 h 44"/>
                <a:gd name="T4" fmla="*/ 0 w 84"/>
                <a:gd name="T5" fmla="*/ 0 h 44"/>
                <a:gd name="T6" fmla="*/ 0 w 84"/>
                <a:gd name="T7" fmla="*/ 0 h 44"/>
                <a:gd name="T8" fmla="*/ 42 w 84"/>
                <a:gd name="T9" fmla="*/ 24 h 44"/>
                <a:gd name="T10" fmla="*/ 84 w 84"/>
                <a:gd name="T11" fmla="*/ 44 h 44"/>
                <a:gd name="T12" fmla="*/ 84 w 84"/>
                <a:gd name="T13" fmla="*/ 44 h 44"/>
                <a:gd name="T14" fmla="*/ 84 w 84"/>
                <a:gd name="T15" fmla="*/ 44 h 44"/>
                <a:gd name="T16" fmla="*/ 0 w 8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2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2" name="Freeform 464"/>
            <p:cNvSpPr>
              <a:spLocks/>
            </p:cNvSpPr>
            <p:nvPr/>
          </p:nvSpPr>
          <p:spPr bwMode="auto">
            <a:xfrm>
              <a:off x="-1738312" y="6704016"/>
              <a:ext cx="330200" cy="374649"/>
            </a:xfrm>
            <a:custGeom>
              <a:avLst/>
              <a:gdLst>
                <a:gd name="T0" fmla="*/ 208 w 208"/>
                <a:gd name="T1" fmla="*/ 0 h 236"/>
                <a:gd name="T2" fmla="*/ 208 w 208"/>
                <a:gd name="T3" fmla="*/ 0 h 236"/>
                <a:gd name="T4" fmla="*/ 198 w 208"/>
                <a:gd name="T5" fmla="*/ 6 h 236"/>
                <a:gd name="T6" fmla="*/ 170 w 208"/>
                <a:gd name="T7" fmla="*/ 26 h 236"/>
                <a:gd name="T8" fmla="*/ 170 w 208"/>
                <a:gd name="T9" fmla="*/ 26 h 236"/>
                <a:gd name="T10" fmla="*/ 160 w 208"/>
                <a:gd name="T11" fmla="*/ 32 h 236"/>
                <a:gd name="T12" fmla="*/ 160 w 208"/>
                <a:gd name="T13" fmla="*/ 32 h 236"/>
                <a:gd name="T14" fmla="*/ 150 w 208"/>
                <a:gd name="T15" fmla="*/ 40 h 236"/>
                <a:gd name="T16" fmla="*/ 150 w 208"/>
                <a:gd name="T17" fmla="*/ 40 h 236"/>
                <a:gd name="T18" fmla="*/ 130 w 208"/>
                <a:gd name="T19" fmla="*/ 58 h 236"/>
                <a:gd name="T20" fmla="*/ 130 w 208"/>
                <a:gd name="T21" fmla="*/ 58 h 236"/>
                <a:gd name="T22" fmla="*/ 108 w 208"/>
                <a:gd name="T23" fmla="*/ 78 h 236"/>
                <a:gd name="T24" fmla="*/ 86 w 208"/>
                <a:gd name="T25" fmla="*/ 102 h 236"/>
                <a:gd name="T26" fmla="*/ 86 w 208"/>
                <a:gd name="T27" fmla="*/ 102 h 236"/>
                <a:gd name="T28" fmla="*/ 66 w 208"/>
                <a:gd name="T29" fmla="*/ 126 h 236"/>
                <a:gd name="T30" fmla="*/ 48 w 208"/>
                <a:gd name="T31" fmla="*/ 152 h 236"/>
                <a:gd name="T32" fmla="*/ 48 w 208"/>
                <a:gd name="T33" fmla="*/ 152 h 236"/>
                <a:gd name="T34" fmla="*/ 32 w 208"/>
                <a:gd name="T35" fmla="*/ 174 h 236"/>
                <a:gd name="T36" fmla="*/ 32 w 208"/>
                <a:gd name="T37" fmla="*/ 174 h 236"/>
                <a:gd name="T38" fmla="*/ 26 w 208"/>
                <a:gd name="T39" fmla="*/ 184 h 236"/>
                <a:gd name="T40" fmla="*/ 26 w 208"/>
                <a:gd name="T41" fmla="*/ 184 h 236"/>
                <a:gd name="T42" fmla="*/ 22 w 208"/>
                <a:gd name="T43" fmla="*/ 194 h 236"/>
                <a:gd name="T44" fmla="*/ 22 w 208"/>
                <a:gd name="T45" fmla="*/ 194 h 236"/>
                <a:gd name="T46" fmla="*/ 6 w 208"/>
                <a:gd name="T47" fmla="*/ 226 h 236"/>
                <a:gd name="T48" fmla="*/ 0 w 208"/>
                <a:gd name="T49" fmla="*/ 236 h 236"/>
                <a:gd name="T50" fmla="*/ 0 w 208"/>
                <a:gd name="T51" fmla="*/ 236 h 236"/>
                <a:gd name="T52" fmla="*/ 4 w 208"/>
                <a:gd name="T53" fmla="*/ 224 h 236"/>
                <a:gd name="T54" fmla="*/ 4 w 208"/>
                <a:gd name="T55" fmla="*/ 224 h 236"/>
                <a:gd name="T56" fmla="*/ 8 w 208"/>
                <a:gd name="T57" fmla="*/ 210 h 236"/>
                <a:gd name="T58" fmla="*/ 8 w 208"/>
                <a:gd name="T59" fmla="*/ 210 h 236"/>
                <a:gd name="T60" fmla="*/ 16 w 208"/>
                <a:gd name="T61" fmla="*/ 192 h 236"/>
                <a:gd name="T62" fmla="*/ 16 w 208"/>
                <a:gd name="T63" fmla="*/ 192 h 236"/>
                <a:gd name="T64" fmla="*/ 22 w 208"/>
                <a:gd name="T65" fmla="*/ 182 h 236"/>
                <a:gd name="T66" fmla="*/ 22 w 208"/>
                <a:gd name="T67" fmla="*/ 182 h 236"/>
                <a:gd name="T68" fmla="*/ 28 w 208"/>
                <a:gd name="T69" fmla="*/ 172 h 236"/>
                <a:gd name="T70" fmla="*/ 28 w 208"/>
                <a:gd name="T71" fmla="*/ 172 h 236"/>
                <a:gd name="T72" fmla="*/ 42 w 208"/>
                <a:gd name="T73" fmla="*/ 148 h 236"/>
                <a:gd name="T74" fmla="*/ 42 w 208"/>
                <a:gd name="T75" fmla="*/ 148 h 236"/>
                <a:gd name="T76" fmla="*/ 60 w 208"/>
                <a:gd name="T77" fmla="*/ 122 h 236"/>
                <a:gd name="T78" fmla="*/ 80 w 208"/>
                <a:gd name="T79" fmla="*/ 98 h 236"/>
                <a:gd name="T80" fmla="*/ 80 w 208"/>
                <a:gd name="T81" fmla="*/ 98 h 236"/>
                <a:gd name="T82" fmla="*/ 102 w 208"/>
                <a:gd name="T83" fmla="*/ 74 h 236"/>
                <a:gd name="T84" fmla="*/ 126 w 208"/>
                <a:gd name="T85" fmla="*/ 52 h 236"/>
                <a:gd name="T86" fmla="*/ 126 w 208"/>
                <a:gd name="T87" fmla="*/ 52 h 236"/>
                <a:gd name="T88" fmla="*/ 146 w 208"/>
                <a:gd name="T89" fmla="*/ 36 h 236"/>
                <a:gd name="T90" fmla="*/ 146 w 208"/>
                <a:gd name="T91" fmla="*/ 36 h 236"/>
                <a:gd name="T92" fmla="*/ 156 w 208"/>
                <a:gd name="T93" fmla="*/ 28 h 236"/>
                <a:gd name="T94" fmla="*/ 156 w 208"/>
                <a:gd name="T95" fmla="*/ 28 h 236"/>
                <a:gd name="T96" fmla="*/ 166 w 208"/>
                <a:gd name="T97" fmla="*/ 22 h 236"/>
                <a:gd name="T98" fmla="*/ 166 w 208"/>
                <a:gd name="T99" fmla="*/ 22 h 236"/>
                <a:gd name="T100" fmla="*/ 184 w 208"/>
                <a:gd name="T101" fmla="*/ 12 h 236"/>
                <a:gd name="T102" fmla="*/ 184 w 208"/>
                <a:gd name="T103" fmla="*/ 12 h 236"/>
                <a:gd name="T104" fmla="*/ 196 w 208"/>
                <a:gd name="T105" fmla="*/ 4 h 236"/>
                <a:gd name="T106" fmla="*/ 196 w 208"/>
                <a:gd name="T107" fmla="*/ 4 h 236"/>
                <a:gd name="T108" fmla="*/ 208 w 208"/>
                <a:gd name="T109" fmla="*/ 0 h 236"/>
                <a:gd name="T110" fmla="*/ 208 w 208"/>
                <a:gd name="T1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" h="236">
                  <a:moveTo>
                    <a:pt x="208" y="0"/>
                  </a:moveTo>
                  <a:lnTo>
                    <a:pt x="208" y="0"/>
                  </a:lnTo>
                  <a:lnTo>
                    <a:pt x="198" y="6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50" y="40"/>
                  </a:lnTo>
                  <a:lnTo>
                    <a:pt x="150" y="40"/>
                  </a:lnTo>
                  <a:lnTo>
                    <a:pt x="130" y="58"/>
                  </a:lnTo>
                  <a:lnTo>
                    <a:pt x="130" y="58"/>
                  </a:lnTo>
                  <a:lnTo>
                    <a:pt x="108" y="78"/>
                  </a:lnTo>
                  <a:lnTo>
                    <a:pt x="86" y="102"/>
                  </a:lnTo>
                  <a:lnTo>
                    <a:pt x="86" y="102"/>
                  </a:lnTo>
                  <a:lnTo>
                    <a:pt x="66" y="126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26" y="184"/>
                  </a:lnTo>
                  <a:lnTo>
                    <a:pt x="26" y="184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6" y="226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8" y="210"/>
                  </a:lnTo>
                  <a:lnTo>
                    <a:pt x="8" y="210"/>
                  </a:lnTo>
                  <a:lnTo>
                    <a:pt x="16" y="192"/>
                  </a:lnTo>
                  <a:lnTo>
                    <a:pt x="16" y="19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60" y="122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102" y="74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46" y="36"/>
                  </a:lnTo>
                  <a:lnTo>
                    <a:pt x="146" y="36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66" y="22"/>
                  </a:lnTo>
                  <a:lnTo>
                    <a:pt x="166" y="22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27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3" name="Freeform 465"/>
            <p:cNvSpPr>
              <a:spLocks/>
            </p:cNvSpPr>
            <p:nvPr/>
          </p:nvSpPr>
          <p:spPr bwMode="auto">
            <a:xfrm>
              <a:off x="-1398588" y="6240465"/>
              <a:ext cx="74613" cy="304800"/>
            </a:xfrm>
            <a:custGeom>
              <a:avLst/>
              <a:gdLst>
                <a:gd name="T0" fmla="*/ 47 w 47"/>
                <a:gd name="T1" fmla="*/ 0 h 192"/>
                <a:gd name="T2" fmla="*/ 47 w 47"/>
                <a:gd name="T3" fmla="*/ 0 h 192"/>
                <a:gd name="T4" fmla="*/ 44 w 47"/>
                <a:gd name="T5" fmla="*/ 8 h 192"/>
                <a:gd name="T6" fmla="*/ 36 w 47"/>
                <a:gd name="T7" fmla="*/ 28 h 192"/>
                <a:gd name="T8" fmla="*/ 24 w 47"/>
                <a:gd name="T9" fmla="*/ 56 h 192"/>
                <a:gd name="T10" fmla="*/ 14 w 47"/>
                <a:gd name="T11" fmla="*/ 94 h 192"/>
                <a:gd name="T12" fmla="*/ 14 w 47"/>
                <a:gd name="T13" fmla="*/ 94 h 192"/>
                <a:gd name="T14" fmla="*/ 10 w 47"/>
                <a:gd name="T15" fmla="*/ 114 h 192"/>
                <a:gd name="T16" fmla="*/ 8 w 47"/>
                <a:gd name="T17" fmla="*/ 132 h 192"/>
                <a:gd name="T18" fmla="*/ 4 w 47"/>
                <a:gd name="T19" fmla="*/ 162 h 192"/>
                <a:gd name="T20" fmla="*/ 4 w 47"/>
                <a:gd name="T21" fmla="*/ 184 h 192"/>
                <a:gd name="T22" fmla="*/ 4 w 47"/>
                <a:gd name="T23" fmla="*/ 192 h 192"/>
                <a:gd name="T24" fmla="*/ 4 w 47"/>
                <a:gd name="T25" fmla="*/ 192 h 192"/>
                <a:gd name="T26" fmla="*/ 2 w 47"/>
                <a:gd name="T27" fmla="*/ 184 h 192"/>
                <a:gd name="T28" fmla="*/ 0 w 47"/>
                <a:gd name="T29" fmla="*/ 162 h 192"/>
                <a:gd name="T30" fmla="*/ 0 w 47"/>
                <a:gd name="T31" fmla="*/ 162 h 192"/>
                <a:gd name="T32" fmla="*/ 0 w 47"/>
                <a:gd name="T33" fmla="*/ 130 h 192"/>
                <a:gd name="T34" fmla="*/ 0 w 47"/>
                <a:gd name="T35" fmla="*/ 130 h 192"/>
                <a:gd name="T36" fmla="*/ 2 w 47"/>
                <a:gd name="T37" fmla="*/ 112 h 192"/>
                <a:gd name="T38" fmla="*/ 6 w 47"/>
                <a:gd name="T39" fmla="*/ 92 h 192"/>
                <a:gd name="T40" fmla="*/ 6 w 47"/>
                <a:gd name="T41" fmla="*/ 92 h 192"/>
                <a:gd name="T42" fmla="*/ 12 w 47"/>
                <a:gd name="T43" fmla="*/ 72 h 192"/>
                <a:gd name="T44" fmla="*/ 18 w 47"/>
                <a:gd name="T45" fmla="*/ 54 h 192"/>
                <a:gd name="T46" fmla="*/ 18 w 47"/>
                <a:gd name="T47" fmla="*/ 54 h 192"/>
                <a:gd name="T48" fmla="*/ 30 w 47"/>
                <a:gd name="T49" fmla="*/ 26 h 192"/>
                <a:gd name="T50" fmla="*/ 30 w 47"/>
                <a:gd name="T51" fmla="*/ 26 h 192"/>
                <a:gd name="T52" fmla="*/ 42 w 47"/>
                <a:gd name="T53" fmla="*/ 6 h 192"/>
                <a:gd name="T54" fmla="*/ 47 w 47"/>
                <a:gd name="T55" fmla="*/ 0 h 192"/>
                <a:gd name="T56" fmla="*/ 47 w 47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" h="192">
                  <a:moveTo>
                    <a:pt x="47" y="0"/>
                  </a:moveTo>
                  <a:lnTo>
                    <a:pt x="47" y="0"/>
                  </a:lnTo>
                  <a:lnTo>
                    <a:pt x="44" y="8"/>
                  </a:lnTo>
                  <a:lnTo>
                    <a:pt x="36" y="28"/>
                  </a:lnTo>
                  <a:lnTo>
                    <a:pt x="24" y="56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0" y="114"/>
                  </a:lnTo>
                  <a:lnTo>
                    <a:pt x="8" y="132"/>
                  </a:lnTo>
                  <a:lnTo>
                    <a:pt x="4" y="162"/>
                  </a:lnTo>
                  <a:lnTo>
                    <a:pt x="4" y="184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2" y="18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" y="11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7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42" y="6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27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5" name="Freeform 466"/>
            <p:cNvSpPr>
              <a:spLocks/>
            </p:cNvSpPr>
            <p:nvPr/>
          </p:nvSpPr>
          <p:spPr bwMode="auto">
            <a:xfrm>
              <a:off x="-2719388" y="5973763"/>
              <a:ext cx="1671638" cy="1428750"/>
            </a:xfrm>
            <a:custGeom>
              <a:avLst/>
              <a:gdLst>
                <a:gd name="T0" fmla="*/ 830 w 1053"/>
                <a:gd name="T1" fmla="*/ 6 h 900"/>
                <a:gd name="T2" fmla="*/ 844 w 1053"/>
                <a:gd name="T3" fmla="*/ 2 h 900"/>
                <a:gd name="T4" fmla="*/ 897 w 1053"/>
                <a:gd name="T5" fmla="*/ 0 h 900"/>
                <a:gd name="T6" fmla="*/ 933 w 1053"/>
                <a:gd name="T7" fmla="*/ 8 h 900"/>
                <a:gd name="T8" fmla="*/ 973 w 1053"/>
                <a:gd name="T9" fmla="*/ 26 h 900"/>
                <a:gd name="T10" fmla="*/ 1013 w 1053"/>
                <a:gd name="T11" fmla="*/ 60 h 900"/>
                <a:gd name="T12" fmla="*/ 1029 w 1053"/>
                <a:gd name="T13" fmla="*/ 82 h 900"/>
                <a:gd name="T14" fmla="*/ 1041 w 1053"/>
                <a:gd name="T15" fmla="*/ 110 h 900"/>
                <a:gd name="T16" fmla="*/ 1053 w 1053"/>
                <a:gd name="T17" fmla="*/ 172 h 900"/>
                <a:gd name="T18" fmla="*/ 1045 w 1053"/>
                <a:gd name="T19" fmla="*/ 240 h 900"/>
                <a:gd name="T20" fmla="*/ 1007 w 1053"/>
                <a:gd name="T21" fmla="*/ 344 h 900"/>
                <a:gd name="T22" fmla="*/ 951 w 1053"/>
                <a:gd name="T23" fmla="*/ 450 h 900"/>
                <a:gd name="T24" fmla="*/ 883 w 1053"/>
                <a:gd name="T25" fmla="*/ 558 h 900"/>
                <a:gd name="T26" fmla="*/ 800 w 1053"/>
                <a:gd name="T27" fmla="*/ 666 h 900"/>
                <a:gd name="T28" fmla="*/ 738 w 1053"/>
                <a:gd name="T29" fmla="*/ 732 h 900"/>
                <a:gd name="T30" fmla="*/ 670 w 1053"/>
                <a:gd name="T31" fmla="*/ 788 h 900"/>
                <a:gd name="T32" fmla="*/ 562 w 1053"/>
                <a:gd name="T33" fmla="*/ 852 h 900"/>
                <a:gd name="T34" fmla="*/ 506 w 1053"/>
                <a:gd name="T35" fmla="*/ 872 h 900"/>
                <a:gd name="T36" fmla="*/ 468 w 1053"/>
                <a:gd name="T37" fmla="*/ 884 h 900"/>
                <a:gd name="T38" fmla="*/ 450 w 1053"/>
                <a:gd name="T39" fmla="*/ 888 h 900"/>
                <a:gd name="T40" fmla="*/ 396 w 1053"/>
                <a:gd name="T41" fmla="*/ 896 h 900"/>
                <a:gd name="T42" fmla="*/ 378 w 1053"/>
                <a:gd name="T43" fmla="*/ 898 h 900"/>
                <a:gd name="T44" fmla="*/ 278 w 1053"/>
                <a:gd name="T45" fmla="*/ 898 h 900"/>
                <a:gd name="T46" fmla="*/ 218 w 1053"/>
                <a:gd name="T47" fmla="*/ 890 h 900"/>
                <a:gd name="T48" fmla="*/ 142 w 1053"/>
                <a:gd name="T49" fmla="*/ 872 h 900"/>
                <a:gd name="T50" fmla="*/ 64 w 1053"/>
                <a:gd name="T51" fmla="*/ 846 h 900"/>
                <a:gd name="T52" fmla="*/ 4 w 1053"/>
                <a:gd name="T53" fmla="*/ 820 h 900"/>
                <a:gd name="T54" fmla="*/ 0 w 1053"/>
                <a:gd name="T55" fmla="*/ 818 h 900"/>
                <a:gd name="T56" fmla="*/ 18 w 1053"/>
                <a:gd name="T57" fmla="*/ 824 h 900"/>
                <a:gd name="T58" fmla="*/ 66 w 1053"/>
                <a:gd name="T59" fmla="*/ 844 h 900"/>
                <a:gd name="T60" fmla="*/ 142 w 1053"/>
                <a:gd name="T61" fmla="*/ 868 h 900"/>
                <a:gd name="T62" fmla="*/ 248 w 1053"/>
                <a:gd name="T63" fmla="*/ 888 h 900"/>
                <a:gd name="T64" fmla="*/ 310 w 1053"/>
                <a:gd name="T65" fmla="*/ 894 h 900"/>
                <a:gd name="T66" fmla="*/ 378 w 1053"/>
                <a:gd name="T67" fmla="*/ 892 h 900"/>
                <a:gd name="T68" fmla="*/ 412 w 1053"/>
                <a:gd name="T69" fmla="*/ 888 h 900"/>
                <a:gd name="T70" fmla="*/ 448 w 1053"/>
                <a:gd name="T71" fmla="*/ 882 h 900"/>
                <a:gd name="T72" fmla="*/ 486 w 1053"/>
                <a:gd name="T73" fmla="*/ 872 h 900"/>
                <a:gd name="T74" fmla="*/ 522 w 1053"/>
                <a:gd name="T75" fmla="*/ 860 h 900"/>
                <a:gd name="T76" fmla="*/ 632 w 1053"/>
                <a:gd name="T77" fmla="*/ 806 h 900"/>
                <a:gd name="T78" fmla="*/ 700 w 1053"/>
                <a:gd name="T79" fmla="*/ 756 h 900"/>
                <a:gd name="T80" fmla="*/ 796 w 1053"/>
                <a:gd name="T81" fmla="*/ 662 h 900"/>
                <a:gd name="T82" fmla="*/ 852 w 1053"/>
                <a:gd name="T83" fmla="*/ 590 h 900"/>
                <a:gd name="T84" fmla="*/ 901 w 1053"/>
                <a:gd name="T85" fmla="*/ 518 h 900"/>
                <a:gd name="T86" fmla="*/ 983 w 1053"/>
                <a:gd name="T87" fmla="*/ 376 h 900"/>
                <a:gd name="T88" fmla="*/ 1031 w 1053"/>
                <a:gd name="T89" fmla="*/ 272 h 900"/>
                <a:gd name="T90" fmla="*/ 1045 w 1053"/>
                <a:gd name="T91" fmla="*/ 204 h 900"/>
                <a:gd name="T92" fmla="*/ 1041 w 1053"/>
                <a:gd name="T93" fmla="*/ 126 h 900"/>
                <a:gd name="T94" fmla="*/ 1025 w 1053"/>
                <a:gd name="T95" fmla="*/ 84 h 900"/>
                <a:gd name="T96" fmla="*/ 1009 w 1053"/>
                <a:gd name="T97" fmla="*/ 62 h 900"/>
                <a:gd name="T98" fmla="*/ 971 w 1053"/>
                <a:gd name="T99" fmla="*/ 30 h 900"/>
                <a:gd name="T100" fmla="*/ 931 w 1053"/>
                <a:gd name="T101" fmla="*/ 10 h 900"/>
                <a:gd name="T102" fmla="*/ 897 w 1053"/>
                <a:gd name="T103" fmla="*/ 2 h 900"/>
                <a:gd name="T104" fmla="*/ 844 w 1053"/>
                <a:gd name="T105" fmla="*/ 4 h 900"/>
                <a:gd name="T106" fmla="*/ 832 w 1053"/>
                <a:gd name="T107" fmla="*/ 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3" h="900">
                  <a:moveTo>
                    <a:pt x="826" y="6"/>
                  </a:moveTo>
                  <a:lnTo>
                    <a:pt x="826" y="6"/>
                  </a:lnTo>
                  <a:lnTo>
                    <a:pt x="830" y="6"/>
                  </a:lnTo>
                  <a:lnTo>
                    <a:pt x="830" y="6"/>
                  </a:lnTo>
                  <a:lnTo>
                    <a:pt x="844" y="2"/>
                  </a:lnTo>
                  <a:lnTo>
                    <a:pt x="844" y="2"/>
                  </a:lnTo>
                  <a:lnTo>
                    <a:pt x="866" y="0"/>
                  </a:lnTo>
                  <a:lnTo>
                    <a:pt x="881" y="0"/>
                  </a:lnTo>
                  <a:lnTo>
                    <a:pt x="897" y="0"/>
                  </a:lnTo>
                  <a:lnTo>
                    <a:pt x="897" y="0"/>
                  </a:lnTo>
                  <a:lnTo>
                    <a:pt x="913" y="2"/>
                  </a:lnTo>
                  <a:lnTo>
                    <a:pt x="933" y="8"/>
                  </a:lnTo>
                  <a:lnTo>
                    <a:pt x="933" y="8"/>
                  </a:lnTo>
                  <a:lnTo>
                    <a:pt x="953" y="16"/>
                  </a:lnTo>
                  <a:lnTo>
                    <a:pt x="973" y="26"/>
                  </a:lnTo>
                  <a:lnTo>
                    <a:pt x="973" y="26"/>
                  </a:lnTo>
                  <a:lnTo>
                    <a:pt x="993" y="40"/>
                  </a:lnTo>
                  <a:lnTo>
                    <a:pt x="1013" y="60"/>
                  </a:lnTo>
                  <a:lnTo>
                    <a:pt x="1013" y="60"/>
                  </a:lnTo>
                  <a:lnTo>
                    <a:pt x="1021" y="70"/>
                  </a:lnTo>
                  <a:lnTo>
                    <a:pt x="1029" y="82"/>
                  </a:lnTo>
                  <a:lnTo>
                    <a:pt x="1035" y="96"/>
                  </a:lnTo>
                  <a:lnTo>
                    <a:pt x="1041" y="110"/>
                  </a:lnTo>
                  <a:lnTo>
                    <a:pt x="1041" y="110"/>
                  </a:lnTo>
                  <a:lnTo>
                    <a:pt x="1045" y="124"/>
                  </a:lnTo>
                  <a:lnTo>
                    <a:pt x="1049" y="140"/>
                  </a:lnTo>
                  <a:lnTo>
                    <a:pt x="1053" y="172"/>
                  </a:lnTo>
                  <a:lnTo>
                    <a:pt x="1051" y="204"/>
                  </a:lnTo>
                  <a:lnTo>
                    <a:pt x="1045" y="240"/>
                  </a:lnTo>
                  <a:lnTo>
                    <a:pt x="1045" y="240"/>
                  </a:lnTo>
                  <a:lnTo>
                    <a:pt x="1037" y="274"/>
                  </a:lnTo>
                  <a:lnTo>
                    <a:pt x="1023" y="308"/>
                  </a:lnTo>
                  <a:lnTo>
                    <a:pt x="1007" y="344"/>
                  </a:lnTo>
                  <a:lnTo>
                    <a:pt x="989" y="378"/>
                  </a:lnTo>
                  <a:lnTo>
                    <a:pt x="989" y="378"/>
                  </a:lnTo>
                  <a:lnTo>
                    <a:pt x="951" y="450"/>
                  </a:lnTo>
                  <a:lnTo>
                    <a:pt x="907" y="522"/>
                  </a:lnTo>
                  <a:lnTo>
                    <a:pt x="907" y="522"/>
                  </a:lnTo>
                  <a:lnTo>
                    <a:pt x="883" y="558"/>
                  </a:lnTo>
                  <a:lnTo>
                    <a:pt x="856" y="596"/>
                  </a:lnTo>
                  <a:lnTo>
                    <a:pt x="830" y="630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70" y="700"/>
                  </a:lnTo>
                  <a:lnTo>
                    <a:pt x="738" y="732"/>
                  </a:lnTo>
                  <a:lnTo>
                    <a:pt x="706" y="760"/>
                  </a:lnTo>
                  <a:lnTo>
                    <a:pt x="670" y="788"/>
                  </a:lnTo>
                  <a:lnTo>
                    <a:pt x="670" y="788"/>
                  </a:lnTo>
                  <a:lnTo>
                    <a:pt x="636" y="812"/>
                  </a:lnTo>
                  <a:lnTo>
                    <a:pt x="598" y="834"/>
                  </a:lnTo>
                  <a:lnTo>
                    <a:pt x="562" y="852"/>
                  </a:lnTo>
                  <a:lnTo>
                    <a:pt x="524" y="866"/>
                  </a:lnTo>
                  <a:lnTo>
                    <a:pt x="524" y="866"/>
                  </a:lnTo>
                  <a:lnTo>
                    <a:pt x="506" y="872"/>
                  </a:lnTo>
                  <a:lnTo>
                    <a:pt x="488" y="878"/>
                  </a:lnTo>
                  <a:lnTo>
                    <a:pt x="488" y="878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14" y="894"/>
                  </a:lnTo>
                  <a:lnTo>
                    <a:pt x="414" y="894"/>
                  </a:lnTo>
                  <a:lnTo>
                    <a:pt x="396" y="896"/>
                  </a:lnTo>
                  <a:lnTo>
                    <a:pt x="396" y="896"/>
                  </a:lnTo>
                  <a:lnTo>
                    <a:pt x="378" y="898"/>
                  </a:lnTo>
                  <a:lnTo>
                    <a:pt x="378" y="898"/>
                  </a:lnTo>
                  <a:lnTo>
                    <a:pt x="344" y="900"/>
                  </a:lnTo>
                  <a:lnTo>
                    <a:pt x="310" y="898"/>
                  </a:lnTo>
                  <a:lnTo>
                    <a:pt x="278" y="898"/>
                  </a:lnTo>
                  <a:lnTo>
                    <a:pt x="248" y="894"/>
                  </a:lnTo>
                  <a:lnTo>
                    <a:pt x="248" y="894"/>
                  </a:lnTo>
                  <a:lnTo>
                    <a:pt x="218" y="890"/>
                  </a:lnTo>
                  <a:lnTo>
                    <a:pt x="190" y="884"/>
                  </a:lnTo>
                  <a:lnTo>
                    <a:pt x="142" y="872"/>
                  </a:lnTo>
                  <a:lnTo>
                    <a:pt x="142" y="872"/>
                  </a:lnTo>
                  <a:lnTo>
                    <a:pt x="100" y="860"/>
                  </a:lnTo>
                  <a:lnTo>
                    <a:pt x="64" y="846"/>
                  </a:lnTo>
                  <a:lnTo>
                    <a:pt x="64" y="846"/>
                  </a:lnTo>
                  <a:lnTo>
                    <a:pt x="16" y="826"/>
                  </a:lnTo>
                  <a:lnTo>
                    <a:pt x="16" y="826"/>
                  </a:lnTo>
                  <a:lnTo>
                    <a:pt x="4" y="820"/>
                  </a:lnTo>
                  <a:lnTo>
                    <a:pt x="4" y="820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6" y="820"/>
                  </a:lnTo>
                  <a:lnTo>
                    <a:pt x="6" y="820"/>
                  </a:lnTo>
                  <a:lnTo>
                    <a:pt x="18" y="824"/>
                  </a:lnTo>
                  <a:lnTo>
                    <a:pt x="18" y="824"/>
                  </a:lnTo>
                  <a:lnTo>
                    <a:pt x="66" y="844"/>
                  </a:lnTo>
                  <a:lnTo>
                    <a:pt x="66" y="844"/>
                  </a:lnTo>
                  <a:lnTo>
                    <a:pt x="100" y="856"/>
                  </a:lnTo>
                  <a:lnTo>
                    <a:pt x="142" y="868"/>
                  </a:lnTo>
                  <a:lnTo>
                    <a:pt x="142" y="868"/>
                  </a:lnTo>
                  <a:lnTo>
                    <a:pt x="192" y="880"/>
                  </a:lnTo>
                  <a:lnTo>
                    <a:pt x="218" y="884"/>
                  </a:lnTo>
                  <a:lnTo>
                    <a:pt x="248" y="888"/>
                  </a:lnTo>
                  <a:lnTo>
                    <a:pt x="248" y="888"/>
                  </a:lnTo>
                  <a:lnTo>
                    <a:pt x="278" y="892"/>
                  </a:lnTo>
                  <a:lnTo>
                    <a:pt x="310" y="894"/>
                  </a:lnTo>
                  <a:lnTo>
                    <a:pt x="344" y="894"/>
                  </a:lnTo>
                  <a:lnTo>
                    <a:pt x="378" y="892"/>
                  </a:lnTo>
                  <a:lnTo>
                    <a:pt x="378" y="892"/>
                  </a:lnTo>
                  <a:lnTo>
                    <a:pt x="394" y="890"/>
                  </a:lnTo>
                  <a:lnTo>
                    <a:pt x="394" y="890"/>
                  </a:lnTo>
                  <a:lnTo>
                    <a:pt x="412" y="888"/>
                  </a:lnTo>
                  <a:lnTo>
                    <a:pt x="412" y="888"/>
                  </a:lnTo>
                  <a:lnTo>
                    <a:pt x="448" y="882"/>
                  </a:lnTo>
                  <a:lnTo>
                    <a:pt x="448" y="882"/>
                  </a:lnTo>
                  <a:lnTo>
                    <a:pt x="468" y="878"/>
                  </a:lnTo>
                  <a:lnTo>
                    <a:pt x="468" y="878"/>
                  </a:lnTo>
                  <a:lnTo>
                    <a:pt x="486" y="872"/>
                  </a:lnTo>
                  <a:lnTo>
                    <a:pt x="486" y="872"/>
                  </a:lnTo>
                  <a:lnTo>
                    <a:pt x="522" y="860"/>
                  </a:lnTo>
                  <a:lnTo>
                    <a:pt x="522" y="860"/>
                  </a:lnTo>
                  <a:lnTo>
                    <a:pt x="560" y="846"/>
                  </a:lnTo>
                  <a:lnTo>
                    <a:pt x="596" y="826"/>
                  </a:lnTo>
                  <a:lnTo>
                    <a:pt x="632" y="806"/>
                  </a:lnTo>
                  <a:lnTo>
                    <a:pt x="666" y="782"/>
                  </a:lnTo>
                  <a:lnTo>
                    <a:pt x="666" y="782"/>
                  </a:lnTo>
                  <a:lnTo>
                    <a:pt x="700" y="756"/>
                  </a:lnTo>
                  <a:lnTo>
                    <a:pt x="734" y="726"/>
                  </a:lnTo>
                  <a:lnTo>
                    <a:pt x="766" y="694"/>
                  </a:lnTo>
                  <a:lnTo>
                    <a:pt x="796" y="662"/>
                  </a:lnTo>
                  <a:lnTo>
                    <a:pt x="796" y="662"/>
                  </a:lnTo>
                  <a:lnTo>
                    <a:pt x="824" y="626"/>
                  </a:lnTo>
                  <a:lnTo>
                    <a:pt x="852" y="590"/>
                  </a:lnTo>
                  <a:lnTo>
                    <a:pt x="876" y="554"/>
                  </a:lnTo>
                  <a:lnTo>
                    <a:pt x="901" y="518"/>
                  </a:lnTo>
                  <a:lnTo>
                    <a:pt x="901" y="518"/>
                  </a:lnTo>
                  <a:lnTo>
                    <a:pt x="945" y="446"/>
                  </a:lnTo>
                  <a:lnTo>
                    <a:pt x="983" y="376"/>
                  </a:lnTo>
                  <a:lnTo>
                    <a:pt x="983" y="376"/>
                  </a:lnTo>
                  <a:lnTo>
                    <a:pt x="1001" y="340"/>
                  </a:lnTo>
                  <a:lnTo>
                    <a:pt x="1017" y="306"/>
                  </a:lnTo>
                  <a:lnTo>
                    <a:pt x="1031" y="272"/>
                  </a:lnTo>
                  <a:lnTo>
                    <a:pt x="1039" y="238"/>
                  </a:lnTo>
                  <a:lnTo>
                    <a:pt x="1039" y="238"/>
                  </a:lnTo>
                  <a:lnTo>
                    <a:pt x="1045" y="204"/>
                  </a:lnTo>
                  <a:lnTo>
                    <a:pt x="1047" y="172"/>
                  </a:lnTo>
                  <a:lnTo>
                    <a:pt x="1043" y="140"/>
                  </a:lnTo>
                  <a:lnTo>
                    <a:pt x="1041" y="126"/>
                  </a:lnTo>
                  <a:lnTo>
                    <a:pt x="1035" y="110"/>
                  </a:lnTo>
                  <a:lnTo>
                    <a:pt x="1035" y="110"/>
                  </a:lnTo>
                  <a:lnTo>
                    <a:pt x="1025" y="84"/>
                  </a:lnTo>
                  <a:lnTo>
                    <a:pt x="1017" y="72"/>
                  </a:lnTo>
                  <a:lnTo>
                    <a:pt x="1009" y="62"/>
                  </a:lnTo>
                  <a:lnTo>
                    <a:pt x="1009" y="62"/>
                  </a:lnTo>
                  <a:lnTo>
                    <a:pt x="991" y="44"/>
                  </a:lnTo>
                  <a:lnTo>
                    <a:pt x="971" y="30"/>
                  </a:lnTo>
                  <a:lnTo>
                    <a:pt x="971" y="30"/>
                  </a:lnTo>
                  <a:lnTo>
                    <a:pt x="951" y="18"/>
                  </a:lnTo>
                  <a:lnTo>
                    <a:pt x="931" y="10"/>
                  </a:lnTo>
                  <a:lnTo>
                    <a:pt x="931" y="10"/>
                  </a:lnTo>
                  <a:lnTo>
                    <a:pt x="913" y="6"/>
                  </a:lnTo>
                  <a:lnTo>
                    <a:pt x="897" y="2"/>
                  </a:lnTo>
                  <a:lnTo>
                    <a:pt x="897" y="2"/>
                  </a:lnTo>
                  <a:lnTo>
                    <a:pt x="881" y="2"/>
                  </a:lnTo>
                  <a:lnTo>
                    <a:pt x="866" y="2"/>
                  </a:lnTo>
                  <a:lnTo>
                    <a:pt x="844" y="4"/>
                  </a:lnTo>
                  <a:lnTo>
                    <a:pt x="844" y="4"/>
                  </a:lnTo>
                  <a:lnTo>
                    <a:pt x="832" y="6"/>
                  </a:lnTo>
                  <a:lnTo>
                    <a:pt x="832" y="6"/>
                  </a:lnTo>
                  <a:lnTo>
                    <a:pt x="826" y="6"/>
                  </a:lnTo>
                  <a:lnTo>
                    <a:pt x="826" y="6"/>
                  </a:lnTo>
                  <a:close/>
                </a:path>
              </a:pathLst>
            </a:custGeom>
            <a:solidFill>
              <a:srgbClr val="27A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51" name="TextBox 1450"/>
          <p:cNvSpPr txBox="1"/>
          <p:nvPr/>
        </p:nvSpPr>
        <p:spPr>
          <a:xfrm>
            <a:off x="398508" y="1965343"/>
            <a:ext cx="30213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/>
              <a:t>The user inputs the data on which he/she wants to perform operations. Once the data is uploaded, the user can then type in the question in normal conversations. </a:t>
            </a:r>
            <a:endParaRPr lang="en-US" sz="1400" dirty="0"/>
          </a:p>
        </p:txBody>
      </p:sp>
      <p:sp>
        <p:nvSpPr>
          <p:cNvPr id="505" name="TextBox 504"/>
          <p:cNvSpPr txBox="1"/>
          <p:nvPr/>
        </p:nvSpPr>
        <p:spPr>
          <a:xfrm>
            <a:off x="8821373" y="1939525"/>
            <a:ext cx="30213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The user gets a graphical, informative or geospatial output based on the question which can then be used for </a:t>
            </a:r>
            <a:r>
              <a:rPr lang="en-US" sz="1400" dirty="0"/>
              <a:t>further data analysis.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563254" y="1526547"/>
            <a:ext cx="23466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2000" b="1" dirty="0" smtClean="0">
                <a:solidFill>
                  <a:srgbClr val="FF4633"/>
                </a:solidFill>
                <a:latin typeface="+mj-lt"/>
              </a:rPr>
              <a:t>USER INPUT</a:t>
            </a:r>
            <a:endParaRPr lang="en-US" sz="2000" b="1" dirty="0">
              <a:solidFill>
                <a:srgbClr val="FF4633"/>
              </a:solidFill>
              <a:latin typeface="+mj-lt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9294462" y="1526547"/>
            <a:ext cx="23466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 smtClean="0">
                <a:solidFill>
                  <a:srgbClr val="FECA4A"/>
                </a:solidFill>
                <a:latin typeface="+mj-lt"/>
              </a:rPr>
              <a:t>USER OUTPUT</a:t>
            </a:r>
            <a:endParaRPr lang="en-US" sz="2000" b="1" dirty="0">
              <a:solidFill>
                <a:srgbClr val="FECA4A"/>
              </a:solidFill>
              <a:latin typeface="+mj-lt"/>
            </a:endParaRPr>
          </a:p>
        </p:txBody>
      </p:sp>
      <p:grpSp>
        <p:nvGrpSpPr>
          <p:cNvPr id="1455" name="Group 1454"/>
          <p:cNvGrpSpPr/>
          <p:nvPr/>
        </p:nvGrpSpPr>
        <p:grpSpPr>
          <a:xfrm>
            <a:off x="3114003" y="1688834"/>
            <a:ext cx="1232893" cy="2455961"/>
            <a:chOff x="2886471" y="1964881"/>
            <a:chExt cx="2209404" cy="2209404"/>
          </a:xfrm>
        </p:grpSpPr>
        <p:cxnSp>
          <p:nvCxnSpPr>
            <p:cNvPr id="1454" name="Straight Connector 1453"/>
            <p:cNvCxnSpPr/>
            <p:nvPr/>
          </p:nvCxnSpPr>
          <p:spPr>
            <a:xfrm flipV="1">
              <a:off x="5095875" y="1964881"/>
              <a:ext cx="0" cy="2209404"/>
            </a:xfrm>
            <a:prstGeom prst="line">
              <a:avLst/>
            </a:prstGeom>
            <a:ln>
              <a:solidFill>
                <a:srgbClr val="FF5E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 flipV="1">
              <a:off x="3991173" y="860179"/>
              <a:ext cx="0" cy="2209404"/>
            </a:xfrm>
            <a:prstGeom prst="line">
              <a:avLst/>
            </a:prstGeom>
            <a:ln>
              <a:solidFill>
                <a:srgbClr val="FF5E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>
            <a:endCxn id="1458" idx="0"/>
          </p:cNvCxnSpPr>
          <p:nvPr/>
        </p:nvCxnSpPr>
        <p:spPr>
          <a:xfrm flipH="1" flipV="1">
            <a:off x="6096001" y="2858805"/>
            <a:ext cx="1" cy="1578812"/>
          </a:xfrm>
          <a:prstGeom prst="line">
            <a:avLst/>
          </a:prstGeom>
          <a:ln>
            <a:solidFill>
              <a:srgbClr val="294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/>
          <p:cNvSpPr txBox="1"/>
          <p:nvPr/>
        </p:nvSpPr>
        <p:spPr>
          <a:xfrm>
            <a:off x="4523176" y="2002870"/>
            <a:ext cx="31242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The bot converts the question into machine level queries using NLP. It takes the relevant data and performs analysis</a:t>
            </a:r>
            <a:endParaRPr lang="en-US" sz="1400" dirty="0"/>
          </a:p>
        </p:txBody>
      </p:sp>
      <p:grpSp>
        <p:nvGrpSpPr>
          <p:cNvPr id="522" name="Group 521"/>
          <p:cNvGrpSpPr/>
          <p:nvPr/>
        </p:nvGrpSpPr>
        <p:grpSpPr>
          <a:xfrm flipH="1">
            <a:off x="7820434" y="1688834"/>
            <a:ext cx="1232893" cy="2455961"/>
            <a:chOff x="2886471" y="1964881"/>
            <a:chExt cx="2209404" cy="2209404"/>
          </a:xfrm>
        </p:grpSpPr>
        <p:cxnSp>
          <p:nvCxnSpPr>
            <p:cNvPr id="523" name="Straight Connector 522"/>
            <p:cNvCxnSpPr/>
            <p:nvPr/>
          </p:nvCxnSpPr>
          <p:spPr>
            <a:xfrm flipV="1">
              <a:off x="5095875" y="1964881"/>
              <a:ext cx="0" cy="2209404"/>
            </a:xfrm>
            <a:prstGeom prst="line">
              <a:avLst/>
            </a:prstGeom>
            <a:ln>
              <a:solidFill>
                <a:srgbClr val="FEC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 flipV="1">
              <a:off x="3991173" y="860179"/>
              <a:ext cx="0" cy="2209404"/>
            </a:xfrm>
            <a:prstGeom prst="line">
              <a:avLst/>
            </a:prstGeom>
            <a:ln>
              <a:solidFill>
                <a:srgbClr val="FEC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1" name="Group 1460"/>
          <p:cNvGrpSpPr/>
          <p:nvPr/>
        </p:nvGrpSpPr>
        <p:grpSpPr>
          <a:xfrm>
            <a:off x="5940518" y="2858805"/>
            <a:ext cx="310965" cy="310965"/>
            <a:chOff x="5876763" y="2727163"/>
            <a:chExt cx="438474" cy="438474"/>
          </a:xfrm>
        </p:grpSpPr>
        <p:sp>
          <p:nvSpPr>
            <p:cNvPr id="1458" name="Oval 1457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8" name="Oval 527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294F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3113208" y="1534669"/>
            <a:ext cx="310965" cy="310965"/>
            <a:chOff x="5876763" y="2727163"/>
            <a:chExt cx="438474" cy="438474"/>
          </a:xfrm>
        </p:grpSpPr>
        <p:sp>
          <p:nvSpPr>
            <p:cNvPr id="544" name="Oval 543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FF5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5" name="Oval 544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FF5E4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8747473" y="1534669"/>
            <a:ext cx="310965" cy="310965"/>
            <a:chOff x="5876763" y="2727163"/>
            <a:chExt cx="438474" cy="438474"/>
          </a:xfrm>
        </p:grpSpPr>
        <p:sp>
          <p:nvSpPr>
            <p:cNvPr id="547" name="Oval 546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Oval 547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FECA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4910326" y="1534945"/>
            <a:ext cx="23466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000" b="1" dirty="0" smtClean="0">
                <a:solidFill>
                  <a:srgbClr val="294F9E"/>
                </a:solidFill>
                <a:latin typeface="+mj-lt"/>
              </a:rPr>
              <a:t>PROCESSING</a:t>
            </a:r>
            <a:endParaRPr lang="en-US" sz="2000" b="1" dirty="0">
              <a:solidFill>
                <a:srgbClr val="294F9E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50396" y="1529779"/>
            <a:ext cx="4681685" cy="4690343"/>
            <a:chOff x="3516312" y="1522412"/>
            <a:chExt cx="5149853" cy="5159377"/>
          </a:xfrm>
        </p:grpSpPr>
        <p:sp>
          <p:nvSpPr>
            <p:cNvPr id="120" name="Rectangle 119"/>
            <p:cNvSpPr/>
            <p:nvPr/>
          </p:nvSpPr>
          <p:spPr>
            <a:xfrm rot="2811313">
              <a:off x="4386329" y="2083959"/>
              <a:ext cx="1652587" cy="2025677"/>
            </a:xfrm>
            <a:prstGeom prst="rect">
              <a:avLst/>
            </a:prstGeom>
            <a:solidFill>
              <a:srgbClr val="FEC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rot="2549105">
              <a:off x="6298775" y="4031087"/>
              <a:ext cx="1652587" cy="2025677"/>
            </a:xfrm>
            <a:prstGeom prst="rect">
              <a:avLst/>
            </a:pr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903787" y="1522412"/>
              <a:ext cx="2574926" cy="2574926"/>
            </a:xfrm>
            <a:prstGeom prst="ellipse">
              <a:avLst/>
            </a:prstGeom>
            <a:solidFill>
              <a:srgbClr val="FEC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94262" y="4106863"/>
              <a:ext cx="2574926" cy="2574926"/>
            </a:xfrm>
            <a:prstGeom prst="ellipse">
              <a:avLst/>
            </a:pr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 rot="16200000">
              <a:off x="3516312" y="2814638"/>
              <a:ext cx="2574926" cy="2574926"/>
            </a:xfrm>
            <a:prstGeom prst="ellipse">
              <a:avLst/>
            </a:prstGeom>
            <a:solidFill>
              <a:srgbClr val="FECA4A"/>
            </a:solidFill>
            <a:ln>
              <a:noFill/>
            </a:ln>
            <a:effectLst>
              <a:outerShdw blurRad="50800" dist="38100" dir="66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 rot="16200000">
              <a:off x="6091239" y="2814639"/>
              <a:ext cx="2574926" cy="2574926"/>
            </a:xfrm>
            <a:prstGeom prst="ellipse">
              <a:avLst/>
            </a:prstGeom>
            <a:solidFill>
              <a:srgbClr val="FF5E4C"/>
            </a:solidFill>
            <a:ln>
              <a:noFill/>
            </a:ln>
            <a:effectLst>
              <a:outerShdw blurRad="50800" dist="38100" dir="16200000" algn="b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6192253" y="2903000"/>
              <a:ext cx="1260441" cy="1166090"/>
            </a:xfrm>
            <a:custGeom>
              <a:avLst/>
              <a:gdLst>
                <a:gd name="connsiteX0" fmla="*/ 1286969 w 1386486"/>
                <a:gd name="connsiteY0" fmla="*/ 0 h 1282699"/>
                <a:gd name="connsiteX1" fmla="*/ 1386486 w 1386486"/>
                <a:gd name="connsiteY1" fmla="*/ 5025 h 1282699"/>
                <a:gd name="connsiteX2" fmla="*/ 1380333 w 1386486"/>
                <a:gd name="connsiteY2" fmla="*/ 126872 h 1282699"/>
                <a:gd name="connsiteX3" fmla="*/ 99517 w 1386486"/>
                <a:gd name="connsiteY3" fmla="*/ 1282699 h 1282699"/>
                <a:gd name="connsiteX4" fmla="*/ 0 w 1386486"/>
                <a:gd name="connsiteY4" fmla="*/ 1277674 h 1282699"/>
                <a:gd name="connsiteX5" fmla="*/ 6153 w 1386486"/>
                <a:gd name="connsiteY5" fmla="*/ 1155827 h 1282699"/>
                <a:gd name="connsiteX6" fmla="*/ 1286969 w 1386486"/>
                <a:gd name="connsiteY6" fmla="*/ 0 h 128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486" h="1282699">
                  <a:moveTo>
                    <a:pt x="1286969" y="0"/>
                  </a:moveTo>
                  <a:lnTo>
                    <a:pt x="1386486" y="5025"/>
                  </a:lnTo>
                  <a:lnTo>
                    <a:pt x="1380333" y="126872"/>
                  </a:lnTo>
                  <a:cubicBezTo>
                    <a:pt x="1314402" y="776083"/>
                    <a:pt x="766123" y="1282699"/>
                    <a:pt x="99517" y="1282699"/>
                  </a:cubicBezTo>
                  <a:lnTo>
                    <a:pt x="0" y="1277674"/>
                  </a:lnTo>
                  <a:lnTo>
                    <a:pt x="6153" y="1155827"/>
                  </a:lnTo>
                  <a:cubicBezTo>
                    <a:pt x="72084" y="506617"/>
                    <a:pt x="620363" y="0"/>
                    <a:pt x="1286969" y="0"/>
                  </a:cubicBezTo>
                  <a:close/>
                </a:path>
              </a:pathLst>
            </a:custGeom>
            <a:solidFill>
              <a:srgbClr val="FECA4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923198" y="4149145"/>
              <a:ext cx="1087301" cy="1157741"/>
            </a:xfrm>
            <a:custGeom>
              <a:avLst/>
              <a:gdLst>
                <a:gd name="connsiteX0" fmla="*/ 1196032 w 1196032"/>
                <a:gd name="connsiteY0" fmla="*/ 0 h 1273515"/>
                <a:gd name="connsiteX1" fmla="*/ 1189857 w 1196032"/>
                <a:gd name="connsiteY1" fmla="*/ 122281 h 1273515"/>
                <a:gd name="connsiteX2" fmla="*/ 40677 w 1196032"/>
                <a:gd name="connsiteY2" fmla="*/ 1271461 h 1273515"/>
                <a:gd name="connsiteX3" fmla="*/ 0 w 1196032"/>
                <a:gd name="connsiteY3" fmla="*/ 1273515 h 1273515"/>
                <a:gd name="connsiteX4" fmla="*/ 6175 w 1196032"/>
                <a:gd name="connsiteY4" fmla="*/ 1151234 h 1273515"/>
                <a:gd name="connsiteX5" fmla="*/ 1155355 w 1196032"/>
                <a:gd name="connsiteY5" fmla="*/ 2054 h 1273515"/>
                <a:gd name="connsiteX6" fmla="*/ 1196032 w 1196032"/>
                <a:gd name="connsiteY6" fmla="*/ 0 h 127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032" h="1273515">
                  <a:moveTo>
                    <a:pt x="1196032" y="0"/>
                  </a:moveTo>
                  <a:lnTo>
                    <a:pt x="1189857" y="122281"/>
                  </a:lnTo>
                  <a:cubicBezTo>
                    <a:pt x="1128321" y="728211"/>
                    <a:pt x="646607" y="1209926"/>
                    <a:pt x="40677" y="1271461"/>
                  </a:cubicBezTo>
                  <a:lnTo>
                    <a:pt x="0" y="1273515"/>
                  </a:lnTo>
                  <a:lnTo>
                    <a:pt x="6175" y="1151234"/>
                  </a:lnTo>
                  <a:cubicBezTo>
                    <a:pt x="67711" y="545304"/>
                    <a:pt x="549425" y="63590"/>
                    <a:pt x="1155355" y="2054"/>
                  </a:cubicBezTo>
                  <a:lnTo>
                    <a:pt x="1196032" y="0"/>
                  </a:lnTo>
                  <a:close/>
                </a:path>
              </a:pathLst>
            </a:custGeom>
            <a:solidFill>
              <a:srgbClr val="FF5E4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29507" y="2700200"/>
            <a:ext cx="2220046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The current data visualization tools available aren’t that user friendly to use.</a:t>
            </a:r>
          </a:p>
          <a:p>
            <a:r>
              <a:rPr lang="en-US" sz="1400" dirty="0" smtClean="0"/>
              <a:t>The main motivation is to p</a:t>
            </a:r>
            <a:r>
              <a:rPr lang="en-US" altLang="en-US" sz="1400" dirty="0" smtClean="0"/>
              <a:t>rovide user </a:t>
            </a:r>
            <a:r>
              <a:rPr lang="en-US" altLang="en-US" sz="1400" dirty="0"/>
              <a:t>the ability to access sophisticated functionalities without requiring any prior knowledge.</a:t>
            </a:r>
          </a:p>
          <a:p>
            <a:r>
              <a:rPr lang="en-US" altLang="en-US" sz="1400" dirty="0" smtClean="0"/>
              <a:t>Goal is to develop a messaging software </a:t>
            </a:r>
            <a:r>
              <a:rPr lang="en-US" altLang="en-US" sz="1400" dirty="0"/>
              <a:t>that provides answers to </a:t>
            </a:r>
            <a:r>
              <a:rPr lang="en-US" altLang="en-US" sz="1400" dirty="0" smtClean="0"/>
              <a:t>user questions without the need to have any data analytics team.</a:t>
            </a: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399735" y="2540440"/>
            <a:ext cx="222004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/>
              <a:t>The databot allows the user flexibility to use data in different formats for performing analysis. The use of NLP also allows for the conversion of normal text into machine queries , for performing data analysis using the different inbuilt data visualization options namely statistical, graphical and geospatial. 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4075842" y="3104694"/>
            <a:ext cx="1175905" cy="1182440"/>
            <a:chOff x="9882188" y="3108325"/>
            <a:chExt cx="285750" cy="287338"/>
          </a:xfrm>
          <a:solidFill>
            <a:schemeClr val="bg1"/>
          </a:solidFill>
        </p:grpSpPr>
        <p:sp>
          <p:nvSpPr>
            <p:cNvPr id="141" name="Freeform 2284"/>
            <p:cNvSpPr>
              <a:spLocks/>
            </p:cNvSpPr>
            <p:nvPr/>
          </p:nvSpPr>
          <p:spPr bwMode="auto">
            <a:xfrm>
              <a:off x="9882188" y="3175000"/>
              <a:ext cx="219075" cy="220663"/>
            </a:xfrm>
            <a:custGeom>
              <a:avLst/>
              <a:gdLst>
                <a:gd name="T0" fmla="*/ 549 w 691"/>
                <a:gd name="T1" fmla="*/ 251 h 693"/>
                <a:gd name="T2" fmla="*/ 568 w 691"/>
                <a:gd name="T3" fmla="*/ 313 h 693"/>
                <a:gd name="T4" fmla="*/ 566 w 691"/>
                <a:gd name="T5" fmla="*/ 392 h 693"/>
                <a:gd name="T6" fmla="*/ 532 w 691"/>
                <a:gd name="T7" fmla="*/ 473 h 693"/>
                <a:gd name="T8" fmla="*/ 471 w 691"/>
                <a:gd name="T9" fmla="*/ 534 h 693"/>
                <a:gd name="T10" fmla="*/ 391 w 691"/>
                <a:gd name="T11" fmla="*/ 567 h 693"/>
                <a:gd name="T12" fmla="*/ 300 w 691"/>
                <a:gd name="T13" fmla="*/ 567 h 693"/>
                <a:gd name="T14" fmla="*/ 220 w 691"/>
                <a:gd name="T15" fmla="*/ 534 h 693"/>
                <a:gd name="T16" fmla="*/ 159 w 691"/>
                <a:gd name="T17" fmla="*/ 473 h 693"/>
                <a:gd name="T18" fmla="*/ 124 w 691"/>
                <a:gd name="T19" fmla="*/ 392 h 693"/>
                <a:gd name="T20" fmla="*/ 124 w 691"/>
                <a:gd name="T21" fmla="*/ 301 h 693"/>
                <a:gd name="T22" fmla="*/ 159 w 691"/>
                <a:gd name="T23" fmla="*/ 220 h 693"/>
                <a:gd name="T24" fmla="*/ 220 w 691"/>
                <a:gd name="T25" fmla="*/ 159 h 693"/>
                <a:gd name="T26" fmla="*/ 300 w 691"/>
                <a:gd name="T27" fmla="*/ 125 h 693"/>
                <a:gd name="T28" fmla="*/ 378 w 691"/>
                <a:gd name="T29" fmla="*/ 124 h 693"/>
                <a:gd name="T30" fmla="*/ 442 w 691"/>
                <a:gd name="T31" fmla="*/ 142 h 693"/>
                <a:gd name="T32" fmla="*/ 533 w 691"/>
                <a:gd name="T33" fmla="*/ 56 h 693"/>
                <a:gd name="T34" fmla="*/ 431 w 691"/>
                <a:gd name="T35" fmla="*/ 11 h 693"/>
                <a:gd name="T36" fmla="*/ 360 w 691"/>
                <a:gd name="T37" fmla="*/ 0 h 693"/>
                <a:gd name="T38" fmla="*/ 293 w 691"/>
                <a:gd name="T39" fmla="*/ 4 h 693"/>
                <a:gd name="T40" fmla="*/ 227 w 691"/>
                <a:gd name="T41" fmla="*/ 21 h 693"/>
                <a:gd name="T42" fmla="*/ 166 w 691"/>
                <a:gd name="T43" fmla="*/ 50 h 693"/>
                <a:gd name="T44" fmla="*/ 112 w 691"/>
                <a:gd name="T45" fmla="*/ 91 h 693"/>
                <a:gd name="T46" fmla="*/ 68 w 691"/>
                <a:gd name="T47" fmla="*/ 139 h 693"/>
                <a:gd name="T48" fmla="*/ 34 w 691"/>
                <a:gd name="T49" fmla="*/ 197 h 693"/>
                <a:gd name="T50" fmla="*/ 9 w 691"/>
                <a:gd name="T51" fmla="*/ 260 h 693"/>
                <a:gd name="T52" fmla="*/ 0 w 691"/>
                <a:gd name="T53" fmla="*/ 329 h 693"/>
                <a:gd name="T54" fmla="*/ 2 w 691"/>
                <a:gd name="T55" fmla="*/ 396 h 693"/>
                <a:gd name="T56" fmla="*/ 18 w 691"/>
                <a:gd name="T57" fmla="*/ 459 h 693"/>
                <a:gd name="T58" fmla="*/ 44 w 691"/>
                <a:gd name="T59" fmla="*/ 517 h 693"/>
                <a:gd name="T60" fmla="*/ 80 w 691"/>
                <a:gd name="T61" fmla="*/ 568 h 693"/>
                <a:gd name="T62" fmla="*/ 0 w 691"/>
                <a:gd name="T63" fmla="*/ 677 h 693"/>
                <a:gd name="T64" fmla="*/ 14 w 691"/>
                <a:gd name="T65" fmla="*/ 693 h 693"/>
                <a:gd name="T66" fmla="*/ 123 w 691"/>
                <a:gd name="T67" fmla="*/ 611 h 693"/>
                <a:gd name="T68" fmla="*/ 174 w 691"/>
                <a:gd name="T69" fmla="*/ 647 h 693"/>
                <a:gd name="T70" fmla="*/ 233 w 691"/>
                <a:gd name="T71" fmla="*/ 673 h 693"/>
                <a:gd name="T72" fmla="*/ 295 w 691"/>
                <a:gd name="T73" fmla="*/ 689 h 693"/>
                <a:gd name="T74" fmla="*/ 362 w 691"/>
                <a:gd name="T75" fmla="*/ 691 h 693"/>
                <a:gd name="T76" fmla="*/ 427 w 691"/>
                <a:gd name="T77" fmla="*/ 683 h 693"/>
                <a:gd name="T78" fmla="*/ 487 w 691"/>
                <a:gd name="T79" fmla="*/ 662 h 693"/>
                <a:gd name="T80" fmla="*/ 542 w 691"/>
                <a:gd name="T81" fmla="*/ 630 h 693"/>
                <a:gd name="T82" fmla="*/ 665 w 691"/>
                <a:gd name="T83" fmla="*/ 688 h 693"/>
                <a:gd name="T84" fmla="*/ 686 w 691"/>
                <a:gd name="T85" fmla="*/ 688 h 693"/>
                <a:gd name="T86" fmla="*/ 686 w 691"/>
                <a:gd name="T87" fmla="*/ 667 h 693"/>
                <a:gd name="T88" fmla="*/ 630 w 691"/>
                <a:gd name="T89" fmla="*/ 544 h 693"/>
                <a:gd name="T90" fmla="*/ 661 w 691"/>
                <a:gd name="T91" fmla="*/ 489 h 693"/>
                <a:gd name="T92" fmla="*/ 681 w 691"/>
                <a:gd name="T93" fmla="*/ 428 h 693"/>
                <a:gd name="T94" fmla="*/ 691 w 691"/>
                <a:gd name="T95" fmla="*/ 363 h 693"/>
                <a:gd name="T96" fmla="*/ 689 w 691"/>
                <a:gd name="T97" fmla="*/ 303 h 693"/>
                <a:gd name="T98" fmla="*/ 662 w 691"/>
                <a:gd name="T99" fmla="*/ 207 h 693"/>
                <a:gd name="T100" fmla="*/ 619 w 691"/>
                <a:gd name="T101" fmla="*/ 13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1" h="693">
                  <a:moveTo>
                    <a:pt x="619" y="136"/>
                  </a:moveTo>
                  <a:lnTo>
                    <a:pt x="533" y="222"/>
                  </a:lnTo>
                  <a:lnTo>
                    <a:pt x="542" y="236"/>
                  </a:lnTo>
                  <a:lnTo>
                    <a:pt x="549" y="251"/>
                  </a:lnTo>
                  <a:lnTo>
                    <a:pt x="555" y="265"/>
                  </a:lnTo>
                  <a:lnTo>
                    <a:pt x="560" y="280"/>
                  </a:lnTo>
                  <a:lnTo>
                    <a:pt x="565" y="296"/>
                  </a:lnTo>
                  <a:lnTo>
                    <a:pt x="568" y="313"/>
                  </a:lnTo>
                  <a:lnTo>
                    <a:pt x="570" y="329"/>
                  </a:lnTo>
                  <a:lnTo>
                    <a:pt x="571" y="346"/>
                  </a:lnTo>
                  <a:lnTo>
                    <a:pt x="570" y="369"/>
                  </a:lnTo>
                  <a:lnTo>
                    <a:pt x="566" y="392"/>
                  </a:lnTo>
                  <a:lnTo>
                    <a:pt x="560" y="413"/>
                  </a:lnTo>
                  <a:lnTo>
                    <a:pt x="553" y="434"/>
                  </a:lnTo>
                  <a:lnTo>
                    <a:pt x="543" y="453"/>
                  </a:lnTo>
                  <a:lnTo>
                    <a:pt x="532" y="473"/>
                  </a:lnTo>
                  <a:lnTo>
                    <a:pt x="519" y="490"/>
                  </a:lnTo>
                  <a:lnTo>
                    <a:pt x="504" y="506"/>
                  </a:lnTo>
                  <a:lnTo>
                    <a:pt x="488" y="520"/>
                  </a:lnTo>
                  <a:lnTo>
                    <a:pt x="471" y="534"/>
                  </a:lnTo>
                  <a:lnTo>
                    <a:pt x="453" y="545"/>
                  </a:lnTo>
                  <a:lnTo>
                    <a:pt x="433" y="555"/>
                  </a:lnTo>
                  <a:lnTo>
                    <a:pt x="413" y="562"/>
                  </a:lnTo>
                  <a:lnTo>
                    <a:pt x="391" y="567"/>
                  </a:lnTo>
                  <a:lnTo>
                    <a:pt x="369" y="571"/>
                  </a:lnTo>
                  <a:lnTo>
                    <a:pt x="345" y="572"/>
                  </a:lnTo>
                  <a:lnTo>
                    <a:pt x="322" y="571"/>
                  </a:lnTo>
                  <a:lnTo>
                    <a:pt x="300" y="567"/>
                  </a:lnTo>
                  <a:lnTo>
                    <a:pt x="278" y="562"/>
                  </a:lnTo>
                  <a:lnTo>
                    <a:pt x="257" y="555"/>
                  </a:lnTo>
                  <a:lnTo>
                    <a:pt x="238" y="545"/>
                  </a:lnTo>
                  <a:lnTo>
                    <a:pt x="220" y="534"/>
                  </a:lnTo>
                  <a:lnTo>
                    <a:pt x="201" y="520"/>
                  </a:lnTo>
                  <a:lnTo>
                    <a:pt x="185" y="506"/>
                  </a:lnTo>
                  <a:lnTo>
                    <a:pt x="171" y="490"/>
                  </a:lnTo>
                  <a:lnTo>
                    <a:pt x="159" y="473"/>
                  </a:lnTo>
                  <a:lnTo>
                    <a:pt x="146" y="453"/>
                  </a:lnTo>
                  <a:lnTo>
                    <a:pt x="138" y="434"/>
                  </a:lnTo>
                  <a:lnTo>
                    <a:pt x="129" y="413"/>
                  </a:lnTo>
                  <a:lnTo>
                    <a:pt x="124" y="392"/>
                  </a:lnTo>
                  <a:lnTo>
                    <a:pt x="121" y="369"/>
                  </a:lnTo>
                  <a:lnTo>
                    <a:pt x="119" y="346"/>
                  </a:lnTo>
                  <a:lnTo>
                    <a:pt x="121" y="324"/>
                  </a:lnTo>
                  <a:lnTo>
                    <a:pt x="124" y="301"/>
                  </a:lnTo>
                  <a:lnTo>
                    <a:pt x="129" y="280"/>
                  </a:lnTo>
                  <a:lnTo>
                    <a:pt x="138" y="259"/>
                  </a:lnTo>
                  <a:lnTo>
                    <a:pt x="146" y="238"/>
                  </a:lnTo>
                  <a:lnTo>
                    <a:pt x="159" y="220"/>
                  </a:lnTo>
                  <a:lnTo>
                    <a:pt x="171" y="203"/>
                  </a:lnTo>
                  <a:lnTo>
                    <a:pt x="185" y="187"/>
                  </a:lnTo>
                  <a:lnTo>
                    <a:pt x="201" y="172"/>
                  </a:lnTo>
                  <a:lnTo>
                    <a:pt x="220" y="159"/>
                  </a:lnTo>
                  <a:lnTo>
                    <a:pt x="238" y="148"/>
                  </a:lnTo>
                  <a:lnTo>
                    <a:pt x="257" y="138"/>
                  </a:lnTo>
                  <a:lnTo>
                    <a:pt x="278" y="131"/>
                  </a:lnTo>
                  <a:lnTo>
                    <a:pt x="300" y="125"/>
                  </a:lnTo>
                  <a:lnTo>
                    <a:pt x="322" y="122"/>
                  </a:lnTo>
                  <a:lnTo>
                    <a:pt x="345" y="121"/>
                  </a:lnTo>
                  <a:lnTo>
                    <a:pt x="362" y="121"/>
                  </a:lnTo>
                  <a:lnTo>
                    <a:pt x="378" y="124"/>
                  </a:lnTo>
                  <a:lnTo>
                    <a:pt x="395" y="126"/>
                  </a:lnTo>
                  <a:lnTo>
                    <a:pt x="411" y="131"/>
                  </a:lnTo>
                  <a:lnTo>
                    <a:pt x="426" y="136"/>
                  </a:lnTo>
                  <a:lnTo>
                    <a:pt x="442" y="142"/>
                  </a:lnTo>
                  <a:lnTo>
                    <a:pt x="455" y="149"/>
                  </a:lnTo>
                  <a:lnTo>
                    <a:pt x="470" y="158"/>
                  </a:lnTo>
                  <a:lnTo>
                    <a:pt x="555" y="72"/>
                  </a:lnTo>
                  <a:lnTo>
                    <a:pt x="533" y="56"/>
                  </a:lnTo>
                  <a:lnTo>
                    <a:pt x="509" y="42"/>
                  </a:lnTo>
                  <a:lnTo>
                    <a:pt x="485" y="30"/>
                  </a:lnTo>
                  <a:lnTo>
                    <a:pt x="458" y="20"/>
                  </a:lnTo>
                  <a:lnTo>
                    <a:pt x="431" y="11"/>
                  </a:lnTo>
                  <a:lnTo>
                    <a:pt x="403" y="5"/>
                  </a:lnTo>
                  <a:lnTo>
                    <a:pt x="389" y="3"/>
                  </a:lnTo>
                  <a:lnTo>
                    <a:pt x="375" y="1"/>
                  </a:lnTo>
                  <a:lnTo>
                    <a:pt x="360" y="0"/>
                  </a:lnTo>
                  <a:lnTo>
                    <a:pt x="345" y="0"/>
                  </a:lnTo>
                  <a:lnTo>
                    <a:pt x="327" y="1"/>
                  </a:lnTo>
                  <a:lnTo>
                    <a:pt x="310" y="3"/>
                  </a:lnTo>
                  <a:lnTo>
                    <a:pt x="293" y="4"/>
                  </a:lnTo>
                  <a:lnTo>
                    <a:pt x="276" y="8"/>
                  </a:lnTo>
                  <a:lnTo>
                    <a:pt x="259" y="11"/>
                  </a:lnTo>
                  <a:lnTo>
                    <a:pt x="243" y="16"/>
                  </a:lnTo>
                  <a:lnTo>
                    <a:pt x="227" y="21"/>
                  </a:lnTo>
                  <a:lnTo>
                    <a:pt x="211" y="27"/>
                  </a:lnTo>
                  <a:lnTo>
                    <a:pt x="195" y="34"/>
                  </a:lnTo>
                  <a:lnTo>
                    <a:pt x="180" y="42"/>
                  </a:lnTo>
                  <a:lnTo>
                    <a:pt x="166" y="50"/>
                  </a:lnTo>
                  <a:lnTo>
                    <a:pt x="152" y="60"/>
                  </a:lnTo>
                  <a:lnTo>
                    <a:pt x="138" y="69"/>
                  </a:lnTo>
                  <a:lnTo>
                    <a:pt x="126" y="80"/>
                  </a:lnTo>
                  <a:lnTo>
                    <a:pt x="112" y="91"/>
                  </a:lnTo>
                  <a:lnTo>
                    <a:pt x="101" y="102"/>
                  </a:lnTo>
                  <a:lnTo>
                    <a:pt x="89" y="114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8" y="153"/>
                  </a:lnTo>
                  <a:lnTo>
                    <a:pt x="50" y="168"/>
                  </a:lnTo>
                  <a:lnTo>
                    <a:pt x="41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0" y="227"/>
                  </a:lnTo>
                  <a:lnTo>
                    <a:pt x="14" y="243"/>
                  </a:lnTo>
                  <a:lnTo>
                    <a:pt x="9" y="260"/>
                  </a:lnTo>
                  <a:lnTo>
                    <a:pt x="6" y="276"/>
                  </a:lnTo>
                  <a:lnTo>
                    <a:pt x="3" y="293"/>
                  </a:lnTo>
                  <a:lnTo>
                    <a:pt x="1" y="310"/>
                  </a:lnTo>
                  <a:lnTo>
                    <a:pt x="0" y="329"/>
                  </a:lnTo>
                  <a:lnTo>
                    <a:pt x="0" y="346"/>
                  </a:lnTo>
                  <a:lnTo>
                    <a:pt x="0" y="363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6" y="412"/>
                  </a:lnTo>
                  <a:lnTo>
                    <a:pt x="9" y="428"/>
                  </a:lnTo>
                  <a:lnTo>
                    <a:pt x="13" y="444"/>
                  </a:lnTo>
                  <a:lnTo>
                    <a:pt x="18" y="459"/>
                  </a:lnTo>
                  <a:lnTo>
                    <a:pt x="23" y="474"/>
                  </a:lnTo>
                  <a:lnTo>
                    <a:pt x="30" y="489"/>
                  </a:lnTo>
                  <a:lnTo>
                    <a:pt x="36" y="502"/>
                  </a:lnTo>
                  <a:lnTo>
                    <a:pt x="44" y="517"/>
                  </a:lnTo>
                  <a:lnTo>
                    <a:pt x="52" y="530"/>
                  </a:lnTo>
                  <a:lnTo>
                    <a:pt x="61" y="544"/>
                  </a:lnTo>
                  <a:lnTo>
                    <a:pt x="71" y="556"/>
                  </a:lnTo>
                  <a:lnTo>
                    <a:pt x="80" y="568"/>
                  </a:lnTo>
                  <a:lnTo>
                    <a:pt x="90" y="580"/>
                  </a:lnTo>
                  <a:lnTo>
                    <a:pt x="3" y="667"/>
                  </a:lnTo>
                  <a:lnTo>
                    <a:pt x="0" y="672"/>
                  </a:lnTo>
                  <a:lnTo>
                    <a:pt x="0" y="677"/>
                  </a:lnTo>
                  <a:lnTo>
                    <a:pt x="0" y="683"/>
                  </a:lnTo>
                  <a:lnTo>
                    <a:pt x="3" y="688"/>
                  </a:lnTo>
                  <a:lnTo>
                    <a:pt x="8" y="691"/>
                  </a:lnTo>
                  <a:lnTo>
                    <a:pt x="14" y="693"/>
                  </a:lnTo>
                  <a:lnTo>
                    <a:pt x="20" y="691"/>
                  </a:lnTo>
                  <a:lnTo>
                    <a:pt x="25" y="688"/>
                  </a:lnTo>
                  <a:lnTo>
                    <a:pt x="112" y="601"/>
                  </a:lnTo>
                  <a:lnTo>
                    <a:pt x="123" y="611"/>
                  </a:lnTo>
                  <a:lnTo>
                    <a:pt x="135" y="622"/>
                  </a:lnTo>
                  <a:lnTo>
                    <a:pt x="149" y="630"/>
                  </a:lnTo>
                  <a:lnTo>
                    <a:pt x="161" y="639"/>
                  </a:lnTo>
                  <a:lnTo>
                    <a:pt x="174" y="647"/>
                  </a:lnTo>
                  <a:lnTo>
                    <a:pt x="189" y="655"/>
                  </a:lnTo>
                  <a:lnTo>
                    <a:pt x="202" y="662"/>
                  </a:lnTo>
                  <a:lnTo>
                    <a:pt x="217" y="668"/>
                  </a:lnTo>
                  <a:lnTo>
                    <a:pt x="233" y="673"/>
                  </a:lnTo>
                  <a:lnTo>
                    <a:pt x="248" y="678"/>
                  </a:lnTo>
                  <a:lnTo>
                    <a:pt x="264" y="683"/>
                  </a:lnTo>
                  <a:lnTo>
                    <a:pt x="279" y="687"/>
                  </a:lnTo>
                  <a:lnTo>
                    <a:pt x="295" y="689"/>
                  </a:lnTo>
                  <a:lnTo>
                    <a:pt x="311" y="690"/>
                  </a:lnTo>
                  <a:lnTo>
                    <a:pt x="328" y="691"/>
                  </a:lnTo>
                  <a:lnTo>
                    <a:pt x="345" y="693"/>
                  </a:lnTo>
                  <a:lnTo>
                    <a:pt x="362" y="691"/>
                  </a:lnTo>
                  <a:lnTo>
                    <a:pt x="378" y="690"/>
                  </a:lnTo>
                  <a:lnTo>
                    <a:pt x="394" y="689"/>
                  </a:lnTo>
                  <a:lnTo>
                    <a:pt x="411" y="687"/>
                  </a:lnTo>
                  <a:lnTo>
                    <a:pt x="427" y="683"/>
                  </a:lnTo>
                  <a:lnTo>
                    <a:pt x="442" y="678"/>
                  </a:lnTo>
                  <a:lnTo>
                    <a:pt x="458" y="673"/>
                  </a:lnTo>
                  <a:lnTo>
                    <a:pt x="472" y="668"/>
                  </a:lnTo>
                  <a:lnTo>
                    <a:pt x="487" y="662"/>
                  </a:lnTo>
                  <a:lnTo>
                    <a:pt x="502" y="655"/>
                  </a:lnTo>
                  <a:lnTo>
                    <a:pt x="515" y="647"/>
                  </a:lnTo>
                  <a:lnTo>
                    <a:pt x="529" y="639"/>
                  </a:lnTo>
                  <a:lnTo>
                    <a:pt x="542" y="630"/>
                  </a:lnTo>
                  <a:lnTo>
                    <a:pt x="554" y="622"/>
                  </a:lnTo>
                  <a:lnTo>
                    <a:pt x="566" y="612"/>
                  </a:lnTo>
                  <a:lnTo>
                    <a:pt x="579" y="601"/>
                  </a:lnTo>
                  <a:lnTo>
                    <a:pt x="665" y="688"/>
                  </a:lnTo>
                  <a:lnTo>
                    <a:pt x="670" y="691"/>
                  </a:lnTo>
                  <a:lnTo>
                    <a:pt x="676" y="693"/>
                  </a:lnTo>
                  <a:lnTo>
                    <a:pt x="681" y="691"/>
                  </a:lnTo>
                  <a:lnTo>
                    <a:pt x="686" y="688"/>
                  </a:lnTo>
                  <a:lnTo>
                    <a:pt x="690" y="683"/>
                  </a:lnTo>
                  <a:lnTo>
                    <a:pt x="691" y="677"/>
                  </a:lnTo>
                  <a:lnTo>
                    <a:pt x="690" y="672"/>
                  </a:lnTo>
                  <a:lnTo>
                    <a:pt x="686" y="667"/>
                  </a:lnTo>
                  <a:lnTo>
                    <a:pt x="601" y="580"/>
                  </a:lnTo>
                  <a:lnTo>
                    <a:pt x="610" y="568"/>
                  </a:lnTo>
                  <a:lnTo>
                    <a:pt x="620" y="556"/>
                  </a:lnTo>
                  <a:lnTo>
                    <a:pt x="630" y="544"/>
                  </a:lnTo>
                  <a:lnTo>
                    <a:pt x="639" y="530"/>
                  </a:lnTo>
                  <a:lnTo>
                    <a:pt x="646" y="517"/>
                  </a:lnTo>
                  <a:lnTo>
                    <a:pt x="653" y="502"/>
                  </a:lnTo>
                  <a:lnTo>
                    <a:pt x="661" y="489"/>
                  </a:lnTo>
                  <a:lnTo>
                    <a:pt x="667" y="474"/>
                  </a:lnTo>
                  <a:lnTo>
                    <a:pt x="673" y="459"/>
                  </a:lnTo>
                  <a:lnTo>
                    <a:pt x="678" y="444"/>
                  </a:lnTo>
                  <a:lnTo>
                    <a:pt x="681" y="428"/>
                  </a:lnTo>
                  <a:lnTo>
                    <a:pt x="685" y="412"/>
                  </a:lnTo>
                  <a:lnTo>
                    <a:pt x="687" y="396"/>
                  </a:lnTo>
                  <a:lnTo>
                    <a:pt x="690" y="380"/>
                  </a:lnTo>
                  <a:lnTo>
                    <a:pt x="691" y="363"/>
                  </a:lnTo>
                  <a:lnTo>
                    <a:pt x="691" y="346"/>
                  </a:lnTo>
                  <a:lnTo>
                    <a:pt x="691" y="331"/>
                  </a:lnTo>
                  <a:lnTo>
                    <a:pt x="690" y="317"/>
                  </a:lnTo>
                  <a:lnTo>
                    <a:pt x="689" y="303"/>
                  </a:lnTo>
                  <a:lnTo>
                    <a:pt x="686" y="288"/>
                  </a:lnTo>
                  <a:lnTo>
                    <a:pt x="680" y="260"/>
                  </a:lnTo>
                  <a:lnTo>
                    <a:pt x="672" y="233"/>
                  </a:lnTo>
                  <a:lnTo>
                    <a:pt x="662" y="207"/>
                  </a:lnTo>
                  <a:lnTo>
                    <a:pt x="650" y="182"/>
                  </a:lnTo>
                  <a:lnTo>
                    <a:pt x="635" y="158"/>
                  </a:lnTo>
                  <a:lnTo>
                    <a:pt x="619" y="136"/>
                  </a:lnTo>
                  <a:lnTo>
                    <a:pt x="619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2285"/>
            <p:cNvSpPr>
              <a:spLocks/>
            </p:cNvSpPr>
            <p:nvPr/>
          </p:nvSpPr>
          <p:spPr bwMode="auto">
            <a:xfrm>
              <a:off x="9929813" y="3222625"/>
              <a:ext cx="123825" cy="125413"/>
            </a:xfrm>
            <a:custGeom>
              <a:avLst/>
              <a:gdLst>
                <a:gd name="T0" fmla="*/ 286 w 391"/>
                <a:gd name="T1" fmla="*/ 24 h 392"/>
                <a:gd name="T2" fmla="*/ 263 w 391"/>
                <a:gd name="T3" fmla="*/ 13 h 392"/>
                <a:gd name="T4" fmla="*/ 236 w 391"/>
                <a:gd name="T5" fmla="*/ 5 h 392"/>
                <a:gd name="T6" fmla="*/ 209 w 391"/>
                <a:gd name="T7" fmla="*/ 2 h 392"/>
                <a:gd name="T8" fmla="*/ 175 w 391"/>
                <a:gd name="T9" fmla="*/ 2 h 392"/>
                <a:gd name="T10" fmla="*/ 137 w 391"/>
                <a:gd name="T11" fmla="*/ 10 h 392"/>
                <a:gd name="T12" fmla="*/ 103 w 391"/>
                <a:gd name="T13" fmla="*/ 25 h 392"/>
                <a:gd name="T14" fmla="*/ 71 w 391"/>
                <a:gd name="T15" fmla="*/ 46 h 392"/>
                <a:gd name="T16" fmla="*/ 44 w 391"/>
                <a:gd name="T17" fmla="*/ 72 h 392"/>
                <a:gd name="T18" fmla="*/ 23 w 391"/>
                <a:gd name="T19" fmla="*/ 103 h 392"/>
                <a:gd name="T20" fmla="*/ 9 w 391"/>
                <a:gd name="T21" fmla="*/ 138 h 392"/>
                <a:gd name="T22" fmla="*/ 1 w 391"/>
                <a:gd name="T23" fmla="*/ 176 h 392"/>
                <a:gd name="T24" fmla="*/ 1 w 391"/>
                <a:gd name="T25" fmla="*/ 217 h 392"/>
                <a:gd name="T26" fmla="*/ 9 w 391"/>
                <a:gd name="T27" fmla="*/ 254 h 392"/>
                <a:gd name="T28" fmla="*/ 23 w 391"/>
                <a:gd name="T29" fmla="*/ 290 h 392"/>
                <a:gd name="T30" fmla="*/ 44 w 391"/>
                <a:gd name="T31" fmla="*/ 320 h 392"/>
                <a:gd name="T32" fmla="*/ 71 w 391"/>
                <a:gd name="T33" fmla="*/ 347 h 392"/>
                <a:gd name="T34" fmla="*/ 103 w 391"/>
                <a:gd name="T35" fmla="*/ 368 h 392"/>
                <a:gd name="T36" fmla="*/ 137 w 391"/>
                <a:gd name="T37" fmla="*/ 383 h 392"/>
                <a:gd name="T38" fmla="*/ 175 w 391"/>
                <a:gd name="T39" fmla="*/ 391 h 392"/>
                <a:gd name="T40" fmla="*/ 215 w 391"/>
                <a:gd name="T41" fmla="*/ 391 h 392"/>
                <a:gd name="T42" fmla="*/ 253 w 391"/>
                <a:gd name="T43" fmla="*/ 383 h 392"/>
                <a:gd name="T44" fmla="*/ 288 w 391"/>
                <a:gd name="T45" fmla="*/ 368 h 392"/>
                <a:gd name="T46" fmla="*/ 320 w 391"/>
                <a:gd name="T47" fmla="*/ 347 h 392"/>
                <a:gd name="T48" fmla="*/ 346 w 391"/>
                <a:gd name="T49" fmla="*/ 320 h 392"/>
                <a:gd name="T50" fmla="*/ 368 w 391"/>
                <a:gd name="T51" fmla="*/ 290 h 392"/>
                <a:gd name="T52" fmla="*/ 382 w 391"/>
                <a:gd name="T53" fmla="*/ 254 h 392"/>
                <a:gd name="T54" fmla="*/ 390 w 391"/>
                <a:gd name="T55" fmla="*/ 217 h 392"/>
                <a:gd name="T56" fmla="*/ 390 w 391"/>
                <a:gd name="T57" fmla="*/ 182 h 392"/>
                <a:gd name="T58" fmla="*/ 386 w 391"/>
                <a:gd name="T59" fmla="*/ 156 h 392"/>
                <a:gd name="T60" fmla="*/ 379 w 391"/>
                <a:gd name="T61" fmla="*/ 130 h 392"/>
                <a:gd name="T62" fmla="*/ 368 w 391"/>
                <a:gd name="T63" fmla="*/ 105 h 392"/>
                <a:gd name="T64" fmla="*/ 294 w 391"/>
                <a:gd name="T65" fmla="*/ 160 h 392"/>
                <a:gd name="T66" fmla="*/ 299 w 391"/>
                <a:gd name="T67" fmla="*/ 179 h 392"/>
                <a:gd name="T68" fmla="*/ 300 w 391"/>
                <a:gd name="T69" fmla="*/ 196 h 392"/>
                <a:gd name="T70" fmla="*/ 298 w 391"/>
                <a:gd name="T71" fmla="*/ 218 h 392"/>
                <a:gd name="T72" fmla="*/ 292 w 391"/>
                <a:gd name="T73" fmla="*/ 237 h 392"/>
                <a:gd name="T74" fmla="*/ 282 w 391"/>
                <a:gd name="T75" fmla="*/ 256 h 392"/>
                <a:gd name="T76" fmla="*/ 270 w 391"/>
                <a:gd name="T77" fmla="*/ 270 h 392"/>
                <a:gd name="T78" fmla="*/ 254 w 391"/>
                <a:gd name="T79" fmla="*/ 284 h 392"/>
                <a:gd name="T80" fmla="*/ 236 w 391"/>
                <a:gd name="T81" fmla="*/ 294 h 392"/>
                <a:gd name="T82" fmla="*/ 216 w 391"/>
                <a:gd name="T83" fmla="*/ 300 h 392"/>
                <a:gd name="T84" fmla="*/ 195 w 391"/>
                <a:gd name="T85" fmla="*/ 302 h 392"/>
                <a:gd name="T86" fmla="*/ 173 w 391"/>
                <a:gd name="T87" fmla="*/ 300 h 392"/>
                <a:gd name="T88" fmla="*/ 154 w 391"/>
                <a:gd name="T89" fmla="*/ 294 h 392"/>
                <a:gd name="T90" fmla="*/ 137 w 391"/>
                <a:gd name="T91" fmla="*/ 284 h 392"/>
                <a:gd name="T92" fmla="*/ 121 w 391"/>
                <a:gd name="T93" fmla="*/ 270 h 392"/>
                <a:gd name="T94" fmla="*/ 107 w 391"/>
                <a:gd name="T95" fmla="*/ 256 h 392"/>
                <a:gd name="T96" fmla="*/ 98 w 391"/>
                <a:gd name="T97" fmla="*/ 237 h 392"/>
                <a:gd name="T98" fmla="*/ 92 w 391"/>
                <a:gd name="T99" fmla="*/ 218 h 392"/>
                <a:gd name="T100" fmla="*/ 90 w 391"/>
                <a:gd name="T101" fmla="*/ 196 h 392"/>
                <a:gd name="T102" fmla="*/ 92 w 391"/>
                <a:gd name="T103" fmla="*/ 175 h 392"/>
                <a:gd name="T104" fmla="*/ 98 w 391"/>
                <a:gd name="T105" fmla="*/ 156 h 392"/>
                <a:gd name="T106" fmla="*/ 107 w 391"/>
                <a:gd name="T107" fmla="*/ 137 h 392"/>
                <a:gd name="T108" fmla="*/ 121 w 391"/>
                <a:gd name="T109" fmla="*/ 121 h 392"/>
                <a:gd name="T110" fmla="*/ 137 w 391"/>
                <a:gd name="T111" fmla="*/ 109 h 392"/>
                <a:gd name="T112" fmla="*/ 154 w 391"/>
                <a:gd name="T113" fmla="*/ 99 h 392"/>
                <a:gd name="T114" fmla="*/ 173 w 391"/>
                <a:gd name="T115" fmla="*/ 93 h 392"/>
                <a:gd name="T116" fmla="*/ 195 w 391"/>
                <a:gd name="T117" fmla="*/ 91 h 392"/>
                <a:gd name="T118" fmla="*/ 214 w 391"/>
                <a:gd name="T119" fmla="*/ 93 h 392"/>
                <a:gd name="T120" fmla="*/ 231 w 391"/>
                <a:gd name="T121" fmla="*/ 9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1" h="392">
                  <a:moveTo>
                    <a:pt x="298" y="30"/>
                  </a:moveTo>
                  <a:lnTo>
                    <a:pt x="286" y="24"/>
                  </a:lnTo>
                  <a:lnTo>
                    <a:pt x="275" y="18"/>
                  </a:lnTo>
                  <a:lnTo>
                    <a:pt x="263" y="13"/>
                  </a:lnTo>
                  <a:lnTo>
                    <a:pt x="249" y="9"/>
                  </a:lnTo>
                  <a:lnTo>
                    <a:pt x="236" y="5"/>
                  </a:lnTo>
                  <a:lnTo>
                    <a:pt x="222" y="3"/>
                  </a:lnTo>
                  <a:lnTo>
                    <a:pt x="209" y="2"/>
                  </a:lnTo>
                  <a:lnTo>
                    <a:pt x="195" y="0"/>
                  </a:lnTo>
                  <a:lnTo>
                    <a:pt x="175" y="2"/>
                  </a:lnTo>
                  <a:lnTo>
                    <a:pt x="156" y="5"/>
                  </a:lnTo>
                  <a:lnTo>
                    <a:pt x="137" y="10"/>
                  </a:lnTo>
                  <a:lnTo>
                    <a:pt x="120" y="16"/>
                  </a:lnTo>
                  <a:lnTo>
                    <a:pt x="103" y="25"/>
                  </a:lnTo>
                  <a:lnTo>
                    <a:pt x="85" y="35"/>
                  </a:lnTo>
                  <a:lnTo>
                    <a:pt x="71" y="46"/>
                  </a:lnTo>
                  <a:lnTo>
                    <a:pt x="57" y="58"/>
                  </a:lnTo>
                  <a:lnTo>
                    <a:pt x="44" y="72"/>
                  </a:lnTo>
                  <a:lnTo>
                    <a:pt x="33" y="87"/>
                  </a:lnTo>
                  <a:lnTo>
                    <a:pt x="23" y="103"/>
                  </a:lnTo>
                  <a:lnTo>
                    <a:pt x="15" y="120"/>
                  </a:lnTo>
                  <a:lnTo>
                    <a:pt x="9" y="138"/>
                  </a:lnTo>
                  <a:lnTo>
                    <a:pt x="4" y="157"/>
                  </a:lnTo>
                  <a:lnTo>
                    <a:pt x="1" y="176"/>
                  </a:lnTo>
                  <a:lnTo>
                    <a:pt x="0" y="196"/>
                  </a:lnTo>
                  <a:lnTo>
                    <a:pt x="1" y="217"/>
                  </a:lnTo>
                  <a:lnTo>
                    <a:pt x="4" y="236"/>
                  </a:lnTo>
                  <a:lnTo>
                    <a:pt x="9" y="254"/>
                  </a:lnTo>
                  <a:lnTo>
                    <a:pt x="15" y="273"/>
                  </a:lnTo>
                  <a:lnTo>
                    <a:pt x="23" y="290"/>
                  </a:lnTo>
                  <a:lnTo>
                    <a:pt x="33" y="306"/>
                  </a:lnTo>
                  <a:lnTo>
                    <a:pt x="44" y="320"/>
                  </a:lnTo>
                  <a:lnTo>
                    <a:pt x="57" y="335"/>
                  </a:lnTo>
                  <a:lnTo>
                    <a:pt x="71" y="347"/>
                  </a:lnTo>
                  <a:lnTo>
                    <a:pt x="85" y="358"/>
                  </a:lnTo>
                  <a:lnTo>
                    <a:pt x="103" y="368"/>
                  </a:lnTo>
                  <a:lnTo>
                    <a:pt x="120" y="377"/>
                  </a:lnTo>
                  <a:lnTo>
                    <a:pt x="137" y="383"/>
                  </a:lnTo>
                  <a:lnTo>
                    <a:pt x="156" y="388"/>
                  </a:lnTo>
                  <a:lnTo>
                    <a:pt x="175" y="391"/>
                  </a:lnTo>
                  <a:lnTo>
                    <a:pt x="195" y="392"/>
                  </a:lnTo>
                  <a:lnTo>
                    <a:pt x="215" y="391"/>
                  </a:lnTo>
                  <a:lnTo>
                    <a:pt x="234" y="388"/>
                  </a:lnTo>
                  <a:lnTo>
                    <a:pt x="253" y="383"/>
                  </a:lnTo>
                  <a:lnTo>
                    <a:pt x="271" y="377"/>
                  </a:lnTo>
                  <a:lnTo>
                    <a:pt x="288" y="368"/>
                  </a:lnTo>
                  <a:lnTo>
                    <a:pt x="304" y="358"/>
                  </a:lnTo>
                  <a:lnTo>
                    <a:pt x="320" y="347"/>
                  </a:lnTo>
                  <a:lnTo>
                    <a:pt x="333" y="335"/>
                  </a:lnTo>
                  <a:lnTo>
                    <a:pt x="346" y="320"/>
                  </a:lnTo>
                  <a:lnTo>
                    <a:pt x="358" y="306"/>
                  </a:lnTo>
                  <a:lnTo>
                    <a:pt x="368" y="290"/>
                  </a:lnTo>
                  <a:lnTo>
                    <a:pt x="375" y="273"/>
                  </a:lnTo>
                  <a:lnTo>
                    <a:pt x="382" y="254"/>
                  </a:lnTo>
                  <a:lnTo>
                    <a:pt x="387" y="236"/>
                  </a:lnTo>
                  <a:lnTo>
                    <a:pt x="390" y="217"/>
                  </a:lnTo>
                  <a:lnTo>
                    <a:pt x="391" y="196"/>
                  </a:lnTo>
                  <a:lnTo>
                    <a:pt x="390" y="182"/>
                  </a:lnTo>
                  <a:lnTo>
                    <a:pt x="388" y="169"/>
                  </a:lnTo>
                  <a:lnTo>
                    <a:pt x="386" y="156"/>
                  </a:lnTo>
                  <a:lnTo>
                    <a:pt x="383" y="142"/>
                  </a:lnTo>
                  <a:lnTo>
                    <a:pt x="379" y="130"/>
                  </a:lnTo>
                  <a:lnTo>
                    <a:pt x="374" y="118"/>
                  </a:lnTo>
                  <a:lnTo>
                    <a:pt x="368" y="105"/>
                  </a:lnTo>
                  <a:lnTo>
                    <a:pt x="361" y="94"/>
                  </a:lnTo>
                  <a:lnTo>
                    <a:pt x="294" y="160"/>
                  </a:lnTo>
                  <a:lnTo>
                    <a:pt x="297" y="169"/>
                  </a:lnTo>
                  <a:lnTo>
                    <a:pt x="299" y="179"/>
                  </a:lnTo>
                  <a:lnTo>
                    <a:pt x="300" y="187"/>
                  </a:lnTo>
                  <a:lnTo>
                    <a:pt x="300" y="196"/>
                  </a:lnTo>
                  <a:lnTo>
                    <a:pt x="300" y="207"/>
                  </a:lnTo>
                  <a:lnTo>
                    <a:pt x="298" y="218"/>
                  </a:lnTo>
                  <a:lnTo>
                    <a:pt x="296" y="228"/>
                  </a:lnTo>
                  <a:lnTo>
                    <a:pt x="292" y="237"/>
                  </a:lnTo>
                  <a:lnTo>
                    <a:pt x="288" y="246"/>
                  </a:lnTo>
                  <a:lnTo>
                    <a:pt x="282" y="256"/>
                  </a:lnTo>
                  <a:lnTo>
                    <a:pt x="276" y="263"/>
                  </a:lnTo>
                  <a:lnTo>
                    <a:pt x="270" y="270"/>
                  </a:lnTo>
                  <a:lnTo>
                    <a:pt x="263" y="278"/>
                  </a:lnTo>
                  <a:lnTo>
                    <a:pt x="254" y="284"/>
                  </a:lnTo>
                  <a:lnTo>
                    <a:pt x="245" y="289"/>
                  </a:lnTo>
                  <a:lnTo>
                    <a:pt x="236" y="294"/>
                  </a:lnTo>
                  <a:lnTo>
                    <a:pt x="226" y="297"/>
                  </a:lnTo>
                  <a:lnTo>
                    <a:pt x="216" y="300"/>
                  </a:lnTo>
                  <a:lnTo>
                    <a:pt x="206" y="301"/>
                  </a:lnTo>
                  <a:lnTo>
                    <a:pt x="195" y="302"/>
                  </a:lnTo>
                  <a:lnTo>
                    <a:pt x="184" y="301"/>
                  </a:lnTo>
                  <a:lnTo>
                    <a:pt x="173" y="300"/>
                  </a:lnTo>
                  <a:lnTo>
                    <a:pt x="164" y="297"/>
                  </a:lnTo>
                  <a:lnTo>
                    <a:pt x="154" y="294"/>
                  </a:lnTo>
                  <a:lnTo>
                    <a:pt x="145" y="289"/>
                  </a:lnTo>
                  <a:lnTo>
                    <a:pt x="137" y="284"/>
                  </a:lnTo>
                  <a:lnTo>
                    <a:pt x="128" y="278"/>
                  </a:lnTo>
                  <a:lnTo>
                    <a:pt x="121" y="270"/>
                  </a:lnTo>
                  <a:lnTo>
                    <a:pt x="114" y="263"/>
                  </a:lnTo>
                  <a:lnTo>
                    <a:pt x="107" y="256"/>
                  </a:lnTo>
                  <a:lnTo>
                    <a:pt x="103" y="246"/>
                  </a:lnTo>
                  <a:lnTo>
                    <a:pt x="98" y="237"/>
                  </a:lnTo>
                  <a:lnTo>
                    <a:pt x="94" y="228"/>
                  </a:lnTo>
                  <a:lnTo>
                    <a:pt x="92" y="218"/>
                  </a:lnTo>
                  <a:lnTo>
                    <a:pt x="90" y="207"/>
                  </a:lnTo>
                  <a:lnTo>
                    <a:pt x="90" y="196"/>
                  </a:lnTo>
                  <a:lnTo>
                    <a:pt x="90" y="186"/>
                  </a:lnTo>
                  <a:lnTo>
                    <a:pt x="92" y="175"/>
                  </a:lnTo>
                  <a:lnTo>
                    <a:pt x="94" y="165"/>
                  </a:lnTo>
                  <a:lnTo>
                    <a:pt x="98" y="156"/>
                  </a:lnTo>
                  <a:lnTo>
                    <a:pt x="103" y="146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21" y="121"/>
                  </a:lnTo>
                  <a:lnTo>
                    <a:pt x="128" y="115"/>
                  </a:lnTo>
                  <a:lnTo>
                    <a:pt x="137" y="109"/>
                  </a:lnTo>
                  <a:lnTo>
                    <a:pt x="145" y="104"/>
                  </a:lnTo>
                  <a:lnTo>
                    <a:pt x="154" y="99"/>
                  </a:lnTo>
                  <a:lnTo>
                    <a:pt x="164" y="96"/>
                  </a:lnTo>
                  <a:lnTo>
                    <a:pt x="173" y="93"/>
                  </a:lnTo>
                  <a:lnTo>
                    <a:pt x="184" y="92"/>
                  </a:lnTo>
                  <a:lnTo>
                    <a:pt x="195" y="91"/>
                  </a:lnTo>
                  <a:lnTo>
                    <a:pt x="204" y="92"/>
                  </a:lnTo>
                  <a:lnTo>
                    <a:pt x="214" y="93"/>
                  </a:lnTo>
                  <a:lnTo>
                    <a:pt x="222" y="94"/>
                  </a:lnTo>
                  <a:lnTo>
                    <a:pt x="231" y="97"/>
                  </a:lnTo>
                  <a:lnTo>
                    <a:pt x="29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2286"/>
            <p:cNvSpPr>
              <a:spLocks/>
            </p:cNvSpPr>
            <p:nvPr/>
          </p:nvSpPr>
          <p:spPr bwMode="auto">
            <a:xfrm>
              <a:off x="9967913" y="3260725"/>
              <a:ext cx="47625" cy="49213"/>
            </a:xfrm>
            <a:custGeom>
              <a:avLst/>
              <a:gdLst>
                <a:gd name="T0" fmla="*/ 80 w 150"/>
                <a:gd name="T1" fmla="*/ 0 h 151"/>
                <a:gd name="T2" fmla="*/ 68 w 150"/>
                <a:gd name="T3" fmla="*/ 0 h 151"/>
                <a:gd name="T4" fmla="*/ 52 w 150"/>
                <a:gd name="T5" fmla="*/ 4 h 151"/>
                <a:gd name="T6" fmla="*/ 39 w 150"/>
                <a:gd name="T7" fmla="*/ 9 h 151"/>
                <a:gd name="T8" fmla="*/ 28 w 150"/>
                <a:gd name="T9" fmla="*/ 17 h 151"/>
                <a:gd name="T10" fmla="*/ 17 w 150"/>
                <a:gd name="T11" fmla="*/ 27 h 151"/>
                <a:gd name="T12" fmla="*/ 9 w 150"/>
                <a:gd name="T13" fmla="*/ 39 h 151"/>
                <a:gd name="T14" fmla="*/ 3 w 150"/>
                <a:gd name="T15" fmla="*/ 53 h 151"/>
                <a:gd name="T16" fmla="*/ 1 w 150"/>
                <a:gd name="T17" fmla="*/ 68 h 151"/>
                <a:gd name="T18" fmla="*/ 1 w 150"/>
                <a:gd name="T19" fmla="*/ 83 h 151"/>
                <a:gd name="T20" fmla="*/ 3 w 150"/>
                <a:gd name="T21" fmla="*/ 98 h 151"/>
                <a:gd name="T22" fmla="*/ 9 w 150"/>
                <a:gd name="T23" fmla="*/ 111 h 151"/>
                <a:gd name="T24" fmla="*/ 17 w 150"/>
                <a:gd name="T25" fmla="*/ 124 h 151"/>
                <a:gd name="T26" fmla="*/ 28 w 150"/>
                <a:gd name="T27" fmla="*/ 133 h 151"/>
                <a:gd name="T28" fmla="*/ 39 w 150"/>
                <a:gd name="T29" fmla="*/ 142 h 151"/>
                <a:gd name="T30" fmla="*/ 52 w 150"/>
                <a:gd name="T31" fmla="*/ 147 h 151"/>
                <a:gd name="T32" fmla="*/ 68 w 150"/>
                <a:gd name="T33" fmla="*/ 151 h 151"/>
                <a:gd name="T34" fmla="*/ 83 w 150"/>
                <a:gd name="T35" fmla="*/ 151 h 151"/>
                <a:gd name="T36" fmla="*/ 97 w 150"/>
                <a:gd name="T37" fmla="*/ 147 h 151"/>
                <a:gd name="T38" fmla="*/ 111 w 150"/>
                <a:gd name="T39" fmla="*/ 142 h 151"/>
                <a:gd name="T40" fmla="*/ 123 w 150"/>
                <a:gd name="T41" fmla="*/ 133 h 151"/>
                <a:gd name="T42" fmla="*/ 133 w 150"/>
                <a:gd name="T43" fmla="*/ 124 h 151"/>
                <a:gd name="T44" fmla="*/ 141 w 150"/>
                <a:gd name="T45" fmla="*/ 111 h 151"/>
                <a:gd name="T46" fmla="*/ 147 w 150"/>
                <a:gd name="T47" fmla="*/ 98 h 151"/>
                <a:gd name="T48" fmla="*/ 150 w 150"/>
                <a:gd name="T49" fmla="*/ 83 h 151"/>
                <a:gd name="T50" fmla="*/ 150 w 150"/>
                <a:gd name="T51" fmla="*/ 70 h 151"/>
                <a:gd name="T52" fmla="*/ 107 w 150"/>
                <a:gd name="T53" fmla="*/ 108 h 151"/>
                <a:gd name="T54" fmla="*/ 92 w 150"/>
                <a:gd name="T55" fmla="*/ 118 h 151"/>
                <a:gd name="T56" fmla="*/ 75 w 150"/>
                <a:gd name="T57" fmla="*/ 120 h 151"/>
                <a:gd name="T58" fmla="*/ 58 w 150"/>
                <a:gd name="T59" fmla="*/ 118 h 151"/>
                <a:gd name="T60" fmla="*/ 44 w 150"/>
                <a:gd name="T61" fmla="*/ 108 h 151"/>
                <a:gd name="T62" fmla="*/ 34 w 150"/>
                <a:gd name="T63" fmla="*/ 93 h 151"/>
                <a:gd name="T64" fmla="*/ 30 w 150"/>
                <a:gd name="T65" fmla="*/ 75 h 151"/>
                <a:gd name="T66" fmla="*/ 34 w 150"/>
                <a:gd name="T67" fmla="*/ 58 h 151"/>
                <a:gd name="T68" fmla="*/ 44 w 150"/>
                <a:gd name="T69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1">
                  <a:moveTo>
                    <a:pt x="85" y="2"/>
                  </a:moveTo>
                  <a:lnTo>
                    <a:pt x="80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6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8" y="151"/>
                  </a:lnTo>
                  <a:lnTo>
                    <a:pt x="75" y="151"/>
                  </a:lnTo>
                  <a:lnTo>
                    <a:pt x="83" y="151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5" y="144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9"/>
                  </a:lnTo>
                  <a:lnTo>
                    <a:pt x="133" y="124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50" y="65"/>
                  </a:lnTo>
                  <a:lnTo>
                    <a:pt x="107" y="108"/>
                  </a:lnTo>
                  <a:lnTo>
                    <a:pt x="100" y="113"/>
                  </a:lnTo>
                  <a:lnTo>
                    <a:pt x="92" y="118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7" y="120"/>
                  </a:lnTo>
                  <a:lnTo>
                    <a:pt x="58" y="118"/>
                  </a:lnTo>
                  <a:lnTo>
                    <a:pt x="50" y="113"/>
                  </a:lnTo>
                  <a:lnTo>
                    <a:pt x="44" y="108"/>
                  </a:lnTo>
                  <a:lnTo>
                    <a:pt x="38" y="100"/>
                  </a:lnTo>
                  <a:lnTo>
                    <a:pt x="34" y="93"/>
                  </a:lnTo>
                  <a:lnTo>
                    <a:pt x="31" y="85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4" y="43"/>
                  </a:lnTo>
                  <a:lnTo>
                    <a:pt x="8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287"/>
            <p:cNvSpPr>
              <a:spLocks/>
            </p:cNvSpPr>
            <p:nvPr/>
          </p:nvSpPr>
          <p:spPr bwMode="auto">
            <a:xfrm>
              <a:off x="9986963" y="3108325"/>
              <a:ext cx="180975" cy="182563"/>
            </a:xfrm>
            <a:custGeom>
              <a:avLst/>
              <a:gdLst>
                <a:gd name="T0" fmla="*/ 566 w 571"/>
                <a:gd name="T1" fmla="*/ 94 h 572"/>
                <a:gd name="T2" fmla="*/ 560 w 571"/>
                <a:gd name="T3" fmla="*/ 91 h 572"/>
                <a:gd name="T4" fmla="*/ 509 w 571"/>
                <a:gd name="T5" fmla="*/ 91 h 572"/>
                <a:gd name="T6" fmla="*/ 482 w 571"/>
                <a:gd name="T7" fmla="*/ 62 h 572"/>
                <a:gd name="T8" fmla="*/ 481 w 571"/>
                <a:gd name="T9" fmla="*/ 11 h 572"/>
                <a:gd name="T10" fmla="*/ 478 w 571"/>
                <a:gd name="T11" fmla="*/ 5 h 572"/>
                <a:gd name="T12" fmla="*/ 472 w 571"/>
                <a:gd name="T13" fmla="*/ 1 h 572"/>
                <a:gd name="T14" fmla="*/ 465 w 571"/>
                <a:gd name="T15" fmla="*/ 0 h 572"/>
                <a:gd name="T16" fmla="*/ 455 w 571"/>
                <a:gd name="T17" fmla="*/ 3 h 572"/>
                <a:gd name="T18" fmla="*/ 417 w 571"/>
                <a:gd name="T19" fmla="*/ 17 h 572"/>
                <a:gd name="T20" fmla="*/ 392 w 571"/>
                <a:gd name="T21" fmla="*/ 29 h 572"/>
                <a:gd name="T22" fmla="*/ 390 w 571"/>
                <a:gd name="T23" fmla="*/ 171 h 572"/>
                <a:gd name="T24" fmla="*/ 382 w 571"/>
                <a:gd name="T25" fmla="*/ 180 h 572"/>
                <a:gd name="T26" fmla="*/ 371 w 571"/>
                <a:gd name="T27" fmla="*/ 180 h 572"/>
                <a:gd name="T28" fmla="*/ 362 w 571"/>
                <a:gd name="T29" fmla="*/ 171 h 572"/>
                <a:gd name="T30" fmla="*/ 361 w 571"/>
                <a:gd name="T31" fmla="*/ 45 h 572"/>
                <a:gd name="T32" fmla="*/ 324 w 571"/>
                <a:gd name="T33" fmla="*/ 70 h 572"/>
                <a:gd name="T34" fmla="*/ 290 w 571"/>
                <a:gd name="T35" fmla="*/ 97 h 572"/>
                <a:gd name="T36" fmla="*/ 263 w 571"/>
                <a:gd name="T37" fmla="*/ 130 h 572"/>
                <a:gd name="T38" fmla="*/ 254 w 571"/>
                <a:gd name="T39" fmla="*/ 147 h 572"/>
                <a:gd name="T40" fmla="*/ 247 w 571"/>
                <a:gd name="T41" fmla="*/ 165 h 572"/>
                <a:gd name="T42" fmla="*/ 245 w 571"/>
                <a:gd name="T43" fmla="*/ 186 h 572"/>
                <a:gd name="T44" fmla="*/ 246 w 571"/>
                <a:gd name="T45" fmla="*/ 205 h 572"/>
                <a:gd name="T46" fmla="*/ 252 w 571"/>
                <a:gd name="T47" fmla="*/ 226 h 572"/>
                <a:gd name="T48" fmla="*/ 262 w 571"/>
                <a:gd name="T49" fmla="*/ 246 h 572"/>
                <a:gd name="T50" fmla="*/ 280 w 571"/>
                <a:gd name="T51" fmla="*/ 270 h 572"/>
                <a:gd name="T52" fmla="*/ 249 w 571"/>
                <a:gd name="T53" fmla="*/ 302 h 572"/>
                <a:gd name="T54" fmla="*/ 142 w 571"/>
                <a:gd name="T55" fmla="*/ 408 h 572"/>
                <a:gd name="T56" fmla="*/ 57 w 571"/>
                <a:gd name="T57" fmla="*/ 494 h 572"/>
                <a:gd name="T58" fmla="*/ 4 w 571"/>
                <a:gd name="T59" fmla="*/ 546 h 572"/>
                <a:gd name="T60" fmla="*/ 1 w 571"/>
                <a:gd name="T61" fmla="*/ 551 h 572"/>
                <a:gd name="T62" fmla="*/ 0 w 571"/>
                <a:gd name="T63" fmla="*/ 556 h 572"/>
                <a:gd name="T64" fmla="*/ 1 w 571"/>
                <a:gd name="T65" fmla="*/ 562 h 572"/>
                <a:gd name="T66" fmla="*/ 4 w 571"/>
                <a:gd name="T67" fmla="*/ 567 h 572"/>
                <a:gd name="T68" fmla="*/ 4 w 571"/>
                <a:gd name="T69" fmla="*/ 567 h 572"/>
                <a:gd name="T70" fmla="*/ 15 w 571"/>
                <a:gd name="T71" fmla="*/ 572 h 572"/>
                <a:gd name="T72" fmla="*/ 25 w 571"/>
                <a:gd name="T73" fmla="*/ 567 h 572"/>
                <a:gd name="T74" fmla="*/ 26 w 571"/>
                <a:gd name="T75" fmla="*/ 567 h 572"/>
                <a:gd name="T76" fmla="*/ 78 w 571"/>
                <a:gd name="T77" fmla="*/ 514 h 572"/>
                <a:gd name="T78" fmla="*/ 163 w 571"/>
                <a:gd name="T79" fmla="*/ 429 h 572"/>
                <a:gd name="T80" fmla="*/ 271 w 571"/>
                <a:gd name="T81" fmla="*/ 323 h 572"/>
                <a:gd name="T82" fmla="*/ 313 w 571"/>
                <a:gd name="T83" fmla="*/ 302 h 572"/>
                <a:gd name="T84" fmla="*/ 340 w 571"/>
                <a:gd name="T85" fmla="*/ 316 h 572"/>
                <a:gd name="T86" fmla="*/ 368 w 571"/>
                <a:gd name="T87" fmla="*/ 325 h 572"/>
                <a:gd name="T88" fmla="*/ 394 w 571"/>
                <a:gd name="T89" fmla="*/ 326 h 572"/>
                <a:gd name="T90" fmla="*/ 415 w 571"/>
                <a:gd name="T91" fmla="*/ 321 h 572"/>
                <a:gd name="T92" fmla="*/ 434 w 571"/>
                <a:gd name="T93" fmla="*/ 313 h 572"/>
                <a:gd name="T94" fmla="*/ 451 w 571"/>
                <a:gd name="T95" fmla="*/ 301 h 572"/>
                <a:gd name="T96" fmla="*/ 477 w 571"/>
                <a:gd name="T97" fmla="*/ 279 h 572"/>
                <a:gd name="T98" fmla="*/ 506 w 571"/>
                <a:gd name="T99" fmla="*/ 241 h 572"/>
                <a:gd name="T100" fmla="*/ 531 w 571"/>
                <a:gd name="T101" fmla="*/ 202 h 572"/>
                <a:gd name="T102" fmla="*/ 549 w 571"/>
                <a:gd name="T103" fmla="*/ 164 h 572"/>
                <a:gd name="T104" fmla="*/ 566 w 571"/>
                <a:gd name="T105" fmla="*/ 121 h 572"/>
                <a:gd name="T106" fmla="*/ 571 w 571"/>
                <a:gd name="T107" fmla="*/ 106 h 572"/>
                <a:gd name="T108" fmla="*/ 571 w 571"/>
                <a:gd name="T109" fmla="*/ 99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1" h="572">
                  <a:moveTo>
                    <a:pt x="569" y="97"/>
                  </a:moveTo>
                  <a:lnTo>
                    <a:pt x="566" y="94"/>
                  </a:lnTo>
                  <a:lnTo>
                    <a:pt x="564" y="92"/>
                  </a:lnTo>
                  <a:lnTo>
                    <a:pt x="560" y="91"/>
                  </a:lnTo>
                  <a:lnTo>
                    <a:pt x="556" y="91"/>
                  </a:lnTo>
                  <a:lnTo>
                    <a:pt x="509" y="91"/>
                  </a:lnTo>
                  <a:lnTo>
                    <a:pt x="482" y="91"/>
                  </a:lnTo>
                  <a:lnTo>
                    <a:pt x="482" y="62"/>
                  </a:lnTo>
                  <a:lnTo>
                    <a:pt x="482" y="15"/>
                  </a:lnTo>
                  <a:lnTo>
                    <a:pt x="481" y="11"/>
                  </a:lnTo>
                  <a:lnTo>
                    <a:pt x="480" y="8"/>
                  </a:lnTo>
                  <a:lnTo>
                    <a:pt x="478" y="5"/>
                  </a:lnTo>
                  <a:lnTo>
                    <a:pt x="476" y="3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455" y="3"/>
                  </a:lnTo>
                  <a:lnTo>
                    <a:pt x="439" y="9"/>
                  </a:lnTo>
                  <a:lnTo>
                    <a:pt x="417" y="17"/>
                  </a:lnTo>
                  <a:lnTo>
                    <a:pt x="392" y="29"/>
                  </a:lnTo>
                  <a:lnTo>
                    <a:pt x="392" y="29"/>
                  </a:lnTo>
                  <a:lnTo>
                    <a:pt x="392" y="165"/>
                  </a:lnTo>
                  <a:lnTo>
                    <a:pt x="390" y="171"/>
                  </a:lnTo>
                  <a:lnTo>
                    <a:pt x="387" y="176"/>
                  </a:lnTo>
                  <a:lnTo>
                    <a:pt x="382" y="180"/>
                  </a:lnTo>
                  <a:lnTo>
                    <a:pt x="376" y="181"/>
                  </a:lnTo>
                  <a:lnTo>
                    <a:pt x="371" y="180"/>
                  </a:lnTo>
                  <a:lnTo>
                    <a:pt x="366" y="176"/>
                  </a:lnTo>
                  <a:lnTo>
                    <a:pt x="362" y="171"/>
                  </a:lnTo>
                  <a:lnTo>
                    <a:pt x="361" y="165"/>
                  </a:lnTo>
                  <a:lnTo>
                    <a:pt x="361" y="45"/>
                  </a:lnTo>
                  <a:lnTo>
                    <a:pt x="343" y="56"/>
                  </a:lnTo>
                  <a:lnTo>
                    <a:pt x="324" y="70"/>
                  </a:lnTo>
                  <a:lnTo>
                    <a:pt x="306" y="83"/>
                  </a:lnTo>
                  <a:lnTo>
                    <a:pt x="290" y="97"/>
                  </a:lnTo>
                  <a:lnTo>
                    <a:pt x="276" y="113"/>
                  </a:lnTo>
                  <a:lnTo>
                    <a:pt x="263" y="130"/>
                  </a:lnTo>
                  <a:lnTo>
                    <a:pt x="258" y="138"/>
                  </a:lnTo>
                  <a:lnTo>
                    <a:pt x="254" y="147"/>
                  </a:lnTo>
                  <a:lnTo>
                    <a:pt x="250" y="156"/>
                  </a:lnTo>
                  <a:lnTo>
                    <a:pt x="247" y="165"/>
                  </a:lnTo>
                  <a:lnTo>
                    <a:pt x="246" y="176"/>
                  </a:lnTo>
                  <a:lnTo>
                    <a:pt x="245" y="186"/>
                  </a:lnTo>
                  <a:lnTo>
                    <a:pt x="245" y="196"/>
                  </a:lnTo>
                  <a:lnTo>
                    <a:pt x="246" y="205"/>
                  </a:lnTo>
                  <a:lnTo>
                    <a:pt x="249" y="216"/>
                  </a:lnTo>
                  <a:lnTo>
                    <a:pt x="252" y="226"/>
                  </a:lnTo>
                  <a:lnTo>
                    <a:pt x="257" y="236"/>
                  </a:lnTo>
                  <a:lnTo>
                    <a:pt x="262" y="246"/>
                  </a:lnTo>
                  <a:lnTo>
                    <a:pt x="271" y="258"/>
                  </a:lnTo>
                  <a:lnTo>
                    <a:pt x="280" y="270"/>
                  </a:lnTo>
                  <a:lnTo>
                    <a:pt x="280" y="270"/>
                  </a:lnTo>
                  <a:lnTo>
                    <a:pt x="249" y="302"/>
                  </a:lnTo>
                  <a:lnTo>
                    <a:pt x="163" y="386"/>
                  </a:lnTo>
                  <a:lnTo>
                    <a:pt x="142" y="408"/>
                  </a:lnTo>
                  <a:lnTo>
                    <a:pt x="78" y="472"/>
                  </a:lnTo>
                  <a:lnTo>
                    <a:pt x="57" y="494"/>
                  </a:lnTo>
                  <a:lnTo>
                    <a:pt x="23" y="528"/>
                  </a:lnTo>
                  <a:lnTo>
                    <a:pt x="4" y="546"/>
                  </a:lnTo>
                  <a:lnTo>
                    <a:pt x="2" y="549"/>
                  </a:lnTo>
                  <a:lnTo>
                    <a:pt x="1" y="551"/>
                  </a:lnTo>
                  <a:lnTo>
                    <a:pt x="1" y="553"/>
                  </a:lnTo>
                  <a:lnTo>
                    <a:pt x="0" y="556"/>
                  </a:lnTo>
                  <a:lnTo>
                    <a:pt x="1" y="560"/>
                  </a:lnTo>
                  <a:lnTo>
                    <a:pt x="1" y="562"/>
                  </a:lnTo>
                  <a:lnTo>
                    <a:pt x="2" y="564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9" y="571"/>
                  </a:lnTo>
                  <a:lnTo>
                    <a:pt x="15" y="572"/>
                  </a:lnTo>
                  <a:lnTo>
                    <a:pt x="20" y="571"/>
                  </a:lnTo>
                  <a:lnTo>
                    <a:pt x="25" y="567"/>
                  </a:lnTo>
                  <a:lnTo>
                    <a:pt x="25" y="567"/>
                  </a:lnTo>
                  <a:lnTo>
                    <a:pt x="26" y="567"/>
                  </a:lnTo>
                  <a:lnTo>
                    <a:pt x="43" y="549"/>
                  </a:lnTo>
                  <a:lnTo>
                    <a:pt x="78" y="514"/>
                  </a:lnTo>
                  <a:lnTo>
                    <a:pt x="100" y="494"/>
                  </a:lnTo>
                  <a:lnTo>
                    <a:pt x="163" y="429"/>
                  </a:lnTo>
                  <a:lnTo>
                    <a:pt x="185" y="408"/>
                  </a:lnTo>
                  <a:lnTo>
                    <a:pt x="271" y="323"/>
                  </a:lnTo>
                  <a:lnTo>
                    <a:pt x="301" y="291"/>
                  </a:lnTo>
                  <a:lnTo>
                    <a:pt x="313" y="302"/>
                  </a:lnTo>
                  <a:lnTo>
                    <a:pt x="326" y="309"/>
                  </a:lnTo>
                  <a:lnTo>
                    <a:pt x="340" y="316"/>
                  </a:lnTo>
                  <a:lnTo>
                    <a:pt x="354" y="323"/>
                  </a:lnTo>
                  <a:lnTo>
                    <a:pt x="368" y="325"/>
                  </a:lnTo>
                  <a:lnTo>
                    <a:pt x="383" y="326"/>
                  </a:lnTo>
                  <a:lnTo>
                    <a:pt x="394" y="326"/>
                  </a:lnTo>
                  <a:lnTo>
                    <a:pt x="404" y="324"/>
                  </a:lnTo>
                  <a:lnTo>
                    <a:pt x="415" y="321"/>
                  </a:lnTo>
                  <a:lnTo>
                    <a:pt x="425" y="318"/>
                  </a:lnTo>
                  <a:lnTo>
                    <a:pt x="434" y="313"/>
                  </a:lnTo>
                  <a:lnTo>
                    <a:pt x="443" y="308"/>
                  </a:lnTo>
                  <a:lnTo>
                    <a:pt x="451" y="301"/>
                  </a:lnTo>
                  <a:lnTo>
                    <a:pt x="461" y="294"/>
                  </a:lnTo>
                  <a:lnTo>
                    <a:pt x="477" y="279"/>
                  </a:lnTo>
                  <a:lnTo>
                    <a:pt x="493" y="260"/>
                  </a:lnTo>
                  <a:lnTo>
                    <a:pt x="506" y="241"/>
                  </a:lnTo>
                  <a:lnTo>
                    <a:pt x="519" y="221"/>
                  </a:lnTo>
                  <a:lnTo>
                    <a:pt x="531" y="202"/>
                  </a:lnTo>
                  <a:lnTo>
                    <a:pt x="541" y="182"/>
                  </a:lnTo>
                  <a:lnTo>
                    <a:pt x="549" y="164"/>
                  </a:lnTo>
                  <a:lnTo>
                    <a:pt x="556" y="148"/>
                  </a:lnTo>
                  <a:lnTo>
                    <a:pt x="566" y="121"/>
                  </a:lnTo>
                  <a:lnTo>
                    <a:pt x="571" y="110"/>
                  </a:lnTo>
                  <a:lnTo>
                    <a:pt x="571" y="106"/>
                  </a:lnTo>
                  <a:lnTo>
                    <a:pt x="571" y="103"/>
                  </a:lnTo>
                  <a:lnTo>
                    <a:pt x="571" y="99"/>
                  </a:lnTo>
                  <a:lnTo>
                    <a:pt x="569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" name="Freeform 4347"/>
          <p:cNvSpPr>
            <a:spLocks/>
          </p:cNvSpPr>
          <p:nvPr/>
        </p:nvSpPr>
        <p:spPr bwMode="auto">
          <a:xfrm>
            <a:off x="7168128" y="3464779"/>
            <a:ext cx="930605" cy="930605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86200" y="1792826"/>
            <a:ext cx="1190808" cy="1152428"/>
          </a:xfrm>
          <a:prstGeom prst="line">
            <a:avLst/>
          </a:prstGeom>
          <a:ln w="73025" cap="rnd">
            <a:solidFill>
              <a:srgbClr val="FEC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7074792" y="4881715"/>
            <a:ext cx="1162744" cy="1275161"/>
          </a:xfrm>
          <a:prstGeom prst="line">
            <a:avLst/>
          </a:prstGeom>
          <a:ln w="73025" cap="rnd">
            <a:solidFill>
              <a:srgbClr val="FF5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507" y="2576856"/>
            <a:ext cx="3671018" cy="0"/>
          </a:xfrm>
          <a:prstGeom prst="line">
            <a:avLst/>
          </a:prstGeom>
          <a:ln>
            <a:solidFill>
              <a:srgbClr val="FEC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970120" y="5157627"/>
            <a:ext cx="3671018" cy="0"/>
          </a:xfrm>
          <a:prstGeom prst="line">
            <a:avLst/>
          </a:prstGeom>
          <a:ln>
            <a:solidFill>
              <a:srgbClr val="FF5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24561" y="2145969"/>
            <a:ext cx="23474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FECA4A"/>
                </a:solidFill>
              </a:rPr>
              <a:t>EASE OF USAGE</a:t>
            </a:r>
            <a:endParaRPr lang="en-US" sz="2800" b="1" dirty="0">
              <a:solidFill>
                <a:srgbClr val="FECA4A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55282" y="5291238"/>
            <a:ext cx="35835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5E4C"/>
                </a:solidFill>
              </a:rPr>
              <a:t> DATA ANALYSIS USING TECHNOLOGY</a:t>
            </a:r>
            <a:endParaRPr lang="en-US" sz="2800" b="1" dirty="0">
              <a:solidFill>
                <a:srgbClr val="FF5E4C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5573257" y="1357313"/>
            <a:ext cx="1422724" cy="1422722"/>
          </a:xfrm>
          <a:prstGeom prst="ellipse">
            <a:avLst/>
          </a:prstGeom>
          <a:noFill/>
          <a:ln w="12700">
            <a:solidFill>
              <a:srgbClr val="FF5E4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5143883" y="4979038"/>
            <a:ext cx="1422724" cy="1422722"/>
          </a:xfrm>
          <a:prstGeom prst="ellipse">
            <a:avLst/>
          </a:prstGeom>
          <a:noFill/>
          <a:ln w="12700">
            <a:solidFill>
              <a:srgbClr val="FECA4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40176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5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2151" name="Group 2150"/>
          <p:cNvGrpSpPr/>
          <p:nvPr/>
        </p:nvGrpSpPr>
        <p:grpSpPr>
          <a:xfrm>
            <a:off x="9405937" y="2459356"/>
            <a:ext cx="2235201" cy="1432068"/>
            <a:chOff x="8331199" y="1610572"/>
            <a:chExt cx="2235201" cy="1432068"/>
          </a:xfrm>
        </p:grpSpPr>
        <p:sp>
          <p:nvSpPr>
            <p:cNvPr id="62" name="TextBox 61"/>
            <p:cNvSpPr txBox="1"/>
            <p:nvPr/>
          </p:nvSpPr>
          <p:spPr>
            <a:xfrm>
              <a:off x="8331200" y="1965422"/>
              <a:ext cx="2235200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/>
                <a:t>Choropleth helps in the geospatial representation of the data, helping integrate python functionalities for getting a better visual result.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31199" y="1610572"/>
              <a:ext cx="223520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FECA4A"/>
                  </a:solidFill>
                </a:rPr>
                <a:t>CHOROPLETH</a:t>
              </a:r>
              <a:endParaRPr lang="en-US" sz="2000" b="1" dirty="0">
                <a:solidFill>
                  <a:srgbClr val="FECA4A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9384581" y="4748710"/>
            <a:ext cx="2777656" cy="1734678"/>
            <a:chOff x="8322844" y="1456684"/>
            <a:chExt cx="2777656" cy="1734678"/>
          </a:xfrm>
        </p:grpSpPr>
        <p:sp>
          <p:nvSpPr>
            <p:cNvPr id="153" name="TextBox 152"/>
            <p:cNvSpPr txBox="1"/>
            <p:nvPr/>
          </p:nvSpPr>
          <p:spPr>
            <a:xfrm>
              <a:off x="8322844" y="2114144"/>
              <a:ext cx="2235200" cy="10772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/>
                <a:t>NLP will allow to convert the normal conversational text into machine level queries for the bot to execute operations in the backend. </a:t>
              </a:r>
              <a:endParaRPr 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331199" y="1456684"/>
              <a:ext cx="2769301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 smtClean="0">
                  <a:solidFill>
                    <a:srgbClr val="294F9E"/>
                  </a:solidFill>
                </a:rPr>
                <a:t>NATURAL LANGUAGE PROCESSING</a:t>
              </a:r>
              <a:endParaRPr lang="en-US" sz="2000" b="1" dirty="0">
                <a:solidFill>
                  <a:srgbClr val="294F9E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50863" y="2459356"/>
            <a:ext cx="2256556" cy="1161955"/>
            <a:chOff x="8331199" y="1610572"/>
            <a:chExt cx="2256556" cy="1161955"/>
          </a:xfrm>
        </p:grpSpPr>
        <p:sp>
          <p:nvSpPr>
            <p:cNvPr id="159" name="TextBox 158"/>
            <p:cNvSpPr txBox="1"/>
            <p:nvPr/>
          </p:nvSpPr>
          <p:spPr>
            <a:xfrm>
              <a:off x="8352555" y="1910753"/>
              <a:ext cx="2235200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dirty="0" smtClean="0"/>
                <a:t>Use of Python in the backend helps to have a easy adaptability  when using the bot for big data analytics  </a:t>
              </a:r>
              <a:endParaRPr 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331199" y="1610572"/>
              <a:ext cx="223520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5E4C"/>
                  </a:solidFill>
                </a:rPr>
                <a:t>PYTHON</a:t>
              </a:r>
              <a:endParaRPr lang="en-US" sz="2000" b="1" dirty="0">
                <a:solidFill>
                  <a:srgbClr val="FF5E4C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50863" y="4723012"/>
            <a:ext cx="2235201" cy="1633338"/>
            <a:chOff x="8331199" y="1610572"/>
            <a:chExt cx="2235201" cy="1633338"/>
          </a:xfrm>
        </p:grpSpPr>
        <p:sp>
          <p:nvSpPr>
            <p:cNvPr id="162" name="TextBox 161"/>
            <p:cNvSpPr txBox="1"/>
            <p:nvPr/>
          </p:nvSpPr>
          <p:spPr>
            <a:xfrm>
              <a:off x="8331200" y="1951248"/>
              <a:ext cx="2235200" cy="12926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dirty="0" smtClean="0"/>
                <a:t>Seaborn allows for creation of a wide range of intuitive data visualizations which can help decipher the hidden trends in a more pleasing and efficient </a:t>
              </a:r>
              <a:r>
                <a:rPr lang="en-US" sz="1400" dirty="0" smtClean="0"/>
                <a:t>manner. </a:t>
              </a:r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331199" y="1610572"/>
              <a:ext cx="223520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20A6EE"/>
                  </a:solidFill>
                </a:rPr>
                <a:t>SEABORN </a:t>
              </a:r>
              <a:endParaRPr lang="en-US" sz="2000" b="1" dirty="0">
                <a:solidFill>
                  <a:srgbClr val="20A6EE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2211366" y="1693665"/>
            <a:ext cx="5746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2277035" y="2309218"/>
            <a:ext cx="509029" cy="0"/>
          </a:xfrm>
          <a:prstGeom prst="line">
            <a:avLst/>
          </a:prstGeom>
          <a:ln w="50800" cap="rnd">
            <a:solidFill>
              <a:srgbClr val="FF5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211366" y="4033312"/>
            <a:ext cx="5746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277035" y="4648865"/>
            <a:ext cx="509029" cy="0"/>
          </a:xfrm>
          <a:prstGeom prst="line">
            <a:avLst/>
          </a:prstGeom>
          <a:ln w="50800" cap="rnd">
            <a:solidFill>
              <a:srgbClr val="20A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405937" y="1693665"/>
            <a:ext cx="5746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9405937" y="2309218"/>
            <a:ext cx="509029" cy="0"/>
          </a:xfrm>
          <a:prstGeom prst="line">
            <a:avLst/>
          </a:prstGeom>
          <a:ln w="50800" cap="rnd">
            <a:solidFill>
              <a:srgbClr val="FEC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405937" y="4033312"/>
            <a:ext cx="5746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9405937" y="4648865"/>
            <a:ext cx="509029" cy="0"/>
          </a:xfrm>
          <a:prstGeom prst="line">
            <a:avLst/>
          </a:prstGeom>
          <a:ln w="50800" cap="rnd">
            <a:solidFill>
              <a:srgbClr val="294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209372" y="1263650"/>
            <a:ext cx="5773256" cy="5219738"/>
            <a:chOff x="3209373" y="1168400"/>
            <a:chExt cx="5773256" cy="5219738"/>
          </a:xfrm>
        </p:grpSpPr>
        <p:sp>
          <p:nvSpPr>
            <p:cNvPr id="142" name="Freeform 9"/>
            <p:cNvSpPr>
              <a:spLocks noEditPoints="1"/>
            </p:cNvSpPr>
            <p:nvPr/>
          </p:nvSpPr>
          <p:spPr bwMode="auto">
            <a:xfrm>
              <a:off x="4086836" y="2093943"/>
              <a:ext cx="4785003" cy="4294195"/>
            </a:xfrm>
            <a:custGeom>
              <a:avLst/>
              <a:gdLst>
                <a:gd name="T0" fmla="*/ 3235 w 3266"/>
                <a:gd name="T1" fmla="*/ 1348 h 2931"/>
                <a:gd name="T2" fmla="*/ 2805 w 3266"/>
                <a:gd name="T3" fmla="*/ 1454 h 2931"/>
                <a:gd name="T4" fmla="*/ 2588 w 3266"/>
                <a:gd name="T5" fmla="*/ 1395 h 2931"/>
                <a:gd name="T6" fmla="*/ 2832 w 3266"/>
                <a:gd name="T7" fmla="*/ 1311 h 2931"/>
                <a:gd name="T8" fmla="*/ 2873 w 3266"/>
                <a:gd name="T9" fmla="*/ 1211 h 2931"/>
                <a:gd name="T10" fmla="*/ 2364 w 3266"/>
                <a:gd name="T11" fmla="*/ 1275 h 2931"/>
                <a:gd name="T12" fmla="*/ 2042 w 3266"/>
                <a:gd name="T13" fmla="*/ 1440 h 2931"/>
                <a:gd name="T14" fmla="*/ 1778 w 3266"/>
                <a:gd name="T15" fmla="*/ 1278 h 2931"/>
                <a:gd name="T16" fmla="*/ 1998 w 3266"/>
                <a:gd name="T17" fmla="*/ 1312 h 2931"/>
                <a:gd name="T18" fmla="*/ 2621 w 3266"/>
                <a:gd name="T19" fmla="*/ 1078 h 2931"/>
                <a:gd name="T20" fmla="*/ 2821 w 3266"/>
                <a:gd name="T21" fmla="*/ 967 h 2931"/>
                <a:gd name="T22" fmla="*/ 2627 w 3266"/>
                <a:gd name="T23" fmla="*/ 847 h 2931"/>
                <a:gd name="T24" fmla="*/ 2079 w 3266"/>
                <a:gd name="T25" fmla="*/ 1076 h 2931"/>
                <a:gd name="T26" fmla="*/ 1856 w 3266"/>
                <a:gd name="T27" fmla="*/ 1098 h 2931"/>
                <a:gd name="T28" fmla="*/ 2637 w 3266"/>
                <a:gd name="T29" fmla="*/ 621 h 2931"/>
                <a:gd name="T30" fmla="*/ 2752 w 3266"/>
                <a:gd name="T31" fmla="*/ 445 h 2931"/>
                <a:gd name="T32" fmla="*/ 2532 w 3266"/>
                <a:gd name="T33" fmla="*/ 382 h 2931"/>
                <a:gd name="T34" fmla="*/ 2153 w 3266"/>
                <a:gd name="T35" fmla="*/ 583 h 2931"/>
                <a:gd name="T36" fmla="*/ 2075 w 3266"/>
                <a:gd name="T37" fmla="*/ 479 h 2931"/>
                <a:gd name="T38" fmla="*/ 2042 w 3266"/>
                <a:gd name="T39" fmla="*/ 669 h 2931"/>
                <a:gd name="T40" fmla="*/ 1912 w 3266"/>
                <a:gd name="T41" fmla="*/ 534 h 2931"/>
                <a:gd name="T42" fmla="*/ 1962 w 3266"/>
                <a:gd name="T43" fmla="*/ 626 h 2931"/>
                <a:gd name="T44" fmla="*/ 1685 w 3266"/>
                <a:gd name="T45" fmla="*/ 849 h 2931"/>
                <a:gd name="T46" fmla="*/ 1616 w 3266"/>
                <a:gd name="T47" fmla="*/ 401 h 2931"/>
                <a:gd name="T48" fmla="*/ 1516 w 3266"/>
                <a:gd name="T49" fmla="*/ 364 h 2931"/>
                <a:gd name="T50" fmla="*/ 1474 w 3266"/>
                <a:gd name="T51" fmla="*/ 783 h 2931"/>
                <a:gd name="T52" fmla="*/ 1738 w 3266"/>
                <a:gd name="T53" fmla="*/ 1070 h 2931"/>
                <a:gd name="T54" fmla="*/ 1338 w 3266"/>
                <a:gd name="T55" fmla="*/ 626 h 2931"/>
                <a:gd name="T56" fmla="*/ 1446 w 3266"/>
                <a:gd name="T57" fmla="*/ 67 h 2931"/>
                <a:gd name="T58" fmla="*/ 1285 w 3266"/>
                <a:gd name="T59" fmla="*/ 179 h 2931"/>
                <a:gd name="T60" fmla="*/ 1315 w 3266"/>
                <a:gd name="T61" fmla="*/ 423 h 2931"/>
                <a:gd name="T62" fmla="*/ 1004 w 3266"/>
                <a:gd name="T63" fmla="*/ 70 h 2931"/>
                <a:gd name="T64" fmla="*/ 881 w 3266"/>
                <a:gd name="T65" fmla="*/ 261 h 2931"/>
                <a:gd name="T66" fmla="*/ 926 w 3266"/>
                <a:gd name="T67" fmla="*/ 526 h 2931"/>
                <a:gd name="T68" fmla="*/ 1124 w 3266"/>
                <a:gd name="T69" fmla="*/ 874 h 2931"/>
                <a:gd name="T70" fmla="*/ 937 w 3266"/>
                <a:gd name="T71" fmla="*/ 899 h 2931"/>
                <a:gd name="T72" fmla="*/ 1399 w 3266"/>
                <a:gd name="T73" fmla="*/ 1053 h 2931"/>
                <a:gd name="T74" fmla="*/ 1193 w 3266"/>
                <a:gd name="T75" fmla="*/ 1106 h 2931"/>
                <a:gd name="T76" fmla="*/ 1261 w 3266"/>
                <a:gd name="T77" fmla="*/ 1354 h 2931"/>
                <a:gd name="T78" fmla="*/ 698 w 3266"/>
                <a:gd name="T79" fmla="*/ 601 h 2931"/>
                <a:gd name="T80" fmla="*/ 668 w 3266"/>
                <a:gd name="T81" fmla="*/ 314 h 2931"/>
                <a:gd name="T82" fmla="*/ 471 w 3266"/>
                <a:gd name="T83" fmla="*/ 262 h 2931"/>
                <a:gd name="T84" fmla="*/ 434 w 3266"/>
                <a:gd name="T85" fmla="*/ 353 h 2931"/>
                <a:gd name="T86" fmla="*/ 434 w 3266"/>
                <a:gd name="T87" fmla="*/ 557 h 2931"/>
                <a:gd name="T88" fmla="*/ 665 w 3266"/>
                <a:gd name="T89" fmla="*/ 725 h 2931"/>
                <a:gd name="T90" fmla="*/ 387 w 3266"/>
                <a:gd name="T91" fmla="*/ 744 h 2931"/>
                <a:gd name="T92" fmla="*/ 295 w 3266"/>
                <a:gd name="T93" fmla="*/ 908 h 2931"/>
                <a:gd name="T94" fmla="*/ 0 w 3266"/>
                <a:gd name="T95" fmla="*/ 1067 h 2931"/>
                <a:gd name="T96" fmla="*/ 813 w 3266"/>
                <a:gd name="T97" fmla="*/ 1167 h 2931"/>
                <a:gd name="T98" fmla="*/ 256 w 3266"/>
                <a:gd name="T99" fmla="*/ 1268 h 2931"/>
                <a:gd name="T100" fmla="*/ 114 w 3266"/>
                <a:gd name="T101" fmla="*/ 1406 h 2931"/>
                <a:gd name="T102" fmla="*/ 1044 w 3266"/>
                <a:gd name="T103" fmla="*/ 1545 h 2931"/>
                <a:gd name="T104" fmla="*/ 690 w 3266"/>
                <a:gd name="T105" fmla="*/ 1529 h 2931"/>
                <a:gd name="T106" fmla="*/ 576 w 3266"/>
                <a:gd name="T107" fmla="*/ 1690 h 2931"/>
                <a:gd name="T108" fmla="*/ 1266 w 3266"/>
                <a:gd name="T109" fmla="*/ 1587 h 2931"/>
                <a:gd name="T110" fmla="*/ 1499 w 3266"/>
                <a:gd name="T111" fmla="*/ 2604 h 2931"/>
                <a:gd name="T112" fmla="*/ 1695 w 3266"/>
                <a:gd name="T113" fmla="*/ 2379 h 2931"/>
                <a:gd name="T114" fmla="*/ 2403 w 3266"/>
                <a:gd name="T115" fmla="*/ 1633 h 2931"/>
                <a:gd name="T116" fmla="*/ 2868 w 3266"/>
                <a:gd name="T117" fmla="*/ 1791 h 2931"/>
                <a:gd name="T118" fmla="*/ 2955 w 3266"/>
                <a:gd name="T119" fmla="*/ 1668 h 2931"/>
                <a:gd name="T120" fmla="*/ 2442 w 3266"/>
                <a:gd name="T121" fmla="*/ 1573 h 2931"/>
                <a:gd name="T122" fmla="*/ 3022 w 3266"/>
                <a:gd name="T123" fmla="*/ 15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6" h="2931">
                  <a:moveTo>
                    <a:pt x="1649" y="1594"/>
                  </a:moveTo>
                  <a:lnTo>
                    <a:pt x="1649" y="1594"/>
                  </a:lnTo>
                  <a:lnTo>
                    <a:pt x="1650" y="1591"/>
                  </a:lnTo>
                  <a:lnTo>
                    <a:pt x="1649" y="1594"/>
                  </a:lnTo>
                  <a:lnTo>
                    <a:pt x="1649" y="1594"/>
                  </a:lnTo>
                  <a:close/>
                  <a:moveTo>
                    <a:pt x="3255" y="1521"/>
                  </a:moveTo>
                  <a:lnTo>
                    <a:pt x="3255" y="1521"/>
                  </a:lnTo>
                  <a:lnTo>
                    <a:pt x="3241" y="1527"/>
                  </a:lnTo>
                  <a:lnTo>
                    <a:pt x="3227" y="1532"/>
                  </a:lnTo>
                  <a:lnTo>
                    <a:pt x="3213" y="1537"/>
                  </a:lnTo>
                  <a:lnTo>
                    <a:pt x="3197" y="1540"/>
                  </a:lnTo>
                  <a:lnTo>
                    <a:pt x="3183" y="1543"/>
                  </a:lnTo>
                  <a:lnTo>
                    <a:pt x="3168" y="1543"/>
                  </a:lnTo>
                  <a:lnTo>
                    <a:pt x="3154" y="1543"/>
                  </a:lnTo>
                  <a:lnTo>
                    <a:pt x="3138" y="1543"/>
                  </a:lnTo>
                  <a:lnTo>
                    <a:pt x="3124" y="1540"/>
                  </a:lnTo>
                  <a:lnTo>
                    <a:pt x="3110" y="1537"/>
                  </a:lnTo>
                  <a:lnTo>
                    <a:pt x="3096" y="1532"/>
                  </a:lnTo>
                  <a:lnTo>
                    <a:pt x="3082" y="1527"/>
                  </a:lnTo>
                  <a:lnTo>
                    <a:pt x="3069" y="1520"/>
                  </a:lnTo>
                  <a:lnTo>
                    <a:pt x="3055" y="1512"/>
                  </a:lnTo>
                  <a:lnTo>
                    <a:pt x="3043" y="1504"/>
                  </a:lnTo>
                  <a:lnTo>
                    <a:pt x="3032" y="1493"/>
                  </a:lnTo>
                  <a:lnTo>
                    <a:pt x="3032" y="1493"/>
                  </a:lnTo>
                  <a:lnTo>
                    <a:pt x="3065" y="1482"/>
                  </a:lnTo>
                  <a:lnTo>
                    <a:pt x="3099" y="1465"/>
                  </a:lnTo>
                  <a:lnTo>
                    <a:pt x="3135" y="1445"/>
                  </a:lnTo>
                  <a:lnTo>
                    <a:pt x="3150" y="1432"/>
                  </a:lnTo>
                  <a:lnTo>
                    <a:pt x="3168" y="1420"/>
                  </a:lnTo>
                  <a:lnTo>
                    <a:pt x="3183" y="1407"/>
                  </a:lnTo>
                  <a:lnTo>
                    <a:pt x="3197" y="1393"/>
                  </a:lnTo>
                  <a:lnTo>
                    <a:pt x="3211" y="1379"/>
                  </a:lnTo>
                  <a:lnTo>
                    <a:pt x="3224" y="1364"/>
                  </a:lnTo>
                  <a:lnTo>
                    <a:pt x="3235" y="1348"/>
                  </a:lnTo>
                  <a:lnTo>
                    <a:pt x="3244" y="1331"/>
                  </a:lnTo>
                  <a:lnTo>
                    <a:pt x="3252" y="1315"/>
                  </a:lnTo>
                  <a:lnTo>
                    <a:pt x="3258" y="1298"/>
                  </a:lnTo>
                  <a:lnTo>
                    <a:pt x="3258" y="1298"/>
                  </a:lnTo>
                  <a:lnTo>
                    <a:pt x="3252" y="1314"/>
                  </a:lnTo>
                  <a:lnTo>
                    <a:pt x="3244" y="1328"/>
                  </a:lnTo>
                  <a:lnTo>
                    <a:pt x="3235" y="1342"/>
                  </a:lnTo>
                  <a:lnTo>
                    <a:pt x="3224" y="1356"/>
                  </a:lnTo>
                  <a:lnTo>
                    <a:pt x="3211" y="1368"/>
                  </a:lnTo>
                  <a:lnTo>
                    <a:pt x="3199" y="1381"/>
                  </a:lnTo>
                  <a:lnTo>
                    <a:pt x="3186" y="1393"/>
                  </a:lnTo>
                  <a:lnTo>
                    <a:pt x="3171" y="1404"/>
                  </a:lnTo>
                  <a:lnTo>
                    <a:pt x="3141" y="1424"/>
                  </a:lnTo>
                  <a:lnTo>
                    <a:pt x="3110" y="1443"/>
                  </a:lnTo>
                  <a:lnTo>
                    <a:pt x="3079" y="1457"/>
                  </a:lnTo>
                  <a:lnTo>
                    <a:pt x="3047" y="1468"/>
                  </a:lnTo>
                  <a:lnTo>
                    <a:pt x="3047" y="1468"/>
                  </a:lnTo>
                  <a:lnTo>
                    <a:pt x="3027" y="1474"/>
                  </a:lnTo>
                  <a:lnTo>
                    <a:pt x="3007" y="1477"/>
                  </a:lnTo>
                  <a:lnTo>
                    <a:pt x="2990" y="1477"/>
                  </a:lnTo>
                  <a:lnTo>
                    <a:pt x="2971" y="1474"/>
                  </a:lnTo>
                  <a:lnTo>
                    <a:pt x="2954" y="1470"/>
                  </a:lnTo>
                  <a:lnTo>
                    <a:pt x="2937" y="1465"/>
                  </a:lnTo>
                  <a:lnTo>
                    <a:pt x="2899" y="1448"/>
                  </a:lnTo>
                  <a:lnTo>
                    <a:pt x="2899" y="1448"/>
                  </a:lnTo>
                  <a:lnTo>
                    <a:pt x="2888" y="1443"/>
                  </a:lnTo>
                  <a:lnTo>
                    <a:pt x="2876" y="1442"/>
                  </a:lnTo>
                  <a:lnTo>
                    <a:pt x="2863" y="1440"/>
                  </a:lnTo>
                  <a:lnTo>
                    <a:pt x="2852" y="1440"/>
                  </a:lnTo>
                  <a:lnTo>
                    <a:pt x="2840" y="1442"/>
                  </a:lnTo>
                  <a:lnTo>
                    <a:pt x="2827" y="1445"/>
                  </a:lnTo>
                  <a:lnTo>
                    <a:pt x="2816" y="1449"/>
                  </a:lnTo>
                  <a:lnTo>
                    <a:pt x="2805" y="1454"/>
                  </a:lnTo>
                  <a:lnTo>
                    <a:pt x="2805" y="1454"/>
                  </a:lnTo>
                  <a:lnTo>
                    <a:pt x="2787" y="1463"/>
                  </a:lnTo>
                  <a:lnTo>
                    <a:pt x="2771" y="1476"/>
                  </a:lnTo>
                  <a:lnTo>
                    <a:pt x="2738" y="1502"/>
                  </a:lnTo>
                  <a:lnTo>
                    <a:pt x="2738" y="1502"/>
                  </a:lnTo>
                  <a:lnTo>
                    <a:pt x="2720" y="1515"/>
                  </a:lnTo>
                  <a:lnTo>
                    <a:pt x="2701" y="1524"/>
                  </a:lnTo>
                  <a:lnTo>
                    <a:pt x="2681" y="1532"/>
                  </a:lnTo>
                  <a:lnTo>
                    <a:pt x="2660" y="1537"/>
                  </a:lnTo>
                  <a:lnTo>
                    <a:pt x="2640" y="1540"/>
                  </a:lnTo>
                  <a:lnTo>
                    <a:pt x="2618" y="1540"/>
                  </a:lnTo>
                  <a:lnTo>
                    <a:pt x="2596" y="1540"/>
                  </a:lnTo>
                  <a:lnTo>
                    <a:pt x="2573" y="1538"/>
                  </a:lnTo>
                  <a:lnTo>
                    <a:pt x="2573" y="1538"/>
                  </a:lnTo>
                  <a:lnTo>
                    <a:pt x="2542" y="1534"/>
                  </a:lnTo>
                  <a:lnTo>
                    <a:pt x="2496" y="1526"/>
                  </a:lnTo>
                  <a:lnTo>
                    <a:pt x="2390" y="1504"/>
                  </a:lnTo>
                  <a:lnTo>
                    <a:pt x="2243" y="1473"/>
                  </a:lnTo>
                  <a:lnTo>
                    <a:pt x="2243" y="1473"/>
                  </a:lnTo>
                  <a:lnTo>
                    <a:pt x="2311" y="1417"/>
                  </a:lnTo>
                  <a:lnTo>
                    <a:pt x="2345" y="1389"/>
                  </a:lnTo>
                  <a:lnTo>
                    <a:pt x="2381" y="1364"/>
                  </a:lnTo>
                  <a:lnTo>
                    <a:pt x="2381" y="1364"/>
                  </a:lnTo>
                  <a:lnTo>
                    <a:pt x="2418" y="1379"/>
                  </a:lnTo>
                  <a:lnTo>
                    <a:pt x="2437" y="1385"/>
                  </a:lnTo>
                  <a:lnTo>
                    <a:pt x="2457" y="1392"/>
                  </a:lnTo>
                  <a:lnTo>
                    <a:pt x="2476" y="1396"/>
                  </a:lnTo>
                  <a:lnTo>
                    <a:pt x="2496" y="1399"/>
                  </a:lnTo>
                  <a:lnTo>
                    <a:pt x="2517" y="1399"/>
                  </a:lnTo>
                  <a:lnTo>
                    <a:pt x="2537" y="1399"/>
                  </a:lnTo>
                  <a:lnTo>
                    <a:pt x="2537" y="1399"/>
                  </a:lnTo>
                  <a:lnTo>
                    <a:pt x="2557" y="1396"/>
                  </a:lnTo>
                  <a:lnTo>
                    <a:pt x="2573" y="1393"/>
                  </a:lnTo>
                  <a:lnTo>
                    <a:pt x="2581" y="1393"/>
                  </a:lnTo>
                  <a:lnTo>
                    <a:pt x="2588" y="1395"/>
                  </a:lnTo>
                  <a:lnTo>
                    <a:pt x="2598" y="1396"/>
                  </a:lnTo>
                  <a:lnTo>
                    <a:pt x="2607" y="1401"/>
                  </a:lnTo>
                  <a:lnTo>
                    <a:pt x="2607" y="1401"/>
                  </a:lnTo>
                  <a:lnTo>
                    <a:pt x="2626" y="1409"/>
                  </a:lnTo>
                  <a:lnTo>
                    <a:pt x="2645" y="1415"/>
                  </a:lnTo>
                  <a:lnTo>
                    <a:pt x="2665" y="1418"/>
                  </a:lnTo>
                  <a:lnTo>
                    <a:pt x="2674" y="1418"/>
                  </a:lnTo>
                  <a:lnTo>
                    <a:pt x="2684" y="1417"/>
                  </a:lnTo>
                  <a:lnTo>
                    <a:pt x="2684" y="1417"/>
                  </a:lnTo>
                  <a:lnTo>
                    <a:pt x="2709" y="1410"/>
                  </a:lnTo>
                  <a:lnTo>
                    <a:pt x="2752" y="1395"/>
                  </a:lnTo>
                  <a:lnTo>
                    <a:pt x="2793" y="1378"/>
                  </a:lnTo>
                  <a:lnTo>
                    <a:pt x="2805" y="1370"/>
                  </a:lnTo>
                  <a:lnTo>
                    <a:pt x="2809" y="1368"/>
                  </a:lnTo>
                  <a:lnTo>
                    <a:pt x="2810" y="1365"/>
                  </a:lnTo>
                  <a:lnTo>
                    <a:pt x="2810" y="1365"/>
                  </a:lnTo>
                  <a:lnTo>
                    <a:pt x="2770" y="1378"/>
                  </a:lnTo>
                  <a:lnTo>
                    <a:pt x="2723" y="1393"/>
                  </a:lnTo>
                  <a:lnTo>
                    <a:pt x="2723" y="1393"/>
                  </a:lnTo>
                  <a:lnTo>
                    <a:pt x="2707" y="1396"/>
                  </a:lnTo>
                  <a:lnTo>
                    <a:pt x="2695" y="1398"/>
                  </a:lnTo>
                  <a:lnTo>
                    <a:pt x="2681" y="1398"/>
                  </a:lnTo>
                  <a:lnTo>
                    <a:pt x="2668" y="1396"/>
                  </a:lnTo>
                  <a:lnTo>
                    <a:pt x="2654" y="1393"/>
                  </a:lnTo>
                  <a:lnTo>
                    <a:pt x="2642" y="1389"/>
                  </a:lnTo>
                  <a:lnTo>
                    <a:pt x="2629" y="1382"/>
                  </a:lnTo>
                  <a:lnTo>
                    <a:pt x="2617" y="1374"/>
                  </a:lnTo>
                  <a:lnTo>
                    <a:pt x="2617" y="1374"/>
                  </a:lnTo>
                  <a:lnTo>
                    <a:pt x="2642" y="1362"/>
                  </a:lnTo>
                  <a:lnTo>
                    <a:pt x="2668" y="1353"/>
                  </a:lnTo>
                  <a:lnTo>
                    <a:pt x="2695" y="1343"/>
                  </a:lnTo>
                  <a:lnTo>
                    <a:pt x="2721" y="1335"/>
                  </a:lnTo>
                  <a:lnTo>
                    <a:pt x="2776" y="1323"/>
                  </a:lnTo>
                  <a:lnTo>
                    <a:pt x="2832" y="1311"/>
                  </a:lnTo>
                  <a:lnTo>
                    <a:pt x="2832" y="1311"/>
                  </a:lnTo>
                  <a:lnTo>
                    <a:pt x="2784" y="1314"/>
                  </a:lnTo>
                  <a:lnTo>
                    <a:pt x="2735" y="1317"/>
                  </a:lnTo>
                  <a:lnTo>
                    <a:pt x="2712" y="1320"/>
                  </a:lnTo>
                  <a:lnTo>
                    <a:pt x="2688" y="1323"/>
                  </a:lnTo>
                  <a:lnTo>
                    <a:pt x="2665" y="1328"/>
                  </a:lnTo>
                  <a:lnTo>
                    <a:pt x="2642" y="1334"/>
                  </a:lnTo>
                  <a:lnTo>
                    <a:pt x="2642" y="1334"/>
                  </a:lnTo>
                  <a:lnTo>
                    <a:pt x="2615" y="1342"/>
                  </a:lnTo>
                  <a:lnTo>
                    <a:pt x="2588" y="1348"/>
                  </a:lnTo>
                  <a:lnTo>
                    <a:pt x="2563" y="1353"/>
                  </a:lnTo>
                  <a:lnTo>
                    <a:pt x="2540" y="1354"/>
                  </a:lnTo>
                  <a:lnTo>
                    <a:pt x="2517" y="1353"/>
                  </a:lnTo>
                  <a:lnTo>
                    <a:pt x="2492" y="1350"/>
                  </a:lnTo>
                  <a:lnTo>
                    <a:pt x="2467" y="1340"/>
                  </a:lnTo>
                  <a:lnTo>
                    <a:pt x="2440" y="1328"/>
                  </a:lnTo>
                  <a:lnTo>
                    <a:pt x="2440" y="1328"/>
                  </a:lnTo>
                  <a:lnTo>
                    <a:pt x="2459" y="1318"/>
                  </a:lnTo>
                  <a:lnTo>
                    <a:pt x="2479" y="1312"/>
                  </a:lnTo>
                  <a:lnTo>
                    <a:pt x="2499" y="1306"/>
                  </a:lnTo>
                  <a:lnTo>
                    <a:pt x="2518" y="1300"/>
                  </a:lnTo>
                  <a:lnTo>
                    <a:pt x="2559" y="1293"/>
                  </a:lnTo>
                  <a:lnTo>
                    <a:pt x="2599" y="1289"/>
                  </a:lnTo>
                  <a:lnTo>
                    <a:pt x="2682" y="1282"/>
                  </a:lnTo>
                  <a:lnTo>
                    <a:pt x="2723" y="1276"/>
                  </a:lnTo>
                  <a:lnTo>
                    <a:pt x="2743" y="1273"/>
                  </a:lnTo>
                  <a:lnTo>
                    <a:pt x="2765" y="1268"/>
                  </a:lnTo>
                  <a:lnTo>
                    <a:pt x="2765" y="1268"/>
                  </a:lnTo>
                  <a:lnTo>
                    <a:pt x="2784" y="1264"/>
                  </a:lnTo>
                  <a:lnTo>
                    <a:pt x="2804" y="1256"/>
                  </a:lnTo>
                  <a:lnTo>
                    <a:pt x="2823" y="1247"/>
                  </a:lnTo>
                  <a:lnTo>
                    <a:pt x="2840" y="1236"/>
                  </a:lnTo>
                  <a:lnTo>
                    <a:pt x="2857" y="1225"/>
                  </a:lnTo>
                  <a:lnTo>
                    <a:pt x="2873" y="1211"/>
                  </a:lnTo>
                  <a:lnTo>
                    <a:pt x="2888" y="1197"/>
                  </a:lnTo>
                  <a:lnTo>
                    <a:pt x="2902" y="1181"/>
                  </a:lnTo>
                  <a:lnTo>
                    <a:pt x="2916" y="1165"/>
                  </a:lnTo>
                  <a:lnTo>
                    <a:pt x="2930" y="1150"/>
                  </a:lnTo>
                  <a:lnTo>
                    <a:pt x="2954" y="1114"/>
                  </a:lnTo>
                  <a:lnTo>
                    <a:pt x="2976" y="1078"/>
                  </a:lnTo>
                  <a:lnTo>
                    <a:pt x="2996" y="1042"/>
                  </a:lnTo>
                  <a:lnTo>
                    <a:pt x="2996" y="1042"/>
                  </a:lnTo>
                  <a:lnTo>
                    <a:pt x="2983" y="1061"/>
                  </a:lnTo>
                  <a:lnTo>
                    <a:pt x="2969" y="1078"/>
                  </a:lnTo>
                  <a:lnTo>
                    <a:pt x="2940" y="1112"/>
                  </a:lnTo>
                  <a:lnTo>
                    <a:pt x="2910" y="1144"/>
                  </a:lnTo>
                  <a:lnTo>
                    <a:pt x="2879" y="1176"/>
                  </a:lnTo>
                  <a:lnTo>
                    <a:pt x="2879" y="1176"/>
                  </a:lnTo>
                  <a:lnTo>
                    <a:pt x="2857" y="1192"/>
                  </a:lnTo>
                  <a:lnTo>
                    <a:pt x="2835" y="1206"/>
                  </a:lnTo>
                  <a:lnTo>
                    <a:pt x="2813" y="1215"/>
                  </a:lnTo>
                  <a:lnTo>
                    <a:pt x="2790" y="1223"/>
                  </a:lnTo>
                  <a:lnTo>
                    <a:pt x="2765" y="1229"/>
                  </a:lnTo>
                  <a:lnTo>
                    <a:pt x="2740" y="1233"/>
                  </a:lnTo>
                  <a:lnTo>
                    <a:pt x="2713" y="1233"/>
                  </a:lnTo>
                  <a:lnTo>
                    <a:pt x="2687" y="1233"/>
                  </a:lnTo>
                  <a:lnTo>
                    <a:pt x="2687" y="1233"/>
                  </a:lnTo>
                  <a:lnTo>
                    <a:pt x="2632" y="1229"/>
                  </a:lnTo>
                  <a:lnTo>
                    <a:pt x="2578" y="1228"/>
                  </a:lnTo>
                  <a:lnTo>
                    <a:pt x="2551" y="1228"/>
                  </a:lnTo>
                  <a:lnTo>
                    <a:pt x="2524" y="1229"/>
                  </a:lnTo>
                  <a:lnTo>
                    <a:pt x="2496" y="1233"/>
                  </a:lnTo>
                  <a:lnTo>
                    <a:pt x="2470" y="1237"/>
                  </a:lnTo>
                  <a:lnTo>
                    <a:pt x="2470" y="1237"/>
                  </a:lnTo>
                  <a:lnTo>
                    <a:pt x="2442" y="1245"/>
                  </a:lnTo>
                  <a:lnTo>
                    <a:pt x="2415" y="1253"/>
                  </a:lnTo>
                  <a:lnTo>
                    <a:pt x="2389" y="1262"/>
                  </a:lnTo>
                  <a:lnTo>
                    <a:pt x="2364" y="1275"/>
                  </a:lnTo>
                  <a:lnTo>
                    <a:pt x="2339" y="1287"/>
                  </a:lnTo>
                  <a:lnTo>
                    <a:pt x="2314" y="1300"/>
                  </a:lnTo>
                  <a:lnTo>
                    <a:pt x="2265" y="1329"/>
                  </a:lnTo>
                  <a:lnTo>
                    <a:pt x="2265" y="1329"/>
                  </a:lnTo>
                  <a:lnTo>
                    <a:pt x="2272" y="1307"/>
                  </a:lnTo>
                  <a:lnTo>
                    <a:pt x="2279" y="1286"/>
                  </a:lnTo>
                  <a:lnTo>
                    <a:pt x="2289" y="1265"/>
                  </a:lnTo>
                  <a:lnTo>
                    <a:pt x="2300" y="1243"/>
                  </a:lnTo>
                  <a:lnTo>
                    <a:pt x="2312" y="1223"/>
                  </a:lnTo>
                  <a:lnTo>
                    <a:pt x="2326" y="1204"/>
                  </a:lnTo>
                  <a:lnTo>
                    <a:pt x="2342" y="1189"/>
                  </a:lnTo>
                  <a:lnTo>
                    <a:pt x="2359" y="1175"/>
                  </a:lnTo>
                  <a:lnTo>
                    <a:pt x="2359" y="1175"/>
                  </a:lnTo>
                  <a:lnTo>
                    <a:pt x="2339" y="1187"/>
                  </a:lnTo>
                  <a:lnTo>
                    <a:pt x="2320" y="1204"/>
                  </a:lnTo>
                  <a:lnTo>
                    <a:pt x="2301" y="1223"/>
                  </a:lnTo>
                  <a:lnTo>
                    <a:pt x="2284" y="1243"/>
                  </a:lnTo>
                  <a:lnTo>
                    <a:pt x="2270" y="1265"/>
                  </a:lnTo>
                  <a:lnTo>
                    <a:pt x="2257" y="1289"/>
                  </a:lnTo>
                  <a:lnTo>
                    <a:pt x="2247" y="1311"/>
                  </a:lnTo>
                  <a:lnTo>
                    <a:pt x="2237" y="1334"/>
                  </a:lnTo>
                  <a:lnTo>
                    <a:pt x="2237" y="1334"/>
                  </a:lnTo>
                  <a:lnTo>
                    <a:pt x="2234" y="1342"/>
                  </a:lnTo>
                  <a:lnTo>
                    <a:pt x="2228" y="1350"/>
                  </a:lnTo>
                  <a:lnTo>
                    <a:pt x="2222" y="1357"/>
                  </a:lnTo>
                  <a:lnTo>
                    <a:pt x="2214" y="1365"/>
                  </a:lnTo>
                  <a:lnTo>
                    <a:pt x="2197" y="1379"/>
                  </a:lnTo>
                  <a:lnTo>
                    <a:pt x="2175" y="1393"/>
                  </a:lnTo>
                  <a:lnTo>
                    <a:pt x="2153" y="1406"/>
                  </a:lnTo>
                  <a:lnTo>
                    <a:pt x="2131" y="1418"/>
                  </a:lnTo>
                  <a:lnTo>
                    <a:pt x="2094" y="1438"/>
                  </a:lnTo>
                  <a:lnTo>
                    <a:pt x="2094" y="1438"/>
                  </a:lnTo>
                  <a:lnTo>
                    <a:pt x="2079" y="1440"/>
                  </a:lnTo>
                  <a:lnTo>
                    <a:pt x="2042" y="1440"/>
                  </a:lnTo>
                  <a:lnTo>
                    <a:pt x="1987" y="1443"/>
                  </a:lnTo>
                  <a:lnTo>
                    <a:pt x="1955" y="1446"/>
                  </a:lnTo>
                  <a:lnTo>
                    <a:pt x="1920" y="1451"/>
                  </a:lnTo>
                  <a:lnTo>
                    <a:pt x="1884" y="1457"/>
                  </a:lnTo>
                  <a:lnTo>
                    <a:pt x="1848" y="1465"/>
                  </a:lnTo>
                  <a:lnTo>
                    <a:pt x="1813" y="1474"/>
                  </a:lnTo>
                  <a:lnTo>
                    <a:pt x="1778" y="1487"/>
                  </a:lnTo>
                  <a:lnTo>
                    <a:pt x="1747" y="1502"/>
                  </a:lnTo>
                  <a:lnTo>
                    <a:pt x="1731" y="1510"/>
                  </a:lnTo>
                  <a:lnTo>
                    <a:pt x="1717" y="1520"/>
                  </a:lnTo>
                  <a:lnTo>
                    <a:pt x="1703" y="1530"/>
                  </a:lnTo>
                  <a:lnTo>
                    <a:pt x="1692" y="1541"/>
                  </a:lnTo>
                  <a:lnTo>
                    <a:pt x="1680" y="1554"/>
                  </a:lnTo>
                  <a:lnTo>
                    <a:pt x="1670" y="1566"/>
                  </a:lnTo>
                  <a:lnTo>
                    <a:pt x="1670" y="1566"/>
                  </a:lnTo>
                  <a:lnTo>
                    <a:pt x="1666" y="1543"/>
                  </a:lnTo>
                  <a:lnTo>
                    <a:pt x="1663" y="1520"/>
                  </a:lnTo>
                  <a:lnTo>
                    <a:pt x="1661" y="1495"/>
                  </a:lnTo>
                  <a:lnTo>
                    <a:pt x="1661" y="1470"/>
                  </a:lnTo>
                  <a:lnTo>
                    <a:pt x="1664" y="1446"/>
                  </a:lnTo>
                  <a:lnTo>
                    <a:pt x="1667" y="1421"/>
                  </a:lnTo>
                  <a:lnTo>
                    <a:pt x="1672" y="1398"/>
                  </a:lnTo>
                  <a:lnTo>
                    <a:pt x="1678" y="1374"/>
                  </a:lnTo>
                  <a:lnTo>
                    <a:pt x="1678" y="1374"/>
                  </a:lnTo>
                  <a:lnTo>
                    <a:pt x="1686" y="1350"/>
                  </a:lnTo>
                  <a:lnTo>
                    <a:pt x="1694" y="1325"/>
                  </a:lnTo>
                  <a:lnTo>
                    <a:pt x="1694" y="1325"/>
                  </a:lnTo>
                  <a:lnTo>
                    <a:pt x="1699" y="1320"/>
                  </a:lnTo>
                  <a:lnTo>
                    <a:pt x="1703" y="1314"/>
                  </a:lnTo>
                  <a:lnTo>
                    <a:pt x="1713" y="1309"/>
                  </a:lnTo>
                  <a:lnTo>
                    <a:pt x="1724" y="1303"/>
                  </a:lnTo>
                  <a:lnTo>
                    <a:pt x="1749" y="1290"/>
                  </a:lnTo>
                  <a:lnTo>
                    <a:pt x="1778" y="1278"/>
                  </a:lnTo>
                  <a:lnTo>
                    <a:pt x="1778" y="1278"/>
                  </a:lnTo>
                  <a:lnTo>
                    <a:pt x="1780" y="1278"/>
                  </a:lnTo>
                  <a:lnTo>
                    <a:pt x="1780" y="1278"/>
                  </a:lnTo>
                  <a:lnTo>
                    <a:pt x="1797" y="1278"/>
                  </a:lnTo>
                  <a:lnTo>
                    <a:pt x="1797" y="1278"/>
                  </a:lnTo>
                  <a:lnTo>
                    <a:pt x="1806" y="1278"/>
                  </a:lnTo>
                  <a:lnTo>
                    <a:pt x="1806" y="1278"/>
                  </a:lnTo>
                  <a:lnTo>
                    <a:pt x="1817" y="1278"/>
                  </a:lnTo>
                  <a:lnTo>
                    <a:pt x="1817" y="1278"/>
                  </a:lnTo>
                  <a:lnTo>
                    <a:pt x="1844" y="1281"/>
                  </a:lnTo>
                  <a:lnTo>
                    <a:pt x="1872" y="1286"/>
                  </a:lnTo>
                  <a:lnTo>
                    <a:pt x="1872" y="1286"/>
                  </a:lnTo>
                  <a:lnTo>
                    <a:pt x="1902" y="1292"/>
                  </a:lnTo>
                  <a:lnTo>
                    <a:pt x="1933" y="1301"/>
                  </a:lnTo>
                  <a:lnTo>
                    <a:pt x="1933" y="1301"/>
                  </a:lnTo>
                  <a:lnTo>
                    <a:pt x="1962" y="1312"/>
                  </a:lnTo>
                  <a:lnTo>
                    <a:pt x="1992" y="1325"/>
                  </a:lnTo>
                  <a:lnTo>
                    <a:pt x="1992" y="1325"/>
                  </a:lnTo>
                  <a:lnTo>
                    <a:pt x="2019" y="1339"/>
                  </a:lnTo>
                  <a:lnTo>
                    <a:pt x="2042" y="1351"/>
                  </a:lnTo>
                  <a:lnTo>
                    <a:pt x="2042" y="1351"/>
                  </a:lnTo>
                  <a:lnTo>
                    <a:pt x="2061" y="1362"/>
                  </a:lnTo>
                  <a:lnTo>
                    <a:pt x="2061" y="1362"/>
                  </a:lnTo>
                  <a:lnTo>
                    <a:pt x="2076" y="1371"/>
                  </a:lnTo>
                  <a:lnTo>
                    <a:pt x="2076" y="1371"/>
                  </a:lnTo>
                  <a:lnTo>
                    <a:pt x="2089" y="1379"/>
                  </a:lnTo>
                  <a:lnTo>
                    <a:pt x="2089" y="1379"/>
                  </a:lnTo>
                  <a:lnTo>
                    <a:pt x="2078" y="1370"/>
                  </a:lnTo>
                  <a:lnTo>
                    <a:pt x="2078" y="1370"/>
                  </a:lnTo>
                  <a:lnTo>
                    <a:pt x="2064" y="1359"/>
                  </a:lnTo>
                  <a:lnTo>
                    <a:pt x="2064" y="1359"/>
                  </a:lnTo>
                  <a:lnTo>
                    <a:pt x="2047" y="1345"/>
                  </a:lnTo>
                  <a:lnTo>
                    <a:pt x="2047" y="1345"/>
                  </a:lnTo>
                  <a:lnTo>
                    <a:pt x="2025" y="1329"/>
                  </a:lnTo>
                  <a:lnTo>
                    <a:pt x="1998" y="1312"/>
                  </a:lnTo>
                  <a:lnTo>
                    <a:pt x="1998" y="1312"/>
                  </a:lnTo>
                  <a:lnTo>
                    <a:pt x="1972" y="1296"/>
                  </a:lnTo>
                  <a:lnTo>
                    <a:pt x="1942" y="1279"/>
                  </a:lnTo>
                  <a:lnTo>
                    <a:pt x="1942" y="1279"/>
                  </a:lnTo>
                  <a:lnTo>
                    <a:pt x="1911" y="1267"/>
                  </a:lnTo>
                  <a:lnTo>
                    <a:pt x="1880" y="1254"/>
                  </a:lnTo>
                  <a:lnTo>
                    <a:pt x="1880" y="1254"/>
                  </a:lnTo>
                  <a:lnTo>
                    <a:pt x="1864" y="1250"/>
                  </a:lnTo>
                  <a:lnTo>
                    <a:pt x="1864" y="1250"/>
                  </a:lnTo>
                  <a:lnTo>
                    <a:pt x="1872" y="1247"/>
                  </a:lnTo>
                  <a:lnTo>
                    <a:pt x="1872" y="1247"/>
                  </a:lnTo>
                  <a:lnTo>
                    <a:pt x="1930" y="1228"/>
                  </a:lnTo>
                  <a:lnTo>
                    <a:pt x="1984" y="1209"/>
                  </a:lnTo>
                  <a:lnTo>
                    <a:pt x="2037" y="1189"/>
                  </a:lnTo>
                  <a:lnTo>
                    <a:pt x="2090" y="1167"/>
                  </a:lnTo>
                  <a:lnTo>
                    <a:pt x="2142" y="1144"/>
                  </a:lnTo>
                  <a:lnTo>
                    <a:pt x="2193" y="1120"/>
                  </a:lnTo>
                  <a:lnTo>
                    <a:pt x="2298" y="1069"/>
                  </a:lnTo>
                  <a:lnTo>
                    <a:pt x="2298" y="1069"/>
                  </a:lnTo>
                  <a:lnTo>
                    <a:pt x="2303" y="1073"/>
                  </a:lnTo>
                  <a:lnTo>
                    <a:pt x="2309" y="1076"/>
                  </a:lnTo>
                  <a:lnTo>
                    <a:pt x="2318" y="1081"/>
                  </a:lnTo>
                  <a:lnTo>
                    <a:pt x="2329" y="1084"/>
                  </a:lnTo>
                  <a:lnTo>
                    <a:pt x="2354" y="1089"/>
                  </a:lnTo>
                  <a:lnTo>
                    <a:pt x="2384" y="1094"/>
                  </a:lnTo>
                  <a:lnTo>
                    <a:pt x="2442" y="1098"/>
                  </a:lnTo>
                  <a:lnTo>
                    <a:pt x="2482" y="1100"/>
                  </a:lnTo>
                  <a:lnTo>
                    <a:pt x="2482" y="1100"/>
                  </a:lnTo>
                  <a:lnTo>
                    <a:pt x="2510" y="1100"/>
                  </a:lnTo>
                  <a:lnTo>
                    <a:pt x="2538" y="1098"/>
                  </a:lnTo>
                  <a:lnTo>
                    <a:pt x="2567" y="1095"/>
                  </a:lnTo>
                  <a:lnTo>
                    <a:pt x="2595" y="1087"/>
                  </a:lnTo>
                  <a:lnTo>
                    <a:pt x="2607" y="1083"/>
                  </a:lnTo>
                  <a:lnTo>
                    <a:pt x="2621" y="1078"/>
                  </a:lnTo>
                  <a:lnTo>
                    <a:pt x="2634" y="1072"/>
                  </a:lnTo>
                  <a:lnTo>
                    <a:pt x="2645" y="1064"/>
                  </a:lnTo>
                  <a:lnTo>
                    <a:pt x="2657" y="1056"/>
                  </a:lnTo>
                  <a:lnTo>
                    <a:pt x="2667" y="1047"/>
                  </a:lnTo>
                  <a:lnTo>
                    <a:pt x="2677" y="1037"/>
                  </a:lnTo>
                  <a:lnTo>
                    <a:pt x="2687" y="1025"/>
                  </a:lnTo>
                  <a:lnTo>
                    <a:pt x="2687" y="1025"/>
                  </a:lnTo>
                  <a:lnTo>
                    <a:pt x="2670" y="1041"/>
                  </a:lnTo>
                  <a:lnTo>
                    <a:pt x="2652" y="1052"/>
                  </a:lnTo>
                  <a:lnTo>
                    <a:pt x="2634" y="1061"/>
                  </a:lnTo>
                  <a:lnTo>
                    <a:pt x="2615" y="1069"/>
                  </a:lnTo>
                  <a:lnTo>
                    <a:pt x="2596" y="1073"/>
                  </a:lnTo>
                  <a:lnTo>
                    <a:pt x="2576" y="1076"/>
                  </a:lnTo>
                  <a:lnTo>
                    <a:pt x="2554" y="1076"/>
                  </a:lnTo>
                  <a:lnTo>
                    <a:pt x="2534" y="1076"/>
                  </a:lnTo>
                  <a:lnTo>
                    <a:pt x="2512" y="1075"/>
                  </a:lnTo>
                  <a:lnTo>
                    <a:pt x="2492" y="1072"/>
                  </a:lnTo>
                  <a:lnTo>
                    <a:pt x="2450" y="1062"/>
                  </a:lnTo>
                  <a:lnTo>
                    <a:pt x="2409" y="1052"/>
                  </a:lnTo>
                  <a:lnTo>
                    <a:pt x="2370" y="1039"/>
                  </a:lnTo>
                  <a:lnTo>
                    <a:pt x="2370" y="1039"/>
                  </a:lnTo>
                  <a:lnTo>
                    <a:pt x="2406" y="1028"/>
                  </a:lnTo>
                  <a:lnTo>
                    <a:pt x="2443" y="1019"/>
                  </a:lnTo>
                  <a:lnTo>
                    <a:pt x="2481" y="1013"/>
                  </a:lnTo>
                  <a:lnTo>
                    <a:pt x="2520" y="1006"/>
                  </a:lnTo>
                  <a:lnTo>
                    <a:pt x="2557" y="1002"/>
                  </a:lnTo>
                  <a:lnTo>
                    <a:pt x="2596" y="998"/>
                  </a:lnTo>
                  <a:lnTo>
                    <a:pt x="2673" y="994"/>
                  </a:lnTo>
                  <a:lnTo>
                    <a:pt x="2673" y="994"/>
                  </a:lnTo>
                  <a:lnTo>
                    <a:pt x="2707" y="991"/>
                  </a:lnTo>
                  <a:lnTo>
                    <a:pt x="2740" y="988"/>
                  </a:lnTo>
                  <a:lnTo>
                    <a:pt x="2773" y="981"/>
                  </a:lnTo>
                  <a:lnTo>
                    <a:pt x="2805" y="972"/>
                  </a:lnTo>
                  <a:lnTo>
                    <a:pt x="2821" y="967"/>
                  </a:lnTo>
                  <a:lnTo>
                    <a:pt x="2835" y="959"/>
                  </a:lnTo>
                  <a:lnTo>
                    <a:pt x="2851" y="952"/>
                  </a:lnTo>
                  <a:lnTo>
                    <a:pt x="2865" y="944"/>
                  </a:lnTo>
                  <a:lnTo>
                    <a:pt x="2877" y="933"/>
                  </a:lnTo>
                  <a:lnTo>
                    <a:pt x="2890" y="922"/>
                  </a:lnTo>
                  <a:lnTo>
                    <a:pt x="2902" y="910"/>
                  </a:lnTo>
                  <a:lnTo>
                    <a:pt x="2913" y="896"/>
                  </a:lnTo>
                  <a:lnTo>
                    <a:pt x="2913" y="896"/>
                  </a:lnTo>
                  <a:lnTo>
                    <a:pt x="2902" y="906"/>
                  </a:lnTo>
                  <a:lnTo>
                    <a:pt x="2893" y="916"/>
                  </a:lnTo>
                  <a:lnTo>
                    <a:pt x="2882" y="925"/>
                  </a:lnTo>
                  <a:lnTo>
                    <a:pt x="2869" y="933"/>
                  </a:lnTo>
                  <a:lnTo>
                    <a:pt x="2846" y="945"/>
                  </a:lnTo>
                  <a:lnTo>
                    <a:pt x="2821" y="956"/>
                  </a:lnTo>
                  <a:lnTo>
                    <a:pt x="2793" y="964"/>
                  </a:lnTo>
                  <a:lnTo>
                    <a:pt x="2766" y="969"/>
                  </a:lnTo>
                  <a:lnTo>
                    <a:pt x="2737" y="972"/>
                  </a:lnTo>
                  <a:lnTo>
                    <a:pt x="2707" y="974"/>
                  </a:lnTo>
                  <a:lnTo>
                    <a:pt x="2677" y="974"/>
                  </a:lnTo>
                  <a:lnTo>
                    <a:pt x="2648" y="974"/>
                  </a:lnTo>
                  <a:lnTo>
                    <a:pt x="2588" y="970"/>
                  </a:lnTo>
                  <a:lnTo>
                    <a:pt x="2531" y="969"/>
                  </a:lnTo>
                  <a:lnTo>
                    <a:pt x="2503" y="969"/>
                  </a:lnTo>
                  <a:lnTo>
                    <a:pt x="2476" y="970"/>
                  </a:lnTo>
                  <a:lnTo>
                    <a:pt x="2476" y="970"/>
                  </a:lnTo>
                  <a:lnTo>
                    <a:pt x="2495" y="947"/>
                  </a:lnTo>
                  <a:lnTo>
                    <a:pt x="2517" y="922"/>
                  </a:lnTo>
                  <a:lnTo>
                    <a:pt x="2542" y="899"/>
                  </a:lnTo>
                  <a:lnTo>
                    <a:pt x="2554" y="888"/>
                  </a:lnTo>
                  <a:lnTo>
                    <a:pt x="2568" y="877"/>
                  </a:lnTo>
                  <a:lnTo>
                    <a:pt x="2582" y="867"/>
                  </a:lnTo>
                  <a:lnTo>
                    <a:pt x="2598" y="858"/>
                  </a:lnTo>
                  <a:lnTo>
                    <a:pt x="2612" y="852"/>
                  </a:lnTo>
                  <a:lnTo>
                    <a:pt x="2627" y="847"/>
                  </a:lnTo>
                  <a:lnTo>
                    <a:pt x="2643" y="844"/>
                  </a:lnTo>
                  <a:lnTo>
                    <a:pt x="2659" y="844"/>
                  </a:lnTo>
                  <a:lnTo>
                    <a:pt x="2676" y="846"/>
                  </a:lnTo>
                  <a:lnTo>
                    <a:pt x="2691" y="850"/>
                  </a:lnTo>
                  <a:lnTo>
                    <a:pt x="2691" y="850"/>
                  </a:lnTo>
                  <a:lnTo>
                    <a:pt x="2684" y="847"/>
                  </a:lnTo>
                  <a:lnTo>
                    <a:pt x="2676" y="844"/>
                  </a:lnTo>
                  <a:lnTo>
                    <a:pt x="2659" y="841"/>
                  </a:lnTo>
                  <a:lnTo>
                    <a:pt x="2642" y="841"/>
                  </a:lnTo>
                  <a:lnTo>
                    <a:pt x="2623" y="842"/>
                  </a:lnTo>
                  <a:lnTo>
                    <a:pt x="2606" y="847"/>
                  </a:lnTo>
                  <a:lnTo>
                    <a:pt x="2588" y="852"/>
                  </a:lnTo>
                  <a:lnTo>
                    <a:pt x="2557" y="864"/>
                  </a:lnTo>
                  <a:lnTo>
                    <a:pt x="2557" y="864"/>
                  </a:lnTo>
                  <a:lnTo>
                    <a:pt x="2546" y="869"/>
                  </a:lnTo>
                  <a:lnTo>
                    <a:pt x="2534" y="875"/>
                  </a:lnTo>
                  <a:lnTo>
                    <a:pt x="2512" y="891"/>
                  </a:lnTo>
                  <a:lnTo>
                    <a:pt x="2489" y="910"/>
                  </a:lnTo>
                  <a:lnTo>
                    <a:pt x="2468" y="928"/>
                  </a:lnTo>
                  <a:lnTo>
                    <a:pt x="2450" y="945"/>
                  </a:lnTo>
                  <a:lnTo>
                    <a:pt x="2435" y="961"/>
                  </a:lnTo>
                  <a:lnTo>
                    <a:pt x="2426" y="970"/>
                  </a:lnTo>
                  <a:lnTo>
                    <a:pt x="2425" y="975"/>
                  </a:lnTo>
                  <a:lnTo>
                    <a:pt x="2425" y="975"/>
                  </a:lnTo>
                  <a:lnTo>
                    <a:pt x="2400" y="980"/>
                  </a:lnTo>
                  <a:lnTo>
                    <a:pt x="2375" y="984"/>
                  </a:lnTo>
                  <a:lnTo>
                    <a:pt x="2328" y="997"/>
                  </a:lnTo>
                  <a:lnTo>
                    <a:pt x="2282" y="1013"/>
                  </a:lnTo>
                  <a:lnTo>
                    <a:pt x="2239" y="1030"/>
                  </a:lnTo>
                  <a:lnTo>
                    <a:pt x="2193" y="1048"/>
                  </a:lnTo>
                  <a:lnTo>
                    <a:pt x="2150" y="1069"/>
                  </a:lnTo>
                  <a:lnTo>
                    <a:pt x="2062" y="1109"/>
                  </a:lnTo>
                  <a:lnTo>
                    <a:pt x="2062" y="1109"/>
                  </a:lnTo>
                  <a:lnTo>
                    <a:pt x="2079" y="1076"/>
                  </a:lnTo>
                  <a:lnTo>
                    <a:pt x="2100" y="1045"/>
                  </a:lnTo>
                  <a:lnTo>
                    <a:pt x="2122" y="1013"/>
                  </a:lnTo>
                  <a:lnTo>
                    <a:pt x="2144" y="983"/>
                  </a:lnTo>
                  <a:lnTo>
                    <a:pt x="2168" y="955"/>
                  </a:lnTo>
                  <a:lnTo>
                    <a:pt x="2195" y="928"/>
                  </a:lnTo>
                  <a:lnTo>
                    <a:pt x="2209" y="916"/>
                  </a:lnTo>
                  <a:lnTo>
                    <a:pt x="2225" y="905"/>
                  </a:lnTo>
                  <a:lnTo>
                    <a:pt x="2240" y="894"/>
                  </a:lnTo>
                  <a:lnTo>
                    <a:pt x="2257" y="885"/>
                  </a:lnTo>
                  <a:lnTo>
                    <a:pt x="2257" y="885"/>
                  </a:lnTo>
                  <a:lnTo>
                    <a:pt x="2228" y="897"/>
                  </a:lnTo>
                  <a:lnTo>
                    <a:pt x="2200" y="913"/>
                  </a:lnTo>
                  <a:lnTo>
                    <a:pt x="2173" y="931"/>
                  </a:lnTo>
                  <a:lnTo>
                    <a:pt x="2150" y="952"/>
                  </a:lnTo>
                  <a:lnTo>
                    <a:pt x="2126" y="972"/>
                  </a:lnTo>
                  <a:lnTo>
                    <a:pt x="2103" y="995"/>
                  </a:lnTo>
                  <a:lnTo>
                    <a:pt x="2083" y="1019"/>
                  </a:lnTo>
                  <a:lnTo>
                    <a:pt x="2061" y="1044"/>
                  </a:lnTo>
                  <a:lnTo>
                    <a:pt x="2061" y="1044"/>
                  </a:lnTo>
                  <a:lnTo>
                    <a:pt x="2053" y="1052"/>
                  </a:lnTo>
                  <a:lnTo>
                    <a:pt x="2040" y="1061"/>
                  </a:lnTo>
                  <a:lnTo>
                    <a:pt x="2006" y="1084"/>
                  </a:lnTo>
                  <a:lnTo>
                    <a:pt x="1962" y="1109"/>
                  </a:lnTo>
                  <a:lnTo>
                    <a:pt x="1914" y="1134"/>
                  </a:lnTo>
                  <a:lnTo>
                    <a:pt x="1866" y="1158"/>
                  </a:lnTo>
                  <a:lnTo>
                    <a:pt x="1822" y="1178"/>
                  </a:lnTo>
                  <a:lnTo>
                    <a:pt x="1786" y="1190"/>
                  </a:lnTo>
                  <a:lnTo>
                    <a:pt x="1774" y="1195"/>
                  </a:lnTo>
                  <a:lnTo>
                    <a:pt x="1766" y="1195"/>
                  </a:lnTo>
                  <a:lnTo>
                    <a:pt x="1766" y="1195"/>
                  </a:lnTo>
                  <a:lnTo>
                    <a:pt x="1786" y="1170"/>
                  </a:lnTo>
                  <a:lnTo>
                    <a:pt x="1809" y="1145"/>
                  </a:lnTo>
                  <a:lnTo>
                    <a:pt x="1833" y="1122"/>
                  </a:lnTo>
                  <a:lnTo>
                    <a:pt x="1856" y="1098"/>
                  </a:lnTo>
                  <a:lnTo>
                    <a:pt x="1905" y="1053"/>
                  </a:lnTo>
                  <a:lnTo>
                    <a:pt x="1928" y="1030"/>
                  </a:lnTo>
                  <a:lnTo>
                    <a:pt x="1950" y="1005"/>
                  </a:lnTo>
                  <a:lnTo>
                    <a:pt x="1950" y="1005"/>
                  </a:lnTo>
                  <a:lnTo>
                    <a:pt x="1966" y="984"/>
                  </a:lnTo>
                  <a:lnTo>
                    <a:pt x="1980" y="964"/>
                  </a:lnTo>
                  <a:lnTo>
                    <a:pt x="1994" y="942"/>
                  </a:lnTo>
                  <a:lnTo>
                    <a:pt x="2008" y="920"/>
                  </a:lnTo>
                  <a:lnTo>
                    <a:pt x="2019" y="897"/>
                  </a:lnTo>
                  <a:lnTo>
                    <a:pt x="2030" y="874"/>
                  </a:lnTo>
                  <a:lnTo>
                    <a:pt x="2050" y="827"/>
                  </a:lnTo>
                  <a:lnTo>
                    <a:pt x="2050" y="827"/>
                  </a:lnTo>
                  <a:lnTo>
                    <a:pt x="2081" y="816"/>
                  </a:lnTo>
                  <a:lnTo>
                    <a:pt x="2115" y="805"/>
                  </a:lnTo>
                  <a:lnTo>
                    <a:pt x="2181" y="788"/>
                  </a:lnTo>
                  <a:lnTo>
                    <a:pt x="2245" y="771"/>
                  </a:lnTo>
                  <a:lnTo>
                    <a:pt x="2273" y="761"/>
                  </a:lnTo>
                  <a:lnTo>
                    <a:pt x="2298" y="752"/>
                  </a:lnTo>
                  <a:lnTo>
                    <a:pt x="2298" y="752"/>
                  </a:lnTo>
                  <a:lnTo>
                    <a:pt x="2353" y="725"/>
                  </a:lnTo>
                  <a:lnTo>
                    <a:pt x="2381" y="711"/>
                  </a:lnTo>
                  <a:lnTo>
                    <a:pt x="2407" y="696"/>
                  </a:lnTo>
                  <a:lnTo>
                    <a:pt x="2407" y="696"/>
                  </a:lnTo>
                  <a:lnTo>
                    <a:pt x="2429" y="682"/>
                  </a:lnTo>
                  <a:lnTo>
                    <a:pt x="2457" y="666"/>
                  </a:lnTo>
                  <a:lnTo>
                    <a:pt x="2490" y="647"/>
                  </a:lnTo>
                  <a:lnTo>
                    <a:pt x="2524" y="632"/>
                  </a:lnTo>
                  <a:lnTo>
                    <a:pt x="2543" y="626"/>
                  </a:lnTo>
                  <a:lnTo>
                    <a:pt x="2560" y="619"/>
                  </a:lnTo>
                  <a:lnTo>
                    <a:pt x="2578" y="616"/>
                  </a:lnTo>
                  <a:lnTo>
                    <a:pt x="2595" y="615"/>
                  </a:lnTo>
                  <a:lnTo>
                    <a:pt x="2610" y="615"/>
                  </a:lnTo>
                  <a:lnTo>
                    <a:pt x="2624" y="616"/>
                  </a:lnTo>
                  <a:lnTo>
                    <a:pt x="2637" y="621"/>
                  </a:lnTo>
                  <a:lnTo>
                    <a:pt x="2649" y="630"/>
                  </a:lnTo>
                  <a:lnTo>
                    <a:pt x="2649" y="630"/>
                  </a:lnTo>
                  <a:lnTo>
                    <a:pt x="2643" y="624"/>
                  </a:lnTo>
                  <a:lnTo>
                    <a:pt x="2635" y="618"/>
                  </a:lnTo>
                  <a:lnTo>
                    <a:pt x="2629" y="615"/>
                  </a:lnTo>
                  <a:lnTo>
                    <a:pt x="2621" y="610"/>
                  </a:lnTo>
                  <a:lnTo>
                    <a:pt x="2604" y="605"/>
                  </a:lnTo>
                  <a:lnTo>
                    <a:pt x="2585" y="605"/>
                  </a:lnTo>
                  <a:lnTo>
                    <a:pt x="2565" y="605"/>
                  </a:lnTo>
                  <a:lnTo>
                    <a:pt x="2545" y="608"/>
                  </a:lnTo>
                  <a:lnTo>
                    <a:pt x="2523" y="613"/>
                  </a:lnTo>
                  <a:lnTo>
                    <a:pt x="2501" y="621"/>
                  </a:lnTo>
                  <a:lnTo>
                    <a:pt x="2457" y="637"/>
                  </a:lnTo>
                  <a:lnTo>
                    <a:pt x="2415" y="654"/>
                  </a:lnTo>
                  <a:lnTo>
                    <a:pt x="2379" y="669"/>
                  </a:lnTo>
                  <a:lnTo>
                    <a:pt x="2351" y="682"/>
                  </a:lnTo>
                  <a:lnTo>
                    <a:pt x="2351" y="682"/>
                  </a:lnTo>
                  <a:lnTo>
                    <a:pt x="2371" y="644"/>
                  </a:lnTo>
                  <a:lnTo>
                    <a:pt x="2392" y="605"/>
                  </a:lnTo>
                  <a:lnTo>
                    <a:pt x="2404" y="588"/>
                  </a:lnTo>
                  <a:lnTo>
                    <a:pt x="2417" y="571"/>
                  </a:lnTo>
                  <a:lnTo>
                    <a:pt x="2431" y="555"/>
                  </a:lnTo>
                  <a:lnTo>
                    <a:pt x="2448" y="543"/>
                  </a:lnTo>
                  <a:lnTo>
                    <a:pt x="2448" y="543"/>
                  </a:lnTo>
                  <a:lnTo>
                    <a:pt x="2467" y="530"/>
                  </a:lnTo>
                  <a:lnTo>
                    <a:pt x="2487" y="520"/>
                  </a:lnTo>
                  <a:lnTo>
                    <a:pt x="2507" y="512"/>
                  </a:lnTo>
                  <a:lnTo>
                    <a:pt x="2528" y="504"/>
                  </a:lnTo>
                  <a:lnTo>
                    <a:pt x="2570" y="491"/>
                  </a:lnTo>
                  <a:lnTo>
                    <a:pt x="2613" y="481"/>
                  </a:lnTo>
                  <a:lnTo>
                    <a:pt x="2613" y="481"/>
                  </a:lnTo>
                  <a:lnTo>
                    <a:pt x="2693" y="462"/>
                  </a:lnTo>
                  <a:lnTo>
                    <a:pt x="2734" y="451"/>
                  </a:lnTo>
                  <a:lnTo>
                    <a:pt x="2752" y="445"/>
                  </a:lnTo>
                  <a:lnTo>
                    <a:pt x="2773" y="437"/>
                  </a:lnTo>
                  <a:lnTo>
                    <a:pt x="2790" y="427"/>
                  </a:lnTo>
                  <a:lnTo>
                    <a:pt x="2809" y="418"/>
                  </a:lnTo>
                  <a:lnTo>
                    <a:pt x="2824" y="407"/>
                  </a:lnTo>
                  <a:lnTo>
                    <a:pt x="2840" y="395"/>
                  </a:lnTo>
                  <a:lnTo>
                    <a:pt x="2854" y="381"/>
                  </a:lnTo>
                  <a:lnTo>
                    <a:pt x="2866" y="365"/>
                  </a:lnTo>
                  <a:lnTo>
                    <a:pt x="2877" y="346"/>
                  </a:lnTo>
                  <a:lnTo>
                    <a:pt x="2887" y="328"/>
                  </a:lnTo>
                  <a:lnTo>
                    <a:pt x="2887" y="328"/>
                  </a:lnTo>
                  <a:lnTo>
                    <a:pt x="2880" y="340"/>
                  </a:lnTo>
                  <a:lnTo>
                    <a:pt x="2871" y="351"/>
                  </a:lnTo>
                  <a:lnTo>
                    <a:pt x="2863" y="362"/>
                  </a:lnTo>
                  <a:lnTo>
                    <a:pt x="2854" y="371"/>
                  </a:lnTo>
                  <a:lnTo>
                    <a:pt x="2843" y="381"/>
                  </a:lnTo>
                  <a:lnTo>
                    <a:pt x="2832" y="388"/>
                  </a:lnTo>
                  <a:lnTo>
                    <a:pt x="2810" y="403"/>
                  </a:lnTo>
                  <a:lnTo>
                    <a:pt x="2785" y="413"/>
                  </a:lnTo>
                  <a:lnTo>
                    <a:pt x="2759" y="423"/>
                  </a:lnTo>
                  <a:lnTo>
                    <a:pt x="2732" y="429"/>
                  </a:lnTo>
                  <a:lnTo>
                    <a:pt x="2704" y="434"/>
                  </a:lnTo>
                  <a:lnTo>
                    <a:pt x="2674" y="438"/>
                  </a:lnTo>
                  <a:lnTo>
                    <a:pt x="2646" y="442"/>
                  </a:lnTo>
                  <a:lnTo>
                    <a:pt x="2587" y="448"/>
                  </a:lnTo>
                  <a:lnTo>
                    <a:pt x="2531" y="454"/>
                  </a:lnTo>
                  <a:lnTo>
                    <a:pt x="2506" y="459"/>
                  </a:lnTo>
                  <a:lnTo>
                    <a:pt x="2481" y="465"/>
                  </a:lnTo>
                  <a:lnTo>
                    <a:pt x="2481" y="465"/>
                  </a:lnTo>
                  <a:lnTo>
                    <a:pt x="2546" y="388"/>
                  </a:lnTo>
                  <a:lnTo>
                    <a:pt x="2579" y="351"/>
                  </a:lnTo>
                  <a:lnTo>
                    <a:pt x="2615" y="315"/>
                  </a:lnTo>
                  <a:lnTo>
                    <a:pt x="2615" y="315"/>
                  </a:lnTo>
                  <a:lnTo>
                    <a:pt x="2573" y="348"/>
                  </a:lnTo>
                  <a:lnTo>
                    <a:pt x="2532" y="382"/>
                  </a:lnTo>
                  <a:lnTo>
                    <a:pt x="2451" y="456"/>
                  </a:lnTo>
                  <a:lnTo>
                    <a:pt x="2451" y="456"/>
                  </a:lnTo>
                  <a:lnTo>
                    <a:pt x="2417" y="484"/>
                  </a:lnTo>
                  <a:lnTo>
                    <a:pt x="2384" y="512"/>
                  </a:lnTo>
                  <a:lnTo>
                    <a:pt x="2368" y="527"/>
                  </a:lnTo>
                  <a:lnTo>
                    <a:pt x="2353" y="543"/>
                  </a:lnTo>
                  <a:lnTo>
                    <a:pt x="2337" y="559"/>
                  </a:lnTo>
                  <a:lnTo>
                    <a:pt x="2323" y="577"/>
                  </a:lnTo>
                  <a:lnTo>
                    <a:pt x="2323" y="577"/>
                  </a:lnTo>
                  <a:lnTo>
                    <a:pt x="2295" y="615"/>
                  </a:lnTo>
                  <a:lnTo>
                    <a:pt x="2281" y="633"/>
                  </a:lnTo>
                  <a:lnTo>
                    <a:pt x="2267" y="651"/>
                  </a:lnTo>
                  <a:lnTo>
                    <a:pt x="2251" y="666"/>
                  </a:lnTo>
                  <a:lnTo>
                    <a:pt x="2236" y="680"/>
                  </a:lnTo>
                  <a:lnTo>
                    <a:pt x="2217" y="693"/>
                  </a:lnTo>
                  <a:lnTo>
                    <a:pt x="2195" y="704"/>
                  </a:lnTo>
                  <a:lnTo>
                    <a:pt x="2195" y="704"/>
                  </a:lnTo>
                  <a:lnTo>
                    <a:pt x="2165" y="715"/>
                  </a:lnTo>
                  <a:lnTo>
                    <a:pt x="2136" y="724"/>
                  </a:lnTo>
                  <a:lnTo>
                    <a:pt x="2075" y="741"/>
                  </a:lnTo>
                  <a:lnTo>
                    <a:pt x="2075" y="741"/>
                  </a:lnTo>
                  <a:lnTo>
                    <a:pt x="2081" y="707"/>
                  </a:lnTo>
                  <a:lnTo>
                    <a:pt x="2086" y="672"/>
                  </a:lnTo>
                  <a:lnTo>
                    <a:pt x="2086" y="672"/>
                  </a:lnTo>
                  <a:lnTo>
                    <a:pt x="2087" y="665"/>
                  </a:lnTo>
                  <a:lnTo>
                    <a:pt x="2090" y="658"/>
                  </a:lnTo>
                  <a:lnTo>
                    <a:pt x="2094" y="652"/>
                  </a:lnTo>
                  <a:lnTo>
                    <a:pt x="2098" y="647"/>
                  </a:lnTo>
                  <a:lnTo>
                    <a:pt x="2108" y="640"/>
                  </a:lnTo>
                  <a:lnTo>
                    <a:pt x="2120" y="629"/>
                  </a:lnTo>
                  <a:lnTo>
                    <a:pt x="2120" y="629"/>
                  </a:lnTo>
                  <a:lnTo>
                    <a:pt x="2133" y="615"/>
                  </a:lnTo>
                  <a:lnTo>
                    <a:pt x="2144" y="599"/>
                  </a:lnTo>
                  <a:lnTo>
                    <a:pt x="2153" y="583"/>
                  </a:lnTo>
                  <a:lnTo>
                    <a:pt x="2162" y="566"/>
                  </a:lnTo>
                  <a:lnTo>
                    <a:pt x="2170" y="549"/>
                  </a:lnTo>
                  <a:lnTo>
                    <a:pt x="2178" y="532"/>
                  </a:lnTo>
                  <a:lnTo>
                    <a:pt x="2189" y="495"/>
                  </a:lnTo>
                  <a:lnTo>
                    <a:pt x="2189" y="495"/>
                  </a:lnTo>
                  <a:lnTo>
                    <a:pt x="2193" y="476"/>
                  </a:lnTo>
                  <a:lnTo>
                    <a:pt x="2198" y="452"/>
                  </a:lnTo>
                  <a:lnTo>
                    <a:pt x="2208" y="399"/>
                  </a:lnTo>
                  <a:lnTo>
                    <a:pt x="2214" y="337"/>
                  </a:lnTo>
                  <a:lnTo>
                    <a:pt x="2220" y="271"/>
                  </a:lnTo>
                  <a:lnTo>
                    <a:pt x="2225" y="204"/>
                  </a:lnTo>
                  <a:lnTo>
                    <a:pt x="2228" y="142"/>
                  </a:lnTo>
                  <a:lnTo>
                    <a:pt x="2229" y="87"/>
                  </a:lnTo>
                  <a:lnTo>
                    <a:pt x="2229" y="45"/>
                  </a:lnTo>
                  <a:lnTo>
                    <a:pt x="2229" y="45"/>
                  </a:lnTo>
                  <a:lnTo>
                    <a:pt x="2223" y="100"/>
                  </a:lnTo>
                  <a:lnTo>
                    <a:pt x="2215" y="167"/>
                  </a:lnTo>
                  <a:lnTo>
                    <a:pt x="2206" y="245"/>
                  </a:lnTo>
                  <a:lnTo>
                    <a:pt x="2200" y="284"/>
                  </a:lnTo>
                  <a:lnTo>
                    <a:pt x="2192" y="325"/>
                  </a:lnTo>
                  <a:lnTo>
                    <a:pt x="2183" y="365"/>
                  </a:lnTo>
                  <a:lnTo>
                    <a:pt x="2173" y="404"/>
                  </a:lnTo>
                  <a:lnTo>
                    <a:pt x="2162" y="442"/>
                  </a:lnTo>
                  <a:lnTo>
                    <a:pt x="2151" y="476"/>
                  </a:lnTo>
                  <a:lnTo>
                    <a:pt x="2137" y="507"/>
                  </a:lnTo>
                  <a:lnTo>
                    <a:pt x="2123" y="537"/>
                  </a:lnTo>
                  <a:lnTo>
                    <a:pt x="2115" y="549"/>
                  </a:lnTo>
                  <a:lnTo>
                    <a:pt x="2108" y="560"/>
                  </a:lnTo>
                  <a:lnTo>
                    <a:pt x="2098" y="571"/>
                  </a:lnTo>
                  <a:lnTo>
                    <a:pt x="2089" y="580"/>
                  </a:lnTo>
                  <a:lnTo>
                    <a:pt x="2089" y="580"/>
                  </a:lnTo>
                  <a:lnTo>
                    <a:pt x="2087" y="544"/>
                  </a:lnTo>
                  <a:lnTo>
                    <a:pt x="2081" y="510"/>
                  </a:lnTo>
                  <a:lnTo>
                    <a:pt x="2075" y="479"/>
                  </a:lnTo>
                  <a:lnTo>
                    <a:pt x="2065" y="448"/>
                  </a:lnTo>
                  <a:lnTo>
                    <a:pt x="2053" y="418"/>
                  </a:lnTo>
                  <a:lnTo>
                    <a:pt x="2039" y="390"/>
                  </a:lnTo>
                  <a:lnTo>
                    <a:pt x="2025" y="364"/>
                  </a:lnTo>
                  <a:lnTo>
                    <a:pt x="2006" y="339"/>
                  </a:lnTo>
                  <a:lnTo>
                    <a:pt x="1987" y="314"/>
                  </a:lnTo>
                  <a:lnTo>
                    <a:pt x="1967" y="290"/>
                  </a:lnTo>
                  <a:lnTo>
                    <a:pt x="1944" y="268"/>
                  </a:lnTo>
                  <a:lnTo>
                    <a:pt x="1920" y="248"/>
                  </a:lnTo>
                  <a:lnTo>
                    <a:pt x="1894" y="228"/>
                  </a:lnTo>
                  <a:lnTo>
                    <a:pt x="1867" y="209"/>
                  </a:lnTo>
                  <a:lnTo>
                    <a:pt x="1838" y="192"/>
                  </a:lnTo>
                  <a:lnTo>
                    <a:pt x="1808" y="175"/>
                  </a:lnTo>
                  <a:lnTo>
                    <a:pt x="1808" y="175"/>
                  </a:lnTo>
                  <a:lnTo>
                    <a:pt x="1836" y="193"/>
                  </a:lnTo>
                  <a:lnTo>
                    <a:pt x="1866" y="214"/>
                  </a:lnTo>
                  <a:lnTo>
                    <a:pt x="1892" y="234"/>
                  </a:lnTo>
                  <a:lnTo>
                    <a:pt x="1919" y="256"/>
                  </a:lnTo>
                  <a:lnTo>
                    <a:pt x="1944" y="281"/>
                  </a:lnTo>
                  <a:lnTo>
                    <a:pt x="1967" y="306"/>
                  </a:lnTo>
                  <a:lnTo>
                    <a:pt x="1987" y="334"/>
                  </a:lnTo>
                  <a:lnTo>
                    <a:pt x="2006" y="364"/>
                  </a:lnTo>
                  <a:lnTo>
                    <a:pt x="2006" y="364"/>
                  </a:lnTo>
                  <a:lnTo>
                    <a:pt x="2014" y="381"/>
                  </a:lnTo>
                  <a:lnTo>
                    <a:pt x="2022" y="398"/>
                  </a:lnTo>
                  <a:lnTo>
                    <a:pt x="2030" y="417"/>
                  </a:lnTo>
                  <a:lnTo>
                    <a:pt x="2036" y="435"/>
                  </a:lnTo>
                  <a:lnTo>
                    <a:pt x="2040" y="454"/>
                  </a:lnTo>
                  <a:lnTo>
                    <a:pt x="2045" y="474"/>
                  </a:lnTo>
                  <a:lnTo>
                    <a:pt x="2050" y="513"/>
                  </a:lnTo>
                  <a:lnTo>
                    <a:pt x="2053" y="552"/>
                  </a:lnTo>
                  <a:lnTo>
                    <a:pt x="2051" y="591"/>
                  </a:lnTo>
                  <a:lnTo>
                    <a:pt x="2048" y="630"/>
                  </a:lnTo>
                  <a:lnTo>
                    <a:pt x="2042" y="669"/>
                  </a:lnTo>
                  <a:lnTo>
                    <a:pt x="2042" y="669"/>
                  </a:lnTo>
                  <a:lnTo>
                    <a:pt x="2028" y="647"/>
                  </a:lnTo>
                  <a:lnTo>
                    <a:pt x="2012" y="626"/>
                  </a:lnTo>
                  <a:lnTo>
                    <a:pt x="1995" y="607"/>
                  </a:lnTo>
                  <a:lnTo>
                    <a:pt x="1978" y="588"/>
                  </a:lnTo>
                  <a:lnTo>
                    <a:pt x="1978" y="588"/>
                  </a:lnTo>
                  <a:lnTo>
                    <a:pt x="1959" y="571"/>
                  </a:lnTo>
                  <a:lnTo>
                    <a:pt x="1939" y="555"/>
                  </a:lnTo>
                  <a:lnTo>
                    <a:pt x="1939" y="555"/>
                  </a:lnTo>
                  <a:lnTo>
                    <a:pt x="1945" y="541"/>
                  </a:lnTo>
                  <a:lnTo>
                    <a:pt x="1950" y="529"/>
                  </a:lnTo>
                  <a:lnTo>
                    <a:pt x="1951" y="513"/>
                  </a:lnTo>
                  <a:lnTo>
                    <a:pt x="1953" y="499"/>
                  </a:lnTo>
                  <a:lnTo>
                    <a:pt x="1953" y="499"/>
                  </a:lnTo>
                  <a:lnTo>
                    <a:pt x="1953" y="473"/>
                  </a:lnTo>
                  <a:lnTo>
                    <a:pt x="1950" y="446"/>
                  </a:lnTo>
                  <a:lnTo>
                    <a:pt x="1944" y="420"/>
                  </a:lnTo>
                  <a:lnTo>
                    <a:pt x="1936" y="393"/>
                  </a:lnTo>
                  <a:lnTo>
                    <a:pt x="1927" y="367"/>
                  </a:lnTo>
                  <a:lnTo>
                    <a:pt x="1916" y="342"/>
                  </a:lnTo>
                  <a:lnTo>
                    <a:pt x="1891" y="293"/>
                  </a:lnTo>
                  <a:lnTo>
                    <a:pt x="1891" y="293"/>
                  </a:lnTo>
                  <a:lnTo>
                    <a:pt x="1900" y="321"/>
                  </a:lnTo>
                  <a:lnTo>
                    <a:pt x="1911" y="351"/>
                  </a:lnTo>
                  <a:lnTo>
                    <a:pt x="1919" y="382"/>
                  </a:lnTo>
                  <a:lnTo>
                    <a:pt x="1927" y="413"/>
                  </a:lnTo>
                  <a:lnTo>
                    <a:pt x="1930" y="445"/>
                  </a:lnTo>
                  <a:lnTo>
                    <a:pt x="1930" y="460"/>
                  </a:lnTo>
                  <a:lnTo>
                    <a:pt x="1930" y="476"/>
                  </a:lnTo>
                  <a:lnTo>
                    <a:pt x="1928" y="491"/>
                  </a:lnTo>
                  <a:lnTo>
                    <a:pt x="1923" y="505"/>
                  </a:lnTo>
                  <a:lnTo>
                    <a:pt x="1919" y="521"/>
                  </a:lnTo>
                  <a:lnTo>
                    <a:pt x="1912" y="534"/>
                  </a:lnTo>
                  <a:lnTo>
                    <a:pt x="1912" y="534"/>
                  </a:lnTo>
                  <a:lnTo>
                    <a:pt x="1884" y="512"/>
                  </a:lnTo>
                  <a:lnTo>
                    <a:pt x="1855" y="487"/>
                  </a:lnTo>
                  <a:lnTo>
                    <a:pt x="1839" y="471"/>
                  </a:lnTo>
                  <a:lnTo>
                    <a:pt x="1825" y="456"/>
                  </a:lnTo>
                  <a:lnTo>
                    <a:pt x="1811" y="440"/>
                  </a:lnTo>
                  <a:lnTo>
                    <a:pt x="1798" y="423"/>
                  </a:lnTo>
                  <a:lnTo>
                    <a:pt x="1788" y="406"/>
                  </a:lnTo>
                  <a:lnTo>
                    <a:pt x="1778" y="388"/>
                  </a:lnTo>
                  <a:lnTo>
                    <a:pt x="1770" y="370"/>
                  </a:lnTo>
                  <a:lnTo>
                    <a:pt x="1766" y="351"/>
                  </a:lnTo>
                  <a:lnTo>
                    <a:pt x="1763" y="332"/>
                  </a:lnTo>
                  <a:lnTo>
                    <a:pt x="1764" y="314"/>
                  </a:lnTo>
                  <a:lnTo>
                    <a:pt x="1767" y="295"/>
                  </a:lnTo>
                  <a:lnTo>
                    <a:pt x="1775" y="276"/>
                  </a:lnTo>
                  <a:lnTo>
                    <a:pt x="1775" y="276"/>
                  </a:lnTo>
                  <a:lnTo>
                    <a:pt x="1767" y="290"/>
                  </a:lnTo>
                  <a:lnTo>
                    <a:pt x="1763" y="304"/>
                  </a:lnTo>
                  <a:lnTo>
                    <a:pt x="1758" y="320"/>
                  </a:lnTo>
                  <a:lnTo>
                    <a:pt x="1756" y="335"/>
                  </a:lnTo>
                  <a:lnTo>
                    <a:pt x="1758" y="353"/>
                  </a:lnTo>
                  <a:lnTo>
                    <a:pt x="1759" y="368"/>
                  </a:lnTo>
                  <a:lnTo>
                    <a:pt x="1763" y="385"/>
                  </a:lnTo>
                  <a:lnTo>
                    <a:pt x="1767" y="401"/>
                  </a:lnTo>
                  <a:lnTo>
                    <a:pt x="1774" y="418"/>
                  </a:lnTo>
                  <a:lnTo>
                    <a:pt x="1781" y="434"/>
                  </a:lnTo>
                  <a:lnTo>
                    <a:pt x="1797" y="465"/>
                  </a:lnTo>
                  <a:lnTo>
                    <a:pt x="1814" y="493"/>
                  </a:lnTo>
                  <a:lnTo>
                    <a:pt x="1833" y="515"/>
                  </a:lnTo>
                  <a:lnTo>
                    <a:pt x="1833" y="515"/>
                  </a:lnTo>
                  <a:lnTo>
                    <a:pt x="1856" y="538"/>
                  </a:lnTo>
                  <a:lnTo>
                    <a:pt x="1878" y="557"/>
                  </a:lnTo>
                  <a:lnTo>
                    <a:pt x="1925" y="593"/>
                  </a:lnTo>
                  <a:lnTo>
                    <a:pt x="1950" y="615"/>
                  </a:lnTo>
                  <a:lnTo>
                    <a:pt x="1962" y="626"/>
                  </a:lnTo>
                  <a:lnTo>
                    <a:pt x="1975" y="640"/>
                  </a:lnTo>
                  <a:lnTo>
                    <a:pt x="1989" y="657"/>
                  </a:lnTo>
                  <a:lnTo>
                    <a:pt x="2001" y="674"/>
                  </a:lnTo>
                  <a:lnTo>
                    <a:pt x="2015" y="694"/>
                  </a:lnTo>
                  <a:lnTo>
                    <a:pt x="2031" y="718"/>
                  </a:lnTo>
                  <a:lnTo>
                    <a:pt x="2031" y="718"/>
                  </a:lnTo>
                  <a:lnTo>
                    <a:pt x="2023" y="741"/>
                  </a:lnTo>
                  <a:lnTo>
                    <a:pt x="2015" y="766"/>
                  </a:lnTo>
                  <a:lnTo>
                    <a:pt x="2006" y="789"/>
                  </a:lnTo>
                  <a:lnTo>
                    <a:pt x="1995" y="811"/>
                  </a:lnTo>
                  <a:lnTo>
                    <a:pt x="1984" y="835"/>
                  </a:lnTo>
                  <a:lnTo>
                    <a:pt x="1972" y="857"/>
                  </a:lnTo>
                  <a:lnTo>
                    <a:pt x="1945" y="900"/>
                  </a:lnTo>
                  <a:lnTo>
                    <a:pt x="1945" y="900"/>
                  </a:lnTo>
                  <a:lnTo>
                    <a:pt x="1931" y="922"/>
                  </a:lnTo>
                  <a:lnTo>
                    <a:pt x="1916" y="941"/>
                  </a:lnTo>
                  <a:lnTo>
                    <a:pt x="1898" y="959"/>
                  </a:lnTo>
                  <a:lnTo>
                    <a:pt x="1880" y="977"/>
                  </a:lnTo>
                  <a:lnTo>
                    <a:pt x="1880" y="977"/>
                  </a:lnTo>
                  <a:lnTo>
                    <a:pt x="1869" y="989"/>
                  </a:lnTo>
                  <a:lnTo>
                    <a:pt x="1856" y="1000"/>
                  </a:lnTo>
                  <a:lnTo>
                    <a:pt x="1850" y="1005"/>
                  </a:lnTo>
                  <a:lnTo>
                    <a:pt x="1844" y="1006"/>
                  </a:lnTo>
                  <a:lnTo>
                    <a:pt x="1836" y="1005"/>
                  </a:lnTo>
                  <a:lnTo>
                    <a:pt x="1830" y="1002"/>
                  </a:lnTo>
                  <a:lnTo>
                    <a:pt x="1830" y="1002"/>
                  </a:lnTo>
                  <a:lnTo>
                    <a:pt x="1788" y="963"/>
                  </a:lnTo>
                  <a:lnTo>
                    <a:pt x="1788" y="963"/>
                  </a:lnTo>
                  <a:lnTo>
                    <a:pt x="1747" y="922"/>
                  </a:lnTo>
                  <a:lnTo>
                    <a:pt x="1708" y="880"/>
                  </a:lnTo>
                  <a:lnTo>
                    <a:pt x="1708" y="880"/>
                  </a:lnTo>
                  <a:lnTo>
                    <a:pt x="1697" y="867"/>
                  </a:lnTo>
                  <a:lnTo>
                    <a:pt x="1691" y="858"/>
                  </a:lnTo>
                  <a:lnTo>
                    <a:pt x="1685" y="849"/>
                  </a:lnTo>
                  <a:lnTo>
                    <a:pt x="1683" y="839"/>
                  </a:lnTo>
                  <a:lnTo>
                    <a:pt x="1683" y="830"/>
                  </a:lnTo>
                  <a:lnTo>
                    <a:pt x="1685" y="819"/>
                  </a:lnTo>
                  <a:lnTo>
                    <a:pt x="1692" y="791"/>
                  </a:lnTo>
                  <a:lnTo>
                    <a:pt x="1692" y="791"/>
                  </a:lnTo>
                  <a:lnTo>
                    <a:pt x="1709" y="743"/>
                  </a:lnTo>
                  <a:lnTo>
                    <a:pt x="1728" y="696"/>
                  </a:lnTo>
                  <a:lnTo>
                    <a:pt x="1749" y="649"/>
                  </a:lnTo>
                  <a:lnTo>
                    <a:pt x="1772" y="602"/>
                  </a:lnTo>
                  <a:lnTo>
                    <a:pt x="1772" y="602"/>
                  </a:lnTo>
                  <a:lnTo>
                    <a:pt x="1774" y="605"/>
                  </a:lnTo>
                  <a:lnTo>
                    <a:pt x="1774" y="605"/>
                  </a:lnTo>
                  <a:lnTo>
                    <a:pt x="1759" y="626"/>
                  </a:lnTo>
                  <a:lnTo>
                    <a:pt x="1725" y="677"/>
                  </a:lnTo>
                  <a:lnTo>
                    <a:pt x="1705" y="708"/>
                  </a:lnTo>
                  <a:lnTo>
                    <a:pt x="1685" y="741"/>
                  </a:lnTo>
                  <a:lnTo>
                    <a:pt x="1667" y="774"/>
                  </a:lnTo>
                  <a:lnTo>
                    <a:pt x="1653" y="802"/>
                  </a:lnTo>
                  <a:lnTo>
                    <a:pt x="1653" y="802"/>
                  </a:lnTo>
                  <a:lnTo>
                    <a:pt x="1641" y="775"/>
                  </a:lnTo>
                  <a:lnTo>
                    <a:pt x="1630" y="749"/>
                  </a:lnTo>
                  <a:lnTo>
                    <a:pt x="1621" y="722"/>
                  </a:lnTo>
                  <a:lnTo>
                    <a:pt x="1614" y="694"/>
                  </a:lnTo>
                  <a:lnTo>
                    <a:pt x="1608" y="665"/>
                  </a:lnTo>
                  <a:lnTo>
                    <a:pt x="1603" y="637"/>
                  </a:lnTo>
                  <a:lnTo>
                    <a:pt x="1602" y="607"/>
                  </a:lnTo>
                  <a:lnTo>
                    <a:pt x="1599" y="577"/>
                  </a:lnTo>
                  <a:lnTo>
                    <a:pt x="1599" y="577"/>
                  </a:lnTo>
                  <a:lnTo>
                    <a:pt x="1599" y="544"/>
                  </a:lnTo>
                  <a:lnTo>
                    <a:pt x="1599" y="509"/>
                  </a:lnTo>
                  <a:lnTo>
                    <a:pt x="1602" y="473"/>
                  </a:lnTo>
                  <a:lnTo>
                    <a:pt x="1606" y="437"/>
                  </a:lnTo>
                  <a:lnTo>
                    <a:pt x="1611" y="418"/>
                  </a:lnTo>
                  <a:lnTo>
                    <a:pt x="1616" y="401"/>
                  </a:lnTo>
                  <a:lnTo>
                    <a:pt x="1622" y="385"/>
                  </a:lnTo>
                  <a:lnTo>
                    <a:pt x="1630" y="370"/>
                  </a:lnTo>
                  <a:lnTo>
                    <a:pt x="1639" y="354"/>
                  </a:lnTo>
                  <a:lnTo>
                    <a:pt x="1649" y="340"/>
                  </a:lnTo>
                  <a:lnTo>
                    <a:pt x="1661" y="326"/>
                  </a:lnTo>
                  <a:lnTo>
                    <a:pt x="1674" y="315"/>
                  </a:lnTo>
                  <a:lnTo>
                    <a:pt x="1674" y="315"/>
                  </a:lnTo>
                  <a:lnTo>
                    <a:pt x="1656" y="326"/>
                  </a:lnTo>
                  <a:lnTo>
                    <a:pt x="1641" y="340"/>
                  </a:lnTo>
                  <a:lnTo>
                    <a:pt x="1628" y="354"/>
                  </a:lnTo>
                  <a:lnTo>
                    <a:pt x="1616" y="371"/>
                  </a:lnTo>
                  <a:lnTo>
                    <a:pt x="1605" y="388"/>
                  </a:lnTo>
                  <a:lnTo>
                    <a:pt x="1596" y="407"/>
                  </a:lnTo>
                  <a:lnTo>
                    <a:pt x="1588" y="427"/>
                  </a:lnTo>
                  <a:lnTo>
                    <a:pt x="1581" y="448"/>
                  </a:lnTo>
                  <a:lnTo>
                    <a:pt x="1575" y="468"/>
                  </a:lnTo>
                  <a:lnTo>
                    <a:pt x="1571" y="490"/>
                  </a:lnTo>
                  <a:lnTo>
                    <a:pt x="1563" y="532"/>
                  </a:lnTo>
                  <a:lnTo>
                    <a:pt x="1558" y="573"/>
                  </a:lnTo>
                  <a:lnTo>
                    <a:pt x="1555" y="612"/>
                  </a:lnTo>
                  <a:lnTo>
                    <a:pt x="1555" y="612"/>
                  </a:lnTo>
                  <a:lnTo>
                    <a:pt x="1547" y="596"/>
                  </a:lnTo>
                  <a:lnTo>
                    <a:pt x="1541" y="580"/>
                  </a:lnTo>
                  <a:lnTo>
                    <a:pt x="1535" y="563"/>
                  </a:lnTo>
                  <a:lnTo>
                    <a:pt x="1528" y="546"/>
                  </a:lnTo>
                  <a:lnTo>
                    <a:pt x="1524" y="529"/>
                  </a:lnTo>
                  <a:lnTo>
                    <a:pt x="1521" y="510"/>
                  </a:lnTo>
                  <a:lnTo>
                    <a:pt x="1516" y="473"/>
                  </a:lnTo>
                  <a:lnTo>
                    <a:pt x="1516" y="435"/>
                  </a:lnTo>
                  <a:lnTo>
                    <a:pt x="1517" y="398"/>
                  </a:lnTo>
                  <a:lnTo>
                    <a:pt x="1522" y="362"/>
                  </a:lnTo>
                  <a:lnTo>
                    <a:pt x="1528" y="328"/>
                  </a:lnTo>
                  <a:lnTo>
                    <a:pt x="1528" y="328"/>
                  </a:lnTo>
                  <a:lnTo>
                    <a:pt x="1516" y="364"/>
                  </a:lnTo>
                  <a:lnTo>
                    <a:pt x="1507" y="401"/>
                  </a:lnTo>
                  <a:lnTo>
                    <a:pt x="1500" y="442"/>
                  </a:lnTo>
                  <a:lnTo>
                    <a:pt x="1497" y="482"/>
                  </a:lnTo>
                  <a:lnTo>
                    <a:pt x="1496" y="502"/>
                  </a:lnTo>
                  <a:lnTo>
                    <a:pt x="1497" y="523"/>
                  </a:lnTo>
                  <a:lnTo>
                    <a:pt x="1499" y="543"/>
                  </a:lnTo>
                  <a:lnTo>
                    <a:pt x="1502" y="563"/>
                  </a:lnTo>
                  <a:lnTo>
                    <a:pt x="1505" y="582"/>
                  </a:lnTo>
                  <a:lnTo>
                    <a:pt x="1510" y="601"/>
                  </a:lnTo>
                  <a:lnTo>
                    <a:pt x="1516" y="619"/>
                  </a:lnTo>
                  <a:lnTo>
                    <a:pt x="1524" y="637"/>
                  </a:lnTo>
                  <a:lnTo>
                    <a:pt x="1524" y="637"/>
                  </a:lnTo>
                  <a:lnTo>
                    <a:pt x="1532" y="652"/>
                  </a:lnTo>
                  <a:lnTo>
                    <a:pt x="1542" y="668"/>
                  </a:lnTo>
                  <a:lnTo>
                    <a:pt x="1550" y="682"/>
                  </a:lnTo>
                  <a:lnTo>
                    <a:pt x="1553" y="690"/>
                  </a:lnTo>
                  <a:lnTo>
                    <a:pt x="1555" y="699"/>
                  </a:lnTo>
                  <a:lnTo>
                    <a:pt x="1555" y="699"/>
                  </a:lnTo>
                  <a:lnTo>
                    <a:pt x="1557" y="721"/>
                  </a:lnTo>
                  <a:lnTo>
                    <a:pt x="1560" y="741"/>
                  </a:lnTo>
                  <a:lnTo>
                    <a:pt x="1560" y="741"/>
                  </a:lnTo>
                  <a:lnTo>
                    <a:pt x="1566" y="774"/>
                  </a:lnTo>
                  <a:lnTo>
                    <a:pt x="1575" y="805"/>
                  </a:lnTo>
                  <a:lnTo>
                    <a:pt x="1586" y="836"/>
                  </a:lnTo>
                  <a:lnTo>
                    <a:pt x="1599" y="867"/>
                  </a:lnTo>
                  <a:lnTo>
                    <a:pt x="1599" y="867"/>
                  </a:lnTo>
                  <a:lnTo>
                    <a:pt x="1580" y="860"/>
                  </a:lnTo>
                  <a:lnTo>
                    <a:pt x="1561" y="852"/>
                  </a:lnTo>
                  <a:lnTo>
                    <a:pt x="1544" y="842"/>
                  </a:lnTo>
                  <a:lnTo>
                    <a:pt x="1528" y="833"/>
                  </a:lnTo>
                  <a:lnTo>
                    <a:pt x="1513" y="822"/>
                  </a:lnTo>
                  <a:lnTo>
                    <a:pt x="1499" y="810"/>
                  </a:lnTo>
                  <a:lnTo>
                    <a:pt x="1486" y="797"/>
                  </a:lnTo>
                  <a:lnTo>
                    <a:pt x="1474" y="783"/>
                  </a:lnTo>
                  <a:lnTo>
                    <a:pt x="1463" y="768"/>
                  </a:lnTo>
                  <a:lnTo>
                    <a:pt x="1453" y="752"/>
                  </a:lnTo>
                  <a:lnTo>
                    <a:pt x="1444" y="736"/>
                  </a:lnTo>
                  <a:lnTo>
                    <a:pt x="1438" y="719"/>
                  </a:lnTo>
                  <a:lnTo>
                    <a:pt x="1432" y="700"/>
                  </a:lnTo>
                  <a:lnTo>
                    <a:pt x="1427" y="682"/>
                  </a:lnTo>
                  <a:lnTo>
                    <a:pt x="1424" y="663"/>
                  </a:lnTo>
                  <a:lnTo>
                    <a:pt x="1422" y="643"/>
                  </a:lnTo>
                  <a:lnTo>
                    <a:pt x="1422" y="643"/>
                  </a:lnTo>
                  <a:lnTo>
                    <a:pt x="1421" y="666"/>
                  </a:lnTo>
                  <a:lnTo>
                    <a:pt x="1422" y="691"/>
                  </a:lnTo>
                  <a:lnTo>
                    <a:pt x="1425" y="715"/>
                  </a:lnTo>
                  <a:lnTo>
                    <a:pt x="1432" y="738"/>
                  </a:lnTo>
                  <a:lnTo>
                    <a:pt x="1438" y="761"/>
                  </a:lnTo>
                  <a:lnTo>
                    <a:pt x="1449" y="783"/>
                  </a:lnTo>
                  <a:lnTo>
                    <a:pt x="1461" y="805"/>
                  </a:lnTo>
                  <a:lnTo>
                    <a:pt x="1475" y="824"/>
                  </a:lnTo>
                  <a:lnTo>
                    <a:pt x="1475" y="824"/>
                  </a:lnTo>
                  <a:lnTo>
                    <a:pt x="1496" y="847"/>
                  </a:lnTo>
                  <a:lnTo>
                    <a:pt x="1519" y="867"/>
                  </a:lnTo>
                  <a:lnTo>
                    <a:pt x="1544" y="885"/>
                  </a:lnTo>
                  <a:lnTo>
                    <a:pt x="1571" y="900"/>
                  </a:lnTo>
                  <a:lnTo>
                    <a:pt x="1571" y="900"/>
                  </a:lnTo>
                  <a:lnTo>
                    <a:pt x="1592" y="911"/>
                  </a:lnTo>
                  <a:lnTo>
                    <a:pt x="1613" y="919"/>
                  </a:lnTo>
                  <a:lnTo>
                    <a:pt x="1621" y="925"/>
                  </a:lnTo>
                  <a:lnTo>
                    <a:pt x="1630" y="931"/>
                  </a:lnTo>
                  <a:lnTo>
                    <a:pt x="1636" y="939"/>
                  </a:lnTo>
                  <a:lnTo>
                    <a:pt x="1644" y="949"/>
                  </a:lnTo>
                  <a:lnTo>
                    <a:pt x="1644" y="949"/>
                  </a:lnTo>
                  <a:lnTo>
                    <a:pt x="1680" y="1000"/>
                  </a:lnTo>
                  <a:lnTo>
                    <a:pt x="1719" y="1050"/>
                  </a:lnTo>
                  <a:lnTo>
                    <a:pt x="1719" y="1050"/>
                  </a:lnTo>
                  <a:lnTo>
                    <a:pt x="1738" y="1070"/>
                  </a:lnTo>
                  <a:lnTo>
                    <a:pt x="1742" y="1076"/>
                  </a:lnTo>
                  <a:lnTo>
                    <a:pt x="1745" y="1083"/>
                  </a:lnTo>
                  <a:lnTo>
                    <a:pt x="1744" y="1087"/>
                  </a:lnTo>
                  <a:lnTo>
                    <a:pt x="1741" y="1094"/>
                  </a:lnTo>
                  <a:lnTo>
                    <a:pt x="1722" y="1114"/>
                  </a:lnTo>
                  <a:lnTo>
                    <a:pt x="1722" y="1114"/>
                  </a:lnTo>
                  <a:lnTo>
                    <a:pt x="1697" y="1139"/>
                  </a:lnTo>
                  <a:lnTo>
                    <a:pt x="1675" y="1165"/>
                  </a:lnTo>
                  <a:lnTo>
                    <a:pt x="1655" y="1193"/>
                  </a:lnTo>
                  <a:lnTo>
                    <a:pt x="1636" y="1222"/>
                  </a:lnTo>
                  <a:lnTo>
                    <a:pt x="1619" y="1253"/>
                  </a:lnTo>
                  <a:lnTo>
                    <a:pt x="1603" y="1284"/>
                  </a:lnTo>
                  <a:lnTo>
                    <a:pt x="1589" y="1315"/>
                  </a:lnTo>
                  <a:lnTo>
                    <a:pt x="1577" y="1348"/>
                  </a:lnTo>
                  <a:lnTo>
                    <a:pt x="1577" y="1348"/>
                  </a:lnTo>
                  <a:lnTo>
                    <a:pt x="1553" y="1259"/>
                  </a:lnTo>
                  <a:lnTo>
                    <a:pt x="1542" y="1215"/>
                  </a:lnTo>
                  <a:lnTo>
                    <a:pt x="1530" y="1172"/>
                  </a:lnTo>
                  <a:lnTo>
                    <a:pt x="1517" y="1128"/>
                  </a:lnTo>
                  <a:lnTo>
                    <a:pt x="1502" y="1086"/>
                  </a:lnTo>
                  <a:lnTo>
                    <a:pt x="1485" y="1045"/>
                  </a:lnTo>
                  <a:lnTo>
                    <a:pt x="1474" y="1023"/>
                  </a:lnTo>
                  <a:lnTo>
                    <a:pt x="1463" y="1003"/>
                  </a:lnTo>
                  <a:lnTo>
                    <a:pt x="1463" y="1003"/>
                  </a:lnTo>
                  <a:lnTo>
                    <a:pt x="1450" y="980"/>
                  </a:lnTo>
                  <a:lnTo>
                    <a:pt x="1433" y="939"/>
                  </a:lnTo>
                  <a:lnTo>
                    <a:pt x="1411" y="885"/>
                  </a:lnTo>
                  <a:lnTo>
                    <a:pt x="1388" y="822"/>
                  </a:lnTo>
                  <a:lnTo>
                    <a:pt x="1366" y="760"/>
                  </a:lnTo>
                  <a:lnTo>
                    <a:pt x="1349" y="702"/>
                  </a:lnTo>
                  <a:lnTo>
                    <a:pt x="1343" y="677"/>
                  </a:lnTo>
                  <a:lnTo>
                    <a:pt x="1338" y="655"/>
                  </a:lnTo>
                  <a:lnTo>
                    <a:pt x="1336" y="638"/>
                  </a:lnTo>
                  <a:lnTo>
                    <a:pt x="1338" y="626"/>
                  </a:lnTo>
                  <a:lnTo>
                    <a:pt x="1338" y="626"/>
                  </a:lnTo>
                  <a:lnTo>
                    <a:pt x="1346" y="599"/>
                  </a:lnTo>
                  <a:lnTo>
                    <a:pt x="1354" y="576"/>
                  </a:lnTo>
                  <a:lnTo>
                    <a:pt x="1371" y="527"/>
                  </a:lnTo>
                  <a:lnTo>
                    <a:pt x="1408" y="432"/>
                  </a:lnTo>
                  <a:lnTo>
                    <a:pt x="1408" y="432"/>
                  </a:lnTo>
                  <a:lnTo>
                    <a:pt x="1419" y="404"/>
                  </a:lnTo>
                  <a:lnTo>
                    <a:pt x="1428" y="374"/>
                  </a:lnTo>
                  <a:lnTo>
                    <a:pt x="1436" y="345"/>
                  </a:lnTo>
                  <a:lnTo>
                    <a:pt x="1444" y="315"/>
                  </a:lnTo>
                  <a:lnTo>
                    <a:pt x="1450" y="286"/>
                  </a:lnTo>
                  <a:lnTo>
                    <a:pt x="1455" y="254"/>
                  </a:lnTo>
                  <a:lnTo>
                    <a:pt x="1460" y="225"/>
                  </a:lnTo>
                  <a:lnTo>
                    <a:pt x="1461" y="193"/>
                  </a:lnTo>
                  <a:lnTo>
                    <a:pt x="1461" y="193"/>
                  </a:lnTo>
                  <a:lnTo>
                    <a:pt x="1463" y="170"/>
                  </a:lnTo>
                  <a:lnTo>
                    <a:pt x="1463" y="142"/>
                  </a:lnTo>
                  <a:lnTo>
                    <a:pt x="1461" y="114"/>
                  </a:lnTo>
                  <a:lnTo>
                    <a:pt x="1457" y="86"/>
                  </a:lnTo>
                  <a:lnTo>
                    <a:pt x="1453" y="72"/>
                  </a:lnTo>
                  <a:lnTo>
                    <a:pt x="1449" y="59"/>
                  </a:lnTo>
                  <a:lnTo>
                    <a:pt x="1443" y="47"/>
                  </a:lnTo>
                  <a:lnTo>
                    <a:pt x="1436" y="36"/>
                  </a:lnTo>
                  <a:lnTo>
                    <a:pt x="1427" y="27"/>
                  </a:lnTo>
                  <a:lnTo>
                    <a:pt x="1418" y="19"/>
                  </a:lnTo>
                  <a:lnTo>
                    <a:pt x="1405" y="12"/>
                  </a:lnTo>
                  <a:lnTo>
                    <a:pt x="1393" y="8"/>
                  </a:lnTo>
                  <a:lnTo>
                    <a:pt x="1393" y="8"/>
                  </a:lnTo>
                  <a:lnTo>
                    <a:pt x="1407" y="14"/>
                  </a:lnTo>
                  <a:lnTo>
                    <a:pt x="1418" y="22"/>
                  </a:lnTo>
                  <a:lnTo>
                    <a:pt x="1427" y="31"/>
                  </a:lnTo>
                  <a:lnTo>
                    <a:pt x="1435" y="41"/>
                  </a:lnTo>
                  <a:lnTo>
                    <a:pt x="1441" y="53"/>
                  </a:lnTo>
                  <a:lnTo>
                    <a:pt x="1446" y="67"/>
                  </a:lnTo>
                  <a:lnTo>
                    <a:pt x="1449" y="81"/>
                  </a:lnTo>
                  <a:lnTo>
                    <a:pt x="1452" y="95"/>
                  </a:lnTo>
                  <a:lnTo>
                    <a:pt x="1452" y="111"/>
                  </a:lnTo>
                  <a:lnTo>
                    <a:pt x="1453" y="126"/>
                  </a:lnTo>
                  <a:lnTo>
                    <a:pt x="1452" y="158"/>
                  </a:lnTo>
                  <a:lnTo>
                    <a:pt x="1449" y="186"/>
                  </a:lnTo>
                  <a:lnTo>
                    <a:pt x="1444" y="211"/>
                  </a:lnTo>
                  <a:lnTo>
                    <a:pt x="1444" y="211"/>
                  </a:lnTo>
                  <a:lnTo>
                    <a:pt x="1439" y="242"/>
                  </a:lnTo>
                  <a:lnTo>
                    <a:pt x="1432" y="273"/>
                  </a:lnTo>
                  <a:lnTo>
                    <a:pt x="1424" y="303"/>
                  </a:lnTo>
                  <a:lnTo>
                    <a:pt x="1413" y="332"/>
                  </a:lnTo>
                  <a:lnTo>
                    <a:pt x="1404" y="362"/>
                  </a:lnTo>
                  <a:lnTo>
                    <a:pt x="1391" y="392"/>
                  </a:lnTo>
                  <a:lnTo>
                    <a:pt x="1366" y="449"/>
                  </a:lnTo>
                  <a:lnTo>
                    <a:pt x="1366" y="449"/>
                  </a:lnTo>
                  <a:lnTo>
                    <a:pt x="1339" y="348"/>
                  </a:lnTo>
                  <a:lnTo>
                    <a:pt x="1315" y="245"/>
                  </a:lnTo>
                  <a:lnTo>
                    <a:pt x="1315" y="245"/>
                  </a:lnTo>
                  <a:lnTo>
                    <a:pt x="1310" y="217"/>
                  </a:lnTo>
                  <a:lnTo>
                    <a:pt x="1307" y="189"/>
                  </a:lnTo>
                  <a:lnTo>
                    <a:pt x="1307" y="131"/>
                  </a:lnTo>
                  <a:lnTo>
                    <a:pt x="1307" y="101"/>
                  </a:lnTo>
                  <a:lnTo>
                    <a:pt x="1305" y="73"/>
                  </a:lnTo>
                  <a:lnTo>
                    <a:pt x="1300" y="45"/>
                  </a:lnTo>
                  <a:lnTo>
                    <a:pt x="1294" y="17"/>
                  </a:lnTo>
                  <a:lnTo>
                    <a:pt x="1294" y="17"/>
                  </a:lnTo>
                  <a:lnTo>
                    <a:pt x="1297" y="34"/>
                  </a:lnTo>
                  <a:lnTo>
                    <a:pt x="1297" y="53"/>
                  </a:lnTo>
                  <a:lnTo>
                    <a:pt x="1296" y="89"/>
                  </a:lnTo>
                  <a:lnTo>
                    <a:pt x="1291" y="125"/>
                  </a:lnTo>
                  <a:lnTo>
                    <a:pt x="1286" y="159"/>
                  </a:lnTo>
                  <a:lnTo>
                    <a:pt x="1286" y="159"/>
                  </a:lnTo>
                  <a:lnTo>
                    <a:pt x="1285" y="179"/>
                  </a:lnTo>
                  <a:lnTo>
                    <a:pt x="1283" y="200"/>
                  </a:lnTo>
                  <a:lnTo>
                    <a:pt x="1285" y="239"/>
                  </a:lnTo>
                  <a:lnTo>
                    <a:pt x="1286" y="278"/>
                  </a:lnTo>
                  <a:lnTo>
                    <a:pt x="1291" y="317"/>
                  </a:lnTo>
                  <a:lnTo>
                    <a:pt x="1291" y="317"/>
                  </a:lnTo>
                  <a:lnTo>
                    <a:pt x="1279" y="306"/>
                  </a:lnTo>
                  <a:lnTo>
                    <a:pt x="1268" y="295"/>
                  </a:lnTo>
                  <a:lnTo>
                    <a:pt x="1257" y="282"/>
                  </a:lnTo>
                  <a:lnTo>
                    <a:pt x="1247" y="268"/>
                  </a:lnTo>
                  <a:lnTo>
                    <a:pt x="1232" y="242"/>
                  </a:lnTo>
                  <a:lnTo>
                    <a:pt x="1218" y="214"/>
                  </a:lnTo>
                  <a:lnTo>
                    <a:pt x="1207" y="184"/>
                  </a:lnTo>
                  <a:lnTo>
                    <a:pt x="1199" y="153"/>
                  </a:lnTo>
                  <a:lnTo>
                    <a:pt x="1193" y="122"/>
                  </a:lnTo>
                  <a:lnTo>
                    <a:pt x="1188" y="89"/>
                  </a:lnTo>
                  <a:lnTo>
                    <a:pt x="1188" y="89"/>
                  </a:lnTo>
                  <a:lnTo>
                    <a:pt x="1188" y="122"/>
                  </a:lnTo>
                  <a:lnTo>
                    <a:pt x="1191" y="154"/>
                  </a:lnTo>
                  <a:lnTo>
                    <a:pt x="1194" y="186"/>
                  </a:lnTo>
                  <a:lnTo>
                    <a:pt x="1201" y="218"/>
                  </a:lnTo>
                  <a:lnTo>
                    <a:pt x="1211" y="248"/>
                  </a:lnTo>
                  <a:lnTo>
                    <a:pt x="1224" y="278"/>
                  </a:lnTo>
                  <a:lnTo>
                    <a:pt x="1230" y="293"/>
                  </a:lnTo>
                  <a:lnTo>
                    <a:pt x="1240" y="306"/>
                  </a:lnTo>
                  <a:lnTo>
                    <a:pt x="1249" y="320"/>
                  </a:lnTo>
                  <a:lnTo>
                    <a:pt x="1258" y="332"/>
                  </a:lnTo>
                  <a:lnTo>
                    <a:pt x="1258" y="332"/>
                  </a:lnTo>
                  <a:lnTo>
                    <a:pt x="1275" y="351"/>
                  </a:lnTo>
                  <a:lnTo>
                    <a:pt x="1293" y="368"/>
                  </a:lnTo>
                  <a:lnTo>
                    <a:pt x="1293" y="368"/>
                  </a:lnTo>
                  <a:lnTo>
                    <a:pt x="1299" y="376"/>
                  </a:lnTo>
                  <a:lnTo>
                    <a:pt x="1304" y="387"/>
                  </a:lnTo>
                  <a:lnTo>
                    <a:pt x="1308" y="403"/>
                  </a:lnTo>
                  <a:lnTo>
                    <a:pt x="1315" y="423"/>
                  </a:lnTo>
                  <a:lnTo>
                    <a:pt x="1324" y="468"/>
                  </a:lnTo>
                  <a:lnTo>
                    <a:pt x="1332" y="520"/>
                  </a:lnTo>
                  <a:lnTo>
                    <a:pt x="1332" y="520"/>
                  </a:lnTo>
                  <a:lnTo>
                    <a:pt x="1313" y="563"/>
                  </a:lnTo>
                  <a:lnTo>
                    <a:pt x="1296" y="607"/>
                  </a:lnTo>
                  <a:lnTo>
                    <a:pt x="1288" y="629"/>
                  </a:lnTo>
                  <a:lnTo>
                    <a:pt x="1282" y="652"/>
                  </a:lnTo>
                  <a:lnTo>
                    <a:pt x="1275" y="676"/>
                  </a:lnTo>
                  <a:lnTo>
                    <a:pt x="1271" y="699"/>
                  </a:lnTo>
                  <a:lnTo>
                    <a:pt x="1271" y="699"/>
                  </a:lnTo>
                  <a:lnTo>
                    <a:pt x="1230" y="657"/>
                  </a:lnTo>
                  <a:lnTo>
                    <a:pt x="1190" y="618"/>
                  </a:lnTo>
                  <a:lnTo>
                    <a:pt x="1149" y="576"/>
                  </a:lnTo>
                  <a:lnTo>
                    <a:pt x="1129" y="554"/>
                  </a:lnTo>
                  <a:lnTo>
                    <a:pt x="1110" y="532"/>
                  </a:lnTo>
                  <a:lnTo>
                    <a:pt x="1110" y="532"/>
                  </a:lnTo>
                  <a:lnTo>
                    <a:pt x="1104" y="521"/>
                  </a:lnTo>
                  <a:lnTo>
                    <a:pt x="1101" y="509"/>
                  </a:lnTo>
                  <a:lnTo>
                    <a:pt x="1098" y="495"/>
                  </a:lnTo>
                  <a:lnTo>
                    <a:pt x="1096" y="479"/>
                  </a:lnTo>
                  <a:lnTo>
                    <a:pt x="1094" y="448"/>
                  </a:lnTo>
                  <a:lnTo>
                    <a:pt x="1093" y="421"/>
                  </a:lnTo>
                  <a:lnTo>
                    <a:pt x="1093" y="421"/>
                  </a:lnTo>
                  <a:lnTo>
                    <a:pt x="1082" y="368"/>
                  </a:lnTo>
                  <a:lnTo>
                    <a:pt x="1073" y="315"/>
                  </a:lnTo>
                  <a:lnTo>
                    <a:pt x="1073" y="315"/>
                  </a:lnTo>
                  <a:lnTo>
                    <a:pt x="1065" y="278"/>
                  </a:lnTo>
                  <a:lnTo>
                    <a:pt x="1058" y="240"/>
                  </a:lnTo>
                  <a:lnTo>
                    <a:pt x="1046" y="164"/>
                  </a:lnTo>
                  <a:lnTo>
                    <a:pt x="1046" y="164"/>
                  </a:lnTo>
                  <a:lnTo>
                    <a:pt x="1040" y="136"/>
                  </a:lnTo>
                  <a:lnTo>
                    <a:pt x="1030" y="112"/>
                  </a:lnTo>
                  <a:lnTo>
                    <a:pt x="1018" y="90"/>
                  </a:lnTo>
                  <a:lnTo>
                    <a:pt x="1004" y="70"/>
                  </a:lnTo>
                  <a:lnTo>
                    <a:pt x="987" y="53"/>
                  </a:lnTo>
                  <a:lnTo>
                    <a:pt x="968" y="34"/>
                  </a:lnTo>
                  <a:lnTo>
                    <a:pt x="946" y="17"/>
                  </a:lnTo>
                  <a:lnTo>
                    <a:pt x="924" y="0"/>
                  </a:lnTo>
                  <a:lnTo>
                    <a:pt x="924" y="0"/>
                  </a:lnTo>
                  <a:lnTo>
                    <a:pt x="948" y="25"/>
                  </a:lnTo>
                  <a:lnTo>
                    <a:pt x="968" y="50"/>
                  </a:lnTo>
                  <a:lnTo>
                    <a:pt x="985" y="73"/>
                  </a:lnTo>
                  <a:lnTo>
                    <a:pt x="999" y="98"/>
                  </a:lnTo>
                  <a:lnTo>
                    <a:pt x="1004" y="111"/>
                  </a:lnTo>
                  <a:lnTo>
                    <a:pt x="1009" y="125"/>
                  </a:lnTo>
                  <a:lnTo>
                    <a:pt x="1013" y="137"/>
                  </a:lnTo>
                  <a:lnTo>
                    <a:pt x="1016" y="151"/>
                  </a:lnTo>
                  <a:lnTo>
                    <a:pt x="1019" y="183"/>
                  </a:lnTo>
                  <a:lnTo>
                    <a:pt x="1019" y="218"/>
                  </a:lnTo>
                  <a:lnTo>
                    <a:pt x="1019" y="218"/>
                  </a:lnTo>
                  <a:lnTo>
                    <a:pt x="1019" y="243"/>
                  </a:lnTo>
                  <a:lnTo>
                    <a:pt x="1021" y="268"/>
                  </a:lnTo>
                  <a:lnTo>
                    <a:pt x="1024" y="320"/>
                  </a:lnTo>
                  <a:lnTo>
                    <a:pt x="1029" y="371"/>
                  </a:lnTo>
                  <a:lnTo>
                    <a:pt x="1030" y="423"/>
                  </a:lnTo>
                  <a:lnTo>
                    <a:pt x="1030" y="423"/>
                  </a:lnTo>
                  <a:lnTo>
                    <a:pt x="982" y="351"/>
                  </a:lnTo>
                  <a:lnTo>
                    <a:pt x="957" y="315"/>
                  </a:lnTo>
                  <a:lnTo>
                    <a:pt x="943" y="298"/>
                  </a:lnTo>
                  <a:lnTo>
                    <a:pt x="929" y="282"/>
                  </a:lnTo>
                  <a:lnTo>
                    <a:pt x="929" y="282"/>
                  </a:lnTo>
                  <a:lnTo>
                    <a:pt x="915" y="267"/>
                  </a:lnTo>
                  <a:lnTo>
                    <a:pt x="899" y="253"/>
                  </a:lnTo>
                  <a:lnTo>
                    <a:pt x="870" y="226"/>
                  </a:lnTo>
                  <a:lnTo>
                    <a:pt x="806" y="175"/>
                  </a:lnTo>
                  <a:lnTo>
                    <a:pt x="806" y="175"/>
                  </a:lnTo>
                  <a:lnTo>
                    <a:pt x="843" y="217"/>
                  </a:lnTo>
                  <a:lnTo>
                    <a:pt x="881" y="261"/>
                  </a:lnTo>
                  <a:lnTo>
                    <a:pt x="898" y="282"/>
                  </a:lnTo>
                  <a:lnTo>
                    <a:pt x="913" y="304"/>
                  </a:lnTo>
                  <a:lnTo>
                    <a:pt x="929" y="329"/>
                  </a:lnTo>
                  <a:lnTo>
                    <a:pt x="945" y="354"/>
                  </a:lnTo>
                  <a:lnTo>
                    <a:pt x="945" y="354"/>
                  </a:lnTo>
                  <a:lnTo>
                    <a:pt x="969" y="406"/>
                  </a:lnTo>
                  <a:lnTo>
                    <a:pt x="996" y="459"/>
                  </a:lnTo>
                  <a:lnTo>
                    <a:pt x="1021" y="512"/>
                  </a:lnTo>
                  <a:lnTo>
                    <a:pt x="1049" y="562"/>
                  </a:lnTo>
                  <a:lnTo>
                    <a:pt x="1049" y="562"/>
                  </a:lnTo>
                  <a:lnTo>
                    <a:pt x="1032" y="559"/>
                  </a:lnTo>
                  <a:lnTo>
                    <a:pt x="1016" y="554"/>
                  </a:lnTo>
                  <a:lnTo>
                    <a:pt x="1001" y="549"/>
                  </a:lnTo>
                  <a:lnTo>
                    <a:pt x="987" y="543"/>
                  </a:lnTo>
                  <a:lnTo>
                    <a:pt x="973" y="535"/>
                  </a:lnTo>
                  <a:lnTo>
                    <a:pt x="960" y="529"/>
                  </a:lnTo>
                  <a:lnTo>
                    <a:pt x="948" y="520"/>
                  </a:lnTo>
                  <a:lnTo>
                    <a:pt x="935" y="510"/>
                  </a:lnTo>
                  <a:lnTo>
                    <a:pt x="926" y="501"/>
                  </a:lnTo>
                  <a:lnTo>
                    <a:pt x="915" y="490"/>
                  </a:lnTo>
                  <a:lnTo>
                    <a:pt x="905" y="477"/>
                  </a:lnTo>
                  <a:lnTo>
                    <a:pt x="898" y="465"/>
                  </a:lnTo>
                  <a:lnTo>
                    <a:pt x="890" y="451"/>
                  </a:lnTo>
                  <a:lnTo>
                    <a:pt x="884" y="437"/>
                  </a:lnTo>
                  <a:lnTo>
                    <a:pt x="877" y="421"/>
                  </a:lnTo>
                  <a:lnTo>
                    <a:pt x="873" y="404"/>
                  </a:lnTo>
                  <a:lnTo>
                    <a:pt x="873" y="404"/>
                  </a:lnTo>
                  <a:lnTo>
                    <a:pt x="876" y="424"/>
                  </a:lnTo>
                  <a:lnTo>
                    <a:pt x="881" y="445"/>
                  </a:lnTo>
                  <a:lnTo>
                    <a:pt x="888" y="463"/>
                  </a:lnTo>
                  <a:lnTo>
                    <a:pt x="896" y="481"/>
                  </a:lnTo>
                  <a:lnTo>
                    <a:pt x="904" y="496"/>
                  </a:lnTo>
                  <a:lnTo>
                    <a:pt x="915" y="512"/>
                  </a:lnTo>
                  <a:lnTo>
                    <a:pt x="926" y="526"/>
                  </a:lnTo>
                  <a:lnTo>
                    <a:pt x="940" y="538"/>
                  </a:lnTo>
                  <a:lnTo>
                    <a:pt x="952" y="549"/>
                  </a:lnTo>
                  <a:lnTo>
                    <a:pt x="968" y="560"/>
                  </a:lnTo>
                  <a:lnTo>
                    <a:pt x="984" y="569"/>
                  </a:lnTo>
                  <a:lnTo>
                    <a:pt x="1001" y="579"/>
                  </a:lnTo>
                  <a:lnTo>
                    <a:pt x="1018" y="587"/>
                  </a:lnTo>
                  <a:lnTo>
                    <a:pt x="1037" y="593"/>
                  </a:lnTo>
                  <a:lnTo>
                    <a:pt x="1055" y="599"/>
                  </a:lnTo>
                  <a:lnTo>
                    <a:pt x="1076" y="604"/>
                  </a:lnTo>
                  <a:lnTo>
                    <a:pt x="1076" y="604"/>
                  </a:lnTo>
                  <a:lnTo>
                    <a:pt x="1083" y="616"/>
                  </a:lnTo>
                  <a:lnTo>
                    <a:pt x="1094" y="630"/>
                  </a:lnTo>
                  <a:lnTo>
                    <a:pt x="1121" y="658"/>
                  </a:lnTo>
                  <a:lnTo>
                    <a:pt x="1185" y="724"/>
                  </a:lnTo>
                  <a:lnTo>
                    <a:pt x="1218" y="758"/>
                  </a:lnTo>
                  <a:lnTo>
                    <a:pt x="1249" y="794"/>
                  </a:lnTo>
                  <a:lnTo>
                    <a:pt x="1263" y="811"/>
                  </a:lnTo>
                  <a:lnTo>
                    <a:pt x="1274" y="828"/>
                  </a:lnTo>
                  <a:lnTo>
                    <a:pt x="1285" y="846"/>
                  </a:lnTo>
                  <a:lnTo>
                    <a:pt x="1293" y="861"/>
                  </a:lnTo>
                  <a:lnTo>
                    <a:pt x="1293" y="861"/>
                  </a:lnTo>
                  <a:lnTo>
                    <a:pt x="1308" y="897"/>
                  </a:lnTo>
                  <a:lnTo>
                    <a:pt x="1308" y="897"/>
                  </a:lnTo>
                  <a:lnTo>
                    <a:pt x="1277" y="897"/>
                  </a:lnTo>
                  <a:lnTo>
                    <a:pt x="1246" y="899"/>
                  </a:lnTo>
                  <a:lnTo>
                    <a:pt x="1215" y="902"/>
                  </a:lnTo>
                  <a:lnTo>
                    <a:pt x="1185" y="906"/>
                  </a:lnTo>
                  <a:lnTo>
                    <a:pt x="1185" y="906"/>
                  </a:lnTo>
                  <a:lnTo>
                    <a:pt x="1172" y="906"/>
                  </a:lnTo>
                  <a:lnTo>
                    <a:pt x="1162" y="903"/>
                  </a:lnTo>
                  <a:lnTo>
                    <a:pt x="1152" y="899"/>
                  </a:lnTo>
                  <a:lnTo>
                    <a:pt x="1141" y="891"/>
                  </a:lnTo>
                  <a:lnTo>
                    <a:pt x="1133" y="883"/>
                  </a:lnTo>
                  <a:lnTo>
                    <a:pt x="1124" y="874"/>
                  </a:lnTo>
                  <a:lnTo>
                    <a:pt x="1110" y="853"/>
                  </a:lnTo>
                  <a:lnTo>
                    <a:pt x="1110" y="853"/>
                  </a:lnTo>
                  <a:lnTo>
                    <a:pt x="1099" y="833"/>
                  </a:lnTo>
                  <a:lnTo>
                    <a:pt x="1090" y="813"/>
                  </a:lnTo>
                  <a:lnTo>
                    <a:pt x="1079" y="794"/>
                  </a:lnTo>
                  <a:lnTo>
                    <a:pt x="1068" y="775"/>
                  </a:lnTo>
                  <a:lnTo>
                    <a:pt x="1055" y="760"/>
                  </a:lnTo>
                  <a:lnTo>
                    <a:pt x="1041" y="746"/>
                  </a:lnTo>
                  <a:lnTo>
                    <a:pt x="1032" y="738"/>
                  </a:lnTo>
                  <a:lnTo>
                    <a:pt x="1023" y="733"/>
                  </a:lnTo>
                  <a:lnTo>
                    <a:pt x="1013" y="727"/>
                  </a:lnTo>
                  <a:lnTo>
                    <a:pt x="1001" y="724"/>
                  </a:lnTo>
                  <a:lnTo>
                    <a:pt x="1001" y="724"/>
                  </a:lnTo>
                  <a:lnTo>
                    <a:pt x="1015" y="730"/>
                  </a:lnTo>
                  <a:lnTo>
                    <a:pt x="1026" y="740"/>
                  </a:lnTo>
                  <a:lnTo>
                    <a:pt x="1037" y="750"/>
                  </a:lnTo>
                  <a:lnTo>
                    <a:pt x="1046" y="760"/>
                  </a:lnTo>
                  <a:lnTo>
                    <a:pt x="1054" y="772"/>
                  </a:lnTo>
                  <a:lnTo>
                    <a:pt x="1060" y="785"/>
                  </a:lnTo>
                  <a:lnTo>
                    <a:pt x="1073" y="810"/>
                  </a:lnTo>
                  <a:lnTo>
                    <a:pt x="1094" y="864"/>
                  </a:lnTo>
                  <a:lnTo>
                    <a:pt x="1108" y="891"/>
                  </a:lnTo>
                  <a:lnTo>
                    <a:pt x="1116" y="903"/>
                  </a:lnTo>
                  <a:lnTo>
                    <a:pt x="1124" y="916"/>
                  </a:lnTo>
                  <a:lnTo>
                    <a:pt x="1124" y="916"/>
                  </a:lnTo>
                  <a:lnTo>
                    <a:pt x="1090" y="920"/>
                  </a:lnTo>
                  <a:lnTo>
                    <a:pt x="1052" y="924"/>
                  </a:lnTo>
                  <a:lnTo>
                    <a:pt x="1034" y="924"/>
                  </a:lnTo>
                  <a:lnTo>
                    <a:pt x="1016" y="922"/>
                  </a:lnTo>
                  <a:lnTo>
                    <a:pt x="998" y="920"/>
                  </a:lnTo>
                  <a:lnTo>
                    <a:pt x="982" y="917"/>
                  </a:lnTo>
                  <a:lnTo>
                    <a:pt x="965" y="913"/>
                  </a:lnTo>
                  <a:lnTo>
                    <a:pt x="951" y="906"/>
                  </a:lnTo>
                  <a:lnTo>
                    <a:pt x="937" y="899"/>
                  </a:lnTo>
                  <a:lnTo>
                    <a:pt x="926" y="888"/>
                  </a:lnTo>
                  <a:lnTo>
                    <a:pt x="916" y="875"/>
                  </a:lnTo>
                  <a:lnTo>
                    <a:pt x="909" y="858"/>
                  </a:lnTo>
                  <a:lnTo>
                    <a:pt x="904" y="841"/>
                  </a:lnTo>
                  <a:lnTo>
                    <a:pt x="901" y="819"/>
                  </a:lnTo>
                  <a:lnTo>
                    <a:pt x="901" y="819"/>
                  </a:lnTo>
                  <a:lnTo>
                    <a:pt x="899" y="838"/>
                  </a:lnTo>
                  <a:lnTo>
                    <a:pt x="899" y="857"/>
                  </a:lnTo>
                  <a:lnTo>
                    <a:pt x="902" y="872"/>
                  </a:lnTo>
                  <a:lnTo>
                    <a:pt x="907" y="886"/>
                  </a:lnTo>
                  <a:lnTo>
                    <a:pt x="913" y="900"/>
                  </a:lnTo>
                  <a:lnTo>
                    <a:pt x="921" y="913"/>
                  </a:lnTo>
                  <a:lnTo>
                    <a:pt x="932" y="924"/>
                  </a:lnTo>
                  <a:lnTo>
                    <a:pt x="943" y="933"/>
                  </a:lnTo>
                  <a:lnTo>
                    <a:pt x="955" y="941"/>
                  </a:lnTo>
                  <a:lnTo>
                    <a:pt x="969" y="949"/>
                  </a:lnTo>
                  <a:lnTo>
                    <a:pt x="985" y="955"/>
                  </a:lnTo>
                  <a:lnTo>
                    <a:pt x="999" y="961"/>
                  </a:lnTo>
                  <a:lnTo>
                    <a:pt x="1032" y="970"/>
                  </a:lnTo>
                  <a:lnTo>
                    <a:pt x="1066" y="975"/>
                  </a:lnTo>
                  <a:lnTo>
                    <a:pt x="1066" y="975"/>
                  </a:lnTo>
                  <a:lnTo>
                    <a:pt x="1090" y="977"/>
                  </a:lnTo>
                  <a:lnTo>
                    <a:pt x="1122" y="975"/>
                  </a:lnTo>
                  <a:lnTo>
                    <a:pt x="1202" y="970"/>
                  </a:lnTo>
                  <a:lnTo>
                    <a:pt x="1246" y="969"/>
                  </a:lnTo>
                  <a:lnTo>
                    <a:pt x="1268" y="970"/>
                  </a:lnTo>
                  <a:lnTo>
                    <a:pt x="1288" y="972"/>
                  </a:lnTo>
                  <a:lnTo>
                    <a:pt x="1308" y="974"/>
                  </a:lnTo>
                  <a:lnTo>
                    <a:pt x="1329" y="977"/>
                  </a:lnTo>
                  <a:lnTo>
                    <a:pt x="1347" y="983"/>
                  </a:lnTo>
                  <a:lnTo>
                    <a:pt x="1363" y="989"/>
                  </a:lnTo>
                  <a:lnTo>
                    <a:pt x="1363" y="989"/>
                  </a:lnTo>
                  <a:lnTo>
                    <a:pt x="1382" y="1020"/>
                  </a:lnTo>
                  <a:lnTo>
                    <a:pt x="1399" y="1053"/>
                  </a:lnTo>
                  <a:lnTo>
                    <a:pt x="1413" y="1086"/>
                  </a:lnTo>
                  <a:lnTo>
                    <a:pt x="1424" y="1120"/>
                  </a:lnTo>
                  <a:lnTo>
                    <a:pt x="1435" y="1154"/>
                  </a:lnTo>
                  <a:lnTo>
                    <a:pt x="1443" y="1190"/>
                  </a:lnTo>
                  <a:lnTo>
                    <a:pt x="1450" y="1226"/>
                  </a:lnTo>
                  <a:lnTo>
                    <a:pt x="1458" y="1262"/>
                  </a:lnTo>
                  <a:lnTo>
                    <a:pt x="1458" y="1262"/>
                  </a:lnTo>
                  <a:lnTo>
                    <a:pt x="1472" y="1332"/>
                  </a:lnTo>
                  <a:lnTo>
                    <a:pt x="1488" y="1399"/>
                  </a:lnTo>
                  <a:lnTo>
                    <a:pt x="1507" y="1468"/>
                  </a:lnTo>
                  <a:lnTo>
                    <a:pt x="1527" y="1535"/>
                  </a:lnTo>
                  <a:lnTo>
                    <a:pt x="1527" y="1535"/>
                  </a:lnTo>
                  <a:lnTo>
                    <a:pt x="1510" y="1529"/>
                  </a:lnTo>
                  <a:lnTo>
                    <a:pt x="1483" y="1518"/>
                  </a:lnTo>
                  <a:lnTo>
                    <a:pt x="1452" y="1504"/>
                  </a:lnTo>
                  <a:lnTo>
                    <a:pt x="1435" y="1495"/>
                  </a:lnTo>
                  <a:lnTo>
                    <a:pt x="1418" y="1484"/>
                  </a:lnTo>
                  <a:lnTo>
                    <a:pt x="1400" y="1471"/>
                  </a:lnTo>
                  <a:lnTo>
                    <a:pt x="1382" y="1457"/>
                  </a:lnTo>
                  <a:lnTo>
                    <a:pt x="1363" y="1442"/>
                  </a:lnTo>
                  <a:lnTo>
                    <a:pt x="1346" y="1423"/>
                  </a:lnTo>
                  <a:lnTo>
                    <a:pt x="1329" y="1401"/>
                  </a:lnTo>
                  <a:lnTo>
                    <a:pt x="1313" y="1378"/>
                  </a:lnTo>
                  <a:lnTo>
                    <a:pt x="1299" y="1351"/>
                  </a:lnTo>
                  <a:lnTo>
                    <a:pt x="1285" y="1323"/>
                  </a:lnTo>
                  <a:lnTo>
                    <a:pt x="1285" y="1323"/>
                  </a:lnTo>
                  <a:lnTo>
                    <a:pt x="1275" y="1295"/>
                  </a:lnTo>
                  <a:lnTo>
                    <a:pt x="1266" y="1267"/>
                  </a:lnTo>
                  <a:lnTo>
                    <a:pt x="1247" y="1211"/>
                  </a:lnTo>
                  <a:lnTo>
                    <a:pt x="1236" y="1183"/>
                  </a:lnTo>
                  <a:lnTo>
                    <a:pt x="1224" y="1156"/>
                  </a:lnTo>
                  <a:lnTo>
                    <a:pt x="1210" y="1131"/>
                  </a:lnTo>
                  <a:lnTo>
                    <a:pt x="1193" y="1106"/>
                  </a:lnTo>
                  <a:lnTo>
                    <a:pt x="1193" y="1106"/>
                  </a:lnTo>
                  <a:lnTo>
                    <a:pt x="1204" y="1128"/>
                  </a:lnTo>
                  <a:lnTo>
                    <a:pt x="1215" y="1151"/>
                  </a:lnTo>
                  <a:lnTo>
                    <a:pt x="1222" y="1175"/>
                  </a:lnTo>
                  <a:lnTo>
                    <a:pt x="1229" y="1200"/>
                  </a:lnTo>
                  <a:lnTo>
                    <a:pt x="1238" y="1248"/>
                  </a:lnTo>
                  <a:lnTo>
                    <a:pt x="1247" y="1298"/>
                  </a:lnTo>
                  <a:lnTo>
                    <a:pt x="1247" y="1298"/>
                  </a:lnTo>
                  <a:lnTo>
                    <a:pt x="1235" y="1290"/>
                  </a:lnTo>
                  <a:lnTo>
                    <a:pt x="1224" y="1282"/>
                  </a:lnTo>
                  <a:lnTo>
                    <a:pt x="1213" y="1273"/>
                  </a:lnTo>
                  <a:lnTo>
                    <a:pt x="1202" y="1262"/>
                  </a:lnTo>
                  <a:lnTo>
                    <a:pt x="1185" y="1240"/>
                  </a:lnTo>
                  <a:lnTo>
                    <a:pt x="1168" y="1217"/>
                  </a:lnTo>
                  <a:lnTo>
                    <a:pt x="1168" y="1217"/>
                  </a:lnTo>
                  <a:lnTo>
                    <a:pt x="1146" y="1172"/>
                  </a:lnTo>
                  <a:lnTo>
                    <a:pt x="1132" y="1142"/>
                  </a:lnTo>
                  <a:lnTo>
                    <a:pt x="1124" y="1125"/>
                  </a:lnTo>
                  <a:lnTo>
                    <a:pt x="1124" y="1125"/>
                  </a:lnTo>
                  <a:lnTo>
                    <a:pt x="1129" y="1150"/>
                  </a:lnTo>
                  <a:lnTo>
                    <a:pt x="1135" y="1175"/>
                  </a:lnTo>
                  <a:lnTo>
                    <a:pt x="1144" y="1201"/>
                  </a:lnTo>
                  <a:lnTo>
                    <a:pt x="1155" y="1226"/>
                  </a:lnTo>
                  <a:lnTo>
                    <a:pt x="1168" y="1251"/>
                  </a:lnTo>
                  <a:lnTo>
                    <a:pt x="1183" y="1273"/>
                  </a:lnTo>
                  <a:lnTo>
                    <a:pt x="1201" y="1293"/>
                  </a:lnTo>
                  <a:lnTo>
                    <a:pt x="1218" y="1312"/>
                  </a:lnTo>
                  <a:lnTo>
                    <a:pt x="1218" y="1312"/>
                  </a:lnTo>
                  <a:lnTo>
                    <a:pt x="1233" y="1323"/>
                  </a:lnTo>
                  <a:lnTo>
                    <a:pt x="1244" y="1331"/>
                  </a:lnTo>
                  <a:lnTo>
                    <a:pt x="1249" y="1335"/>
                  </a:lnTo>
                  <a:lnTo>
                    <a:pt x="1252" y="1340"/>
                  </a:lnTo>
                  <a:lnTo>
                    <a:pt x="1257" y="1346"/>
                  </a:lnTo>
                  <a:lnTo>
                    <a:pt x="1261" y="1354"/>
                  </a:lnTo>
                  <a:lnTo>
                    <a:pt x="1261" y="1354"/>
                  </a:lnTo>
                  <a:lnTo>
                    <a:pt x="1269" y="1379"/>
                  </a:lnTo>
                  <a:lnTo>
                    <a:pt x="1280" y="1404"/>
                  </a:lnTo>
                  <a:lnTo>
                    <a:pt x="1294" y="1428"/>
                  </a:lnTo>
                  <a:lnTo>
                    <a:pt x="1310" y="1449"/>
                  </a:lnTo>
                  <a:lnTo>
                    <a:pt x="1310" y="1449"/>
                  </a:lnTo>
                  <a:lnTo>
                    <a:pt x="1213" y="1415"/>
                  </a:lnTo>
                  <a:lnTo>
                    <a:pt x="1165" y="1398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088" y="1353"/>
                  </a:lnTo>
                  <a:lnTo>
                    <a:pt x="1051" y="1315"/>
                  </a:lnTo>
                  <a:lnTo>
                    <a:pt x="1030" y="1293"/>
                  </a:lnTo>
                  <a:lnTo>
                    <a:pt x="1007" y="1268"/>
                  </a:lnTo>
                  <a:lnTo>
                    <a:pt x="985" y="1240"/>
                  </a:lnTo>
                  <a:lnTo>
                    <a:pt x="960" y="1209"/>
                  </a:lnTo>
                  <a:lnTo>
                    <a:pt x="937" y="1175"/>
                  </a:lnTo>
                  <a:lnTo>
                    <a:pt x="912" y="1136"/>
                  </a:lnTo>
                  <a:lnTo>
                    <a:pt x="888" y="1094"/>
                  </a:lnTo>
                  <a:lnTo>
                    <a:pt x="865" y="1048"/>
                  </a:lnTo>
                  <a:lnTo>
                    <a:pt x="841" y="998"/>
                  </a:lnTo>
                  <a:lnTo>
                    <a:pt x="820" y="944"/>
                  </a:lnTo>
                  <a:lnTo>
                    <a:pt x="799" y="885"/>
                  </a:lnTo>
                  <a:lnTo>
                    <a:pt x="781" y="821"/>
                  </a:lnTo>
                  <a:lnTo>
                    <a:pt x="781" y="821"/>
                  </a:lnTo>
                  <a:lnTo>
                    <a:pt x="763" y="758"/>
                  </a:lnTo>
                  <a:lnTo>
                    <a:pt x="754" y="727"/>
                  </a:lnTo>
                  <a:lnTo>
                    <a:pt x="743" y="697"/>
                  </a:lnTo>
                  <a:lnTo>
                    <a:pt x="743" y="697"/>
                  </a:lnTo>
                  <a:lnTo>
                    <a:pt x="728" y="663"/>
                  </a:lnTo>
                  <a:lnTo>
                    <a:pt x="712" y="629"/>
                  </a:lnTo>
                  <a:lnTo>
                    <a:pt x="712" y="629"/>
                  </a:lnTo>
                  <a:lnTo>
                    <a:pt x="703" y="612"/>
                  </a:lnTo>
                  <a:lnTo>
                    <a:pt x="699" y="605"/>
                  </a:lnTo>
                  <a:lnTo>
                    <a:pt x="698" y="601"/>
                  </a:lnTo>
                  <a:lnTo>
                    <a:pt x="698" y="594"/>
                  </a:lnTo>
                  <a:lnTo>
                    <a:pt x="699" y="588"/>
                  </a:lnTo>
                  <a:lnTo>
                    <a:pt x="704" y="573"/>
                  </a:lnTo>
                  <a:lnTo>
                    <a:pt x="704" y="573"/>
                  </a:lnTo>
                  <a:lnTo>
                    <a:pt x="710" y="551"/>
                  </a:lnTo>
                  <a:lnTo>
                    <a:pt x="715" y="527"/>
                  </a:lnTo>
                  <a:lnTo>
                    <a:pt x="718" y="505"/>
                  </a:lnTo>
                  <a:lnTo>
                    <a:pt x="718" y="482"/>
                  </a:lnTo>
                  <a:lnTo>
                    <a:pt x="718" y="435"/>
                  </a:lnTo>
                  <a:lnTo>
                    <a:pt x="717" y="390"/>
                  </a:lnTo>
                  <a:lnTo>
                    <a:pt x="717" y="390"/>
                  </a:lnTo>
                  <a:lnTo>
                    <a:pt x="715" y="359"/>
                  </a:lnTo>
                  <a:lnTo>
                    <a:pt x="710" y="328"/>
                  </a:lnTo>
                  <a:lnTo>
                    <a:pt x="704" y="296"/>
                  </a:lnTo>
                  <a:lnTo>
                    <a:pt x="696" y="265"/>
                  </a:lnTo>
                  <a:lnTo>
                    <a:pt x="690" y="251"/>
                  </a:lnTo>
                  <a:lnTo>
                    <a:pt x="684" y="237"/>
                  </a:lnTo>
                  <a:lnTo>
                    <a:pt x="676" y="223"/>
                  </a:lnTo>
                  <a:lnTo>
                    <a:pt x="667" y="211"/>
                  </a:lnTo>
                  <a:lnTo>
                    <a:pt x="657" y="198"/>
                  </a:lnTo>
                  <a:lnTo>
                    <a:pt x="646" y="187"/>
                  </a:lnTo>
                  <a:lnTo>
                    <a:pt x="635" y="176"/>
                  </a:lnTo>
                  <a:lnTo>
                    <a:pt x="621" y="165"/>
                  </a:lnTo>
                  <a:lnTo>
                    <a:pt x="621" y="165"/>
                  </a:lnTo>
                  <a:lnTo>
                    <a:pt x="639" y="183"/>
                  </a:lnTo>
                  <a:lnTo>
                    <a:pt x="653" y="201"/>
                  </a:lnTo>
                  <a:lnTo>
                    <a:pt x="664" y="222"/>
                  </a:lnTo>
                  <a:lnTo>
                    <a:pt x="673" y="242"/>
                  </a:lnTo>
                  <a:lnTo>
                    <a:pt x="679" y="264"/>
                  </a:lnTo>
                  <a:lnTo>
                    <a:pt x="684" y="287"/>
                  </a:lnTo>
                  <a:lnTo>
                    <a:pt x="687" y="309"/>
                  </a:lnTo>
                  <a:lnTo>
                    <a:pt x="687" y="332"/>
                  </a:lnTo>
                  <a:lnTo>
                    <a:pt x="687" y="332"/>
                  </a:lnTo>
                  <a:lnTo>
                    <a:pt x="668" y="314"/>
                  </a:lnTo>
                  <a:lnTo>
                    <a:pt x="649" y="293"/>
                  </a:lnTo>
                  <a:lnTo>
                    <a:pt x="614" y="251"/>
                  </a:lnTo>
                  <a:lnTo>
                    <a:pt x="578" y="211"/>
                  </a:lnTo>
                  <a:lnTo>
                    <a:pt x="542" y="170"/>
                  </a:lnTo>
                  <a:lnTo>
                    <a:pt x="542" y="170"/>
                  </a:lnTo>
                  <a:lnTo>
                    <a:pt x="576" y="220"/>
                  </a:lnTo>
                  <a:lnTo>
                    <a:pt x="609" y="270"/>
                  </a:lnTo>
                  <a:lnTo>
                    <a:pt x="643" y="321"/>
                  </a:lnTo>
                  <a:lnTo>
                    <a:pt x="660" y="345"/>
                  </a:lnTo>
                  <a:lnTo>
                    <a:pt x="679" y="368"/>
                  </a:lnTo>
                  <a:lnTo>
                    <a:pt x="679" y="368"/>
                  </a:lnTo>
                  <a:lnTo>
                    <a:pt x="682" y="373"/>
                  </a:lnTo>
                  <a:lnTo>
                    <a:pt x="684" y="378"/>
                  </a:lnTo>
                  <a:lnTo>
                    <a:pt x="684" y="387"/>
                  </a:lnTo>
                  <a:lnTo>
                    <a:pt x="681" y="407"/>
                  </a:lnTo>
                  <a:lnTo>
                    <a:pt x="681" y="407"/>
                  </a:lnTo>
                  <a:lnTo>
                    <a:pt x="679" y="440"/>
                  </a:lnTo>
                  <a:lnTo>
                    <a:pt x="674" y="473"/>
                  </a:lnTo>
                  <a:lnTo>
                    <a:pt x="670" y="505"/>
                  </a:lnTo>
                  <a:lnTo>
                    <a:pt x="665" y="521"/>
                  </a:lnTo>
                  <a:lnTo>
                    <a:pt x="660" y="537"/>
                  </a:lnTo>
                  <a:lnTo>
                    <a:pt x="660" y="537"/>
                  </a:lnTo>
                  <a:lnTo>
                    <a:pt x="646" y="510"/>
                  </a:lnTo>
                  <a:lnTo>
                    <a:pt x="634" y="485"/>
                  </a:lnTo>
                  <a:lnTo>
                    <a:pt x="610" y="432"/>
                  </a:lnTo>
                  <a:lnTo>
                    <a:pt x="598" y="406"/>
                  </a:lnTo>
                  <a:lnTo>
                    <a:pt x="584" y="381"/>
                  </a:lnTo>
                  <a:lnTo>
                    <a:pt x="568" y="356"/>
                  </a:lnTo>
                  <a:lnTo>
                    <a:pt x="551" y="334"/>
                  </a:lnTo>
                  <a:lnTo>
                    <a:pt x="551" y="334"/>
                  </a:lnTo>
                  <a:lnTo>
                    <a:pt x="532" y="314"/>
                  </a:lnTo>
                  <a:lnTo>
                    <a:pt x="514" y="296"/>
                  </a:lnTo>
                  <a:lnTo>
                    <a:pt x="492" y="279"/>
                  </a:lnTo>
                  <a:lnTo>
                    <a:pt x="471" y="262"/>
                  </a:lnTo>
                  <a:lnTo>
                    <a:pt x="429" y="229"/>
                  </a:lnTo>
                  <a:lnTo>
                    <a:pt x="409" y="212"/>
                  </a:lnTo>
                  <a:lnTo>
                    <a:pt x="390" y="193"/>
                  </a:lnTo>
                  <a:lnTo>
                    <a:pt x="390" y="193"/>
                  </a:lnTo>
                  <a:lnTo>
                    <a:pt x="412" y="222"/>
                  </a:lnTo>
                  <a:lnTo>
                    <a:pt x="434" y="247"/>
                  </a:lnTo>
                  <a:lnTo>
                    <a:pt x="481" y="296"/>
                  </a:lnTo>
                  <a:lnTo>
                    <a:pt x="504" y="321"/>
                  </a:lnTo>
                  <a:lnTo>
                    <a:pt x="525" y="348"/>
                  </a:lnTo>
                  <a:lnTo>
                    <a:pt x="534" y="362"/>
                  </a:lnTo>
                  <a:lnTo>
                    <a:pt x="543" y="378"/>
                  </a:lnTo>
                  <a:lnTo>
                    <a:pt x="551" y="393"/>
                  </a:lnTo>
                  <a:lnTo>
                    <a:pt x="559" y="409"/>
                  </a:lnTo>
                  <a:lnTo>
                    <a:pt x="559" y="409"/>
                  </a:lnTo>
                  <a:lnTo>
                    <a:pt x="581" y="465"/>
                  </a:lnTo>
                  <a:lnTo>
                    <a:pt x="601" y="521"/>
                  </a:lnTo>
                  <a:lnTo>
                    <a:pt x="620" y="579"/>
                  </a:lnTo>
                  <a:lnTo>
                    <a:pt x="642" y="635"/>
                  </a:lnTo>
                  <a:lnTo>
                    <a:pt x="642" y="635"/>
                  </a:lnTo>
                  <a:lnTo>
                    <a:pt x="596" y="612"/>
                  </a:lnTo>
                  <a:lnTo>
                    <a:pt x="553" y="590"/>
                  </a:lnTo>
                  <a:lnTo>
                    <a:pt x="531" y="577"/>
                  </a:lnTo>
                  <a:lnTo>
                    <a:pt x="509" y="563"/>
                  </a:lnTo>
                  <a:lnTo>
                    <a:pt x="490" y="548"/>
                  </a:lnTo>
                  <a:lnTo>
                    <a:pt x="471" y="530"/>
                  </a:lnTo>
                  <a:lnTo>
                    <a:pt x="471" y="530"/>
                  </a:lnTo>
                  <a:lnTo>
                    <a:pt x="468" y="485"/>
                  </a:lnTo>
                  <a:lnTo>
                    <a:pt x="467" y="462"/>
                  </a:lnTo>
                  <a:lnTo>
                    <a:pt x="464" y="440"/>
                  </a:lnTo>
                  <a:lnTo>
                    <a:pt x="459" y="417"/>
                  </a:lnTo>
                  <a:lnTo>
                    <a:pt x="453" y="395"/>
                  </a:lnTo>
                  <a:lnTo>
                    <a:pt x="445" y="374"/>
                  </a:lnTo>
                  <a:lnTo>
                    <a:pt x="434" y="353"/>
                  </a:lnTo>
                  <a:lnTo>
                    <a:pt x="434" y="353"/>
                  </a:lnTo>
                  <a:lnTo>
                    <a:pt x="440" y="371"/>
                  </a:lnTo>
                  <a:lnTo>
                    <a:pt x="445" y="390"/>
                  </a:lnTo>
                  <a:lnTo>
                    <a:pt x="448" y="409"/>
                  </a:lnTo>
                  <a:lnTo>
                    <a:pt x="451" y="427"/>
                  </a:lnTo>
                  <a:lnTo>
                    <a:pt x="451" y="465"/>
                  </a:lnTo>
                  <a:lnTo>
                    <a:pt x="450" y="504"/>
                  </a:lnTo>
                  <a:lnTo>
                    <a:pt x="450" y="504"/>
                  </a:lnTo>
                  <a:lnTo>
                    <a:pt x="404" y="435"/>
                  </a:lnTo>
                  <a:lnTo>
                    <a:pt x="382" y="403"/>
                  </a:lnTo>
                  <a:lnTo>
                    <a:pt x="370" y="387"/>
                  </a:lnTo>
                  <a:lnTo>
                    <a:pt x="358" y="373"/>
                  </a:lnTo>
                  <a:lnTo>
                    <a:pt x="343" y="360"/>
                  </a:lnTo>
                  <a:lnTo>
                    <a:pt x="329" y="348"/>
                  </a:lnTo>
                  <a:lnTo>
                    <a:pt x="315" y="339"/>
                  </a:lnTo>
                  <a:lnTo>
                    <a:pt x="298" y="329"/>
                  </a:lnTo>
                  <a:lnTo>
                    <a:pt x="281" y="321"/>
                  </a:lnTo>
                  <a:lnTo>
                    <a:pt x="261" y="317"/>
                  </a:lnTo>
                  <a:lnTo>
                    <a:pt x="240" y="312"/>
                  </a:lnTo>
                  <a:lnTo>
                    <a:pt x="217" y="310"/>
                  </a:lnTo>
                  <a:lnTo>
                    <a:pt x="217" y="310"/>
                  </a:lnTo>
                  <a:lnTo>
                    <a:pt x="242" y="315"/>
                  </a:lnTo>
                  <a:lnTo>
                    <a:pt x="264" y="323"/>
                  </a:lnTo>
                  <a:lnTo>
                    <a:pt x="284" y="334"/>
                  </a:lnTo>
                  <a:lnTo>
                    <a:pt x="301" y="345"/>
                  </a:lnTo>
                  <a:lnTo>
                    <a:pt x="315" y="357"/>
                  </a:lnTo>
                  <a:lnTo>
                    <a:pt x="329" y="373"/>
                  </a:lnTo>
                  <a:lnTo>
                    <a:pt x="342" y="388"/>
                  </a:lnTo>
                  <a:lnTo>
                    <a:pt x="353" y="406"/>
                  </a:lnTo>
                  <a:lnTo>
                    <a:pt x="372" y="442"/>
                  </a:lnTo>
                  <a:lnTo>
                    <a:pt x="390" y="479"/>
                  </a:lnTo>
                  <a:lnTo>
                    <a:pt x="411" y="518"/>
                  </a:lnTo>
                  <a:lnTo>
                    <a:pt x="422" y="538"/>
                  </a:lnTo>
                  <a:lnTo>
                    <a:pt x="434" y="557"/>
                  </a:lnTo>
                  <a:lnTo>
                    <a:pt x="434" y="557"/>
                  </a:lnTo>
                  <a:lnTo>
                    <a:pt x="415" y="555"/>
                  </a:lnTo>
                  <a:lnTo>
                    <a:pt x="397" y="554"/>
                  </a:lnTo>
                  <a:lnTo>
                    <a:pt x="359" y="548"/>
                  </a:lnTo>
                  <a:lnTo>
                    <a:pt x="323" y="538"/>
                  </a:lnTo>
                  <a:lnTo>
                    <a:pt x="287" y="529"/>
                  </a:lnTo>
                  <a:lnTo>
                    <a:pt x="251" y="518"/>
                  </a:lnTo>
                  <a:lnTo>
                    <a:pt x="215" y="509"/>
                  </a:lnTo>
                  <a:lnTo>
                    <a:pt x="178" y="502"/>
                  </a:lnTo>
                  <a:lnTo>
                    <a:pt x="159" y="499"/>
                  </a:lnTo>
                  <a:lnTo>
                    <a:pt x="141" y="498"/>
                  </a:lnTo>
                  <a:lnTo>
                    <a:pt x="141" y="498"/>
                  </a:lnTo>
                  <a:lnTo>
                    <a:pt x="164" y="502"/>
                  </a:lnTo>
                  <a:lnTo>
                    <a:pt x="186" y="509"/>
                  </a:lnTo>
                  <a:lnTo>
                    <a:pt x="231" y="524"/>
                  </a:lnTo>
                  <a:lnTo>
                    <a:pt x="275" y="543"/>
                  </a:lnTo>
                  <a:lnTo>
                    <a:pt x="317" y="562"/>
                  </a:lnTo>
                  <a:lnTo>
                    <a:pt x="317" y="562"/>
                  </a:lnTo>
                  <a:lnTo>
                    <a:pt x="347" y="573"/>
                  </a:lnTo>
                  <a:lnTo>
                    <a:pt x="370" y="582"/>
                  </a:lnTo>
                  <a:lnTo>
                    <a:pt x="393" y="590"/>
                  </a:lnTo>
                  <a:lnTo>
                    <a:pt x="418" y="598"/>
                  </a:lnTo>
                  <a:lnTo>
                    <a:pt x="440" y="601"/>
                  </a:lnTo>
                  <a:lnTo>
                    <a:pt x="450" y="602"/>
                  </a:lnTo>
                  <a:lnTo>
                    <a:pt x="457" y="601"/>
                  </a:lnTo>
                  <a:lnTo>
                    <a:pt x="464" y="599"/>
                  </a:lnTo>
                  <a:lnTo>
                    <a:pt x="467" y="596"/>
                  </a:lnTo>
                  <a:lnTo>
                    <a:pt x="467" y="596"/>
                  </a:lnTo>
                  <a:lnTo>
                    <a:pt x="492" y="618"/>
                  </a:lnTo>
                  <a:lnTo>
                    <a:pt x="523" y="641"/>
                  </a:lnTo>
                  <a:lnTo>
                    <a:pt x="556" y="665"/>
                  </a:lnTo>
                  <a:lnTo>
                    <a:pt x="590" y="685"/>
                  </a:lnTo>
                  <a:lnTo>
                    <a:pt x="621" y="704"/>
                  </a:lnTo>
                  <a:lnTo>
                    <a:pt x="646" y="716"/>
                  </a:lnTo>
                  <a:lnTo>
                    <a:pt x="665" y="725"/>
                  </a:lnTo>
                  <a:lnTo>
                    <a:pt x="670" y="727"/>
                  </a:lnTo>
                  <a:lnTo>
                    <a:pt x="673" y="727"/>
                  </a:lnTo>
                  <a:lnTo>
                    <a:pt x="673" y="727"/>
                  </a:lnTo>
                  <a:lnTo>
                    <a:pt x="682" y="761"/>
                  </a:lnTo>
                  <a:lnTo>
                    <a:pt x="696" y="800"/>
                  </a:lnTo>
                  <a:lnTo>
                    <a:pt x="731" y="885"/>
                  </a:lnTo>
                  <a:lnTo>
                    <a:pt x="767" y="969"/>
                  </a:lnTo>
                  <a:lnTo>
                    <a:pt x="781" y="1008"/>
                  </a:lnTo>
                  <a:lnTo>
                    <a:pt x="790" y="1042"/>
                  </a:lnTo>
                  <a:lnTo>
                    <a:pt x="790" y="1042"/>
                  </a:lnTo>
                  <a:lnTo>
                    <a:pt x="773" y="1034"/>
                  </a:lnTo>
                  <a:lnTo>
                    <a:pt x="749" y="1022"/>
                  </a:lnTo>
                  <a:lnTo>
                    <a:pt x="692" y="992"/>
                  </a:lnTo>
                  <a:lnTo>
                    <a:pt x="634" y="964"/>
                  </a:lnTo>
                  <a:lnTo>
                    <a:pt x="610" y="955"/>
                  </a:lnTo>
                  <a:lnTo>
                    <a:pt x="592" y="949"/>
                  </a:lnTo>
                  <a:lnTo>
                    <a:pt x="592" y="949"/>
                  </a:lnTo>
                  <a:lnTo>
                    <a:pt x="582" y="945"/>
                  </a:lnTo>
                  <a:lnTo>
                    <a:pt x="575" y="939"/>
                  </a:lnTo>
                  <a:lnTo>
                    <a:pt x="568" y="933"/>
                  </a:lnTo>
                  <a:lnTo>
                    <a:pt x="562" y="924"/>
                  </a:lnTo>
                  <a:lnTo>
                    <a:pt x="551" y="903"/>
                  </a:lnTo>
                  <a:lnTo>
                    <a:pt x="546" y="894"/>
                  </a:lnTo>
                  <a:lnTo>
                    <a:pt x="540" y="885"/>
                  </a:lnTo>
                  <a:lnTo>
                    <a:pt x="540" y="885"/>
                  </a:lnTo>
                  <a:lnTo>
                    <a:pt x="525" y="864"/>
                  </a:lnTo>
                  <a:lnTo>
                    <a:pt x="507" y="844"/>
                  </a:lnTo>
                  <a:lnTo>
                    <a:pt x="489" y="825"/>
                  </a:lnTo>
                  <a:lnTo>
                    <a:pt x="470" y="808"/>
                  </a:lnTo>
                  <a:lnTo>
                    <a:pt x="450" y="791"/>
                  </a:lnTo>
                  <a:lnTo>
                    <a:pt x="429" y="774"/>
                  </a:lnTo>
                  <a:lnTo>
                    <a:pt x="409" y="758"/>
                  </a:lnTo>
                  <a:lnTo>
                    <a:pt x="387" y="744"/>
                  </a:lnTo>
                  <a:lnTo>
                    <a:pt x="387" y="744"/>
                  </a:lnTo>
                  <a:lnTo>
                    <a:pt x="411" y="764"/>
                  </a:lnTo>
                  <a:lnTo>
                    <a:pt x="432" y="786"/>
                  </a:lnTo>
                  <a:lnTo>
                    <a:pt x="454" y="808"/>
                  </a:lnTo>
                  <a:lnTo>
                    <a:pt x="475" y="833"/>
                  </a:lnTo>
                  <a:lnTo>
                    <a:pt x="493" y="858"/>
                  </a:lnTo>
                  <a:lnTo>
                    <a:pt x="511" y="885"/>
                  </a:lnTo>
                  <a:lnTo>
                    <a:pt x="525" y="913"/>
                  </a:lnTo>
                  <a:lnTo>
                    <a:pt x="535" y="941"/>
                  </a:lnTo>
                  <a:lnTo>
                    <a:pt x="535" y="941"/>
                  </a:lnTo>
                  <a:lnTo>
                    <a:pt x="500" y="938"/>
                  </a:lnTo>
                  <a:lnTo>
                    <a:pt x="440" y="935"/>
                  </a:lnTo>
                  <a:lnTo>
                    <a:pt x="411" y="933"/>
                  </a:lnTo>
                  <a:lnTo>
                    <a:pt x="384" y="930"/>
                  </a:lnTo>
                  <a:lnTo>
                    <a:pt x="365" y="925"/>
                  </a:lnTo>
                  <a:lnTo>
                    <a:pt x="361" y="922"/>
                  </a:lnTo>
                  <a:lnTo>
                    <a:pt x="358" y="919"/>
                  </a:lnTo>
                  <a:lnTo>
                    <a:pt x="358" y="919"/>
                  </a:lnTo>
                  <a:lnTo>
                    <a:pt x="353" y="908"/>
                  </a:lnTo>
                  <a:lnTo>
                    <a:pt x="348" y="897"/>
                  </a:lnTo>
                  <a:lnTo>
                    <a:pt x="336" y="878"/>
                  </a:lnTo>
                  <a:lnTo>
                    <a:pt x="322" y="861"/>
                  </a:lnTo>
                  <a:lnTo>
                    <a:pt x="304" y="844"/>
                  </a:lnTo>
                  <a:lnTo>
                    <a:pt x="270" y="813"/>
                  </a:lnTo>
                  <a:lnTo>
                    <a:pt x="251" y="799"/>
                  </a:lnTo>
                  <a:lnTo>
                    <a:pt x="234" y="783"/>
                  </a:lnTo>
                  <a:lnTo>
                    <a:pt x="234" y="783"/>
                  </a:lnTo>
                  <a:lnTo>
                    <a:pt x="262" y="814"/>
                  </a:lnTo>
                  <a:lnTo>
                    <a:pt x="290" y="846"/>
                  </a:lnTo>
                  <a:lnTo>
                    <a:pt x="304" y="861"/>
                  </a:lnTo>
                  <a:lnTo>
                    <a:pt x="315" y="878"/>
                  </a:lnTo>
                  <a:lnTo>
                    <a:pt x="325" y="897"/>
                  </a:lnTo>
                  <a:lnTo>
                    <a:pt x="333" y="917"/>
                  </a:lnTo>
                  <a:lnTo>
                    <a:pt x="333" y="917"/>
                  </a:lnTo>
                  <a:lnTo>
                    <a:pt x="295" y="908"/>
                  </a:lnTo>
                  <a:lnTo>
                    <a:pt x="256" y="896"/>
                  </a:lnTo>
                  <a:lnTo>
                    <a:pt x="219" y="883"/>
                  </a:lnTo>
                  <a:lnTo>
                    <a:pt x="181" y="872"/>
                  </a:lnTo>
                  <a:lnTo>
                    <a:pt x="181" y="872"/>
                  </a:lnTo>
                  <a:lnTo>
                    <a:pt x="159" y="866"/>
                  </a:lnTo>
                  <a:lnTo>
                    <a:pt x="137" y="861"/>
                  </a:lnTo>
                  <a:lnTo>
                    <a:pt x="92" y="855"/>
                  </a:lnTo>
                  <a:lnTo>
                    <a:pt x="45" y="852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33" y="855"/>
                  </a:lnTo>
                  <a:lnTo>
                    <a:pt x="64" y="861"/>
                  </a:lnTo>
                  <a:lnTo>
                    <a:pt x="95" y="867"/>
                  </a:lnTo>
                  <a:lnTo>
                    <a:pt x="125" y="875"/>
                  </a:lnTo>
                  <a:lnTo>
                    <a:pt x="156" y="885"/>
                  </a:lnTo>
                  <a:lnTo>
                    <a:pt x="186" y="894"/>
                  </a:lnTo>
                  <a:lnTo>
                    <a:pt x="215" y="905"/>
                  </a:lnTo>
                  <a:lnTo>
                    <a:pt x="245" y="919"/>
                  </a:lnTo>
                  <a:lnTo>
                    <a:pt x="245" y="919"/>
                  </a:lnTo>
                  <a:lnTo>
                    <a:pt x="220" y="925"/>
                  </a:lnTo>
                  <a:lnTo>
                    <a:pt x="192" y="936"/>
                  </a:lnTo>
                  <a:lnTo>
                    <a:pt x="164" y="950"/>
                  </a:lnTo>
                  <a:lnTo>
                    <a:pt x="136" y="966"/>
                  </a:lnTo>
                  <a:lnTo>
                    <a:pt x="136" y="966"/>
                  </a:lnTo>
                  <a:lnTo>
                    <a:pt x="122" y="977"/>
                  </a:lnTo>
                  <a:lnTo>
                    <a:pt x="106" y="992"/>
                  </a:lnTo>
                  <a:lnTo>
                    <a:pt x="73" y="1028"/>
                  </a:lnTo>
                  <a:lnTo>
                    <a:pt x="55" y="1045"/>
                  </a:lnTo>
                  <a:lnTo>
                    <a:pt x="37" y="1058"/>
                  </a:lnTo>
                  <a:lnTo>
                    <a:pt x="28" y="1062"/>
                  </a:lnTo>
                  <a:lnTo>
                    <a:pt x="19" y="1066"/>
                  </a:lnTo>
                  <a:lnTo>
                    <a:pt x="9" y="1069"/>
                  </a:lnTo>
                  <a:lnTo>
                    <a:pt x="0" y="1067"/>
                  </a:lnTo>
                  <a:lnTo>
                    <a:pt x="0" y="1067"/>
                  </a:lnTo>
                  <a:lnTo>
                    <a:pt x="9" y="1069"/>
                  </a:lnTo>
                  <a:lnTo>
                    <a:pt x="19" y="1069"/>
                  </a:lnTo>
                  <a:lnTo>
                    <a:pt x="28" y="1067"/>
                  </a:lnTo>
                  <a:lnTo>
                    <a:pt x="37" y="1062"/>
                  </a:lnTo>
                  <a:lnTo>
                    <a:pt x="58" y="1053"/>
                  </a:lnTo>
                  <a:lnTo>
                    <a:pt x="78" y="1039"/>
                  </a:lnTo>
                  <a:lnTo>
                    <a:pt x="117" y="1008"/>
                  </a:lnTo>
                  <a:lnTo>
                    <a:pt x="136" y="994"/>
                  </a:lnTo>
                  <a:lnTo>
                    <a:pt x="151" y="984"/>
                  </a:lnTo>
                  <a:lnTo>
                    <a:pt x="151" y="984"/>
                  </a:lnTo>
                  <a:lnTo>
                    <a:pt x="167" y="978"/>
                  </a:lnTo>
                  <a:lnTo>
                    <a:pt x="189" y="972"/>
                  </a:lnTo>
                  <a:lnTo>
                    <a:pt x="244" y="959"/>
                  </a:lnTo>
                  <a:lnTo>
                    <a:pt x="294" y="950"/>
                  </a:lnTo>
                  <a:lnTo>
                    <a:pt x="308" y="947"/>
                  </a:lnTo>
                  <a:lnTo>
                    <a:pt x="314" y="945"/>
                  </a:lnTo>
                  <a:lnTo>
                    <a:pt x="314" y="945"/>
                  </a:lnTo>
                  <a:lnTo>
                    <a:pt x="359" y="956"/>
                  </a:lnTo>
                  <a:lnTo>
                    <a:pt x="406" y="967"/>
                  </a:lnTo>
                  <a:lnTo>
                    <a:pt x="500" y="984"/>
                  </a:lnTo>
                  <a:lnTo>
                    <a:pt x="546" y="995"/>
                  </a:lnTo>
                  <a:lnTo>
                    <a:pt x="592" y="1008"/>
                  </a:lnTo>
                  <a:lnTo>
                    <a:pt x="615" y="1016"/>
                  </a:lnTo>
                  <a:lnTo>
                    <a:pt x="637" y="1023"/>
                  </a:lnTo>
                  <a:lnTo>
                    <a:pt x="659" y="1033"/>
                  </a:lnTo>
                  <a:lnTo>
                    <a:pt x="679" y="1044"/>
                  </a:lnTo>
                  <a:lnTo>
                    <a:pt x="679" y="1044"/>
                  </a:lnTo>
                  <a:lnTo>
                    <a:pt x="699" y="1056"/>
                  </a:lnTo>
                  <a:lnTo>
                    <a:pt x="718" y="1070"/>
                  </a:lnTo>
                  <a:lnTo>
                    <a:pt x="735" y="1084"/>
                  </a:lnTo>
                  <a:lnTo>
                    <a:pt x="751" y="1100"/>
                  </a:lnTo>
                  <a:lnTo>
                    <a:pt x="782" y="1134"/>
                  </a:lnTo>
                  <a:lnTo>
                    <a:pt x="813" y="1167"/>
                  </a:lnTo>
                  <a:lnTo>
                    <a:pt x="813" y="1167"/>
                  </a:lnTo>
                  <a:lnTo>
                    <a:pt x="876" y="1236"/>
                  </a:lnTo>
                  <a:lnTo>
                    <a:pt x="937" y="1304"/>
                  </a:lnTo>
                  <a:lnTo>
                    <a:pt x="937" y="1304"/>
                  </a:lnTo>
                  <a:lnTo>
                    <a:pt x="913" y="1296"/>
                  </a:lnTo>
                  <a:lnTo>
                    <a:pt x="890" y="1292"/>
                  </a:lnTo>
                  <a:lnTo>
                    <a:pt x="865" y="1289"/>
                  </a:lnTo>
                  <a:lnTo>
                    <a:pt x="841" y="1287"/>
                  </a:lnTo>
                  <a:lnTo>
                    <a:pt x="818" y="1287"/>
                  </a:lnTo>
                  <a:lnTo>
                    <a:pt x="793" y="1289"/>
                  </a:lnTo>
                  <a:lnTo>
                    <a:pt x="768" y="1292"/>
                  </a:lnTo>
                  <a:lnTo>
                    <a:pt x="745" y="1296"/>
                  </a:lnTo>
                  <a:lnTo>
                    <a:pt x="745" y="1296"/>
                  </a:lnTo>
                  <a:lnTo>
                    <a:pt x="709" y="1306"/>
                  </a:lnTo>
                  <a:lnTo>
                    <a:pt x="657" y="1323"/>
                  </a:lnTo>
                  <a:lnTo>
                    <a:pt x="609" y="1339"/>
                  </a:lnTo>
                  <a:lnTo>
                    <a:pt x="595" y="1345"/>
                  </a:lnTo>
                  <a:lnTo>
                    <a:pt x="589" y="1348"/>
                  </a:lnTo>
                  <a:lnTo>
                    <a:pt x="589" y="1348"/>
                  </a:lnTo>
                  <a:lnTo>
                    <a:pt x="582" y="1346"/>
                  </a:lnTo>
                  <a:lnTo>
                    <a:pt x="568" y="1343"/>
                  </a:lnTo>
                  <a:lnTo>
                    <a:pt x="521" y="1332"/>
                  </a:lnTo>
                  <a:lnTo>
                    <a:pt x="475" y="1323"/>
                  </a:lnTo>
                  <a:lnTo>
                    <a:pt x="450" y="1317"/>
                  </a:lnTo>
                  <a:lnTo>
                    <a:pt x="450" y="1317"/>
                  </a:lnTo>
                  <a:lnTo>
                    <a:pt x="425" y="1304"/>
                  </a:lnTo>
                  <a:lnTo>
                    <a:pt x="400" y="1292"/>
                  </a:lnTo>
                  <a:lnTo>
                    <a:pt x="372" y="1279"/>
                  </a:lnTo>
                  <a:lnTo>
                    <a:pt x="340" y="1268"/>
                  </a:lnTo>
                  <a:lnTo>
                    <a:pt x="325" y="1265"/>
                  </a:lnTo>
                  <a:lnTo>
                    <a:pt x="309" y="1262"/>
                  </a:lnTo>
                  <a:lnTo>
                    <a:pt x="295" y="1261"/>
                  </a:lnTo>
                  <a:lnTo>
                    <a:pt x="281" y="1261"/>
                  </a:lnTo>
                  <a:lnTo>
                    <a:pt x="267" y="1264"/>
                  </a:lnTo>
                  <a:lnTo>
                    <a:pt x="256" y="1268"/>
                  </a:lnTo>
                  <a:lnTo>
                    <a:pt x="256" y="1268"/>
                  </a:lnTo>
                  <a:lnTo>
                    <a:pt x="289" y="1272"/>
                  </a:lnTo>
                  <a:lnTo>
                    <a:pt x="322" y="1278"/>
                  </a:lnTo>
                  <a:lnTo>
                    <a:pt x="336" y="1281"/>
                  </a:lnTo>
                  <a:lnTo>
                    <a:pt x="351" y="1287"/>
                  </a:lnTo>
                  <a:lnTo>
                    <a:pt x="365" y="1293"/>
                  </a:lnTo>
                  <a:lnTo>
                    <a:pt x="381" y="1303"/>
                  </a:lnTo>
                  <a:lnTo>
                    <a:pt x="381" y="1303"/>
                  </a:lnTo>
                  <a:lnTo>
                    <a:pt x="415" y="1325"/>
                  </a:lnTo>
                  <a:lnTo>
                    <a:pt x="451" y="1345"/>
                  </a:lnTo>
                  <a:lnTo>
                    <a:pt x="470" y="1354"/>
                  </a:lnTo>
                  <a:lnTo>
                    <a:pt x="489" y="1362"/>
                  </a:lnTo>
                  <a:lnTo>
                    <a:pt x="507" y="1370"/>
                  </a:lnTo>
                  <a:lnTo>
                    <a:pt x="528" y="1376"/>
                  </a:lnTo>
                  <a:lnTo>
                    <a:pt x="528" y="1376"/>
                  </a:lnTo>
                  <a:lnTo>
                    <a:pt x="496" y="1387"/>
                  </a:lnTo>
                  <a:lnTo>
                    <a:pt x="465" y="1396"/>
                  </a:lnTo>
                  <a:lnTo>
                    <a:pt x="434" y="1404"/>
                  </a:lnTo>
                  <a:lnTo>
                    <a:pt x="403" y="1407"/>
                  </a:lnTo>
                  <a:lnTo>
                    <a:pt x="372" y="1410"/>
                  </a:lnTo>
                  <a:lnTo>
                    <a:pt x="340" y="1412"/>
                  </a:lnTo>
                  <a:lnTo>
                    <a:pt x="308" y="1410"/>
                  </a:lnTo>
                  <a:lnTo>
                    <a:pt x="275" y="1409"/>
                  </a:lnTo>
                  <a:lnTo>
                    <a:pt x="275" y="1409"/>
                  </a:lnTo>
                  <a:lnTo>
                    <a:pt x="211" y="1403"/>
                  </a:lnTo>
                  <a:lnTo>
                    <a:pt x="147" y="1399"/>
                  </a:lnTo>
                  <a:lnTo>
                    <a:pt x="116" y="1398"/>
                  </a:lnTo>
                  <a:lnTo>
                    <a:pt x="83" y="1399"/>
                  </a:lnTo>
                  <a:lnTo>
                    <a:pt x="52" y="1401"/>
                  </a:lnTo>
                  <a:lnTo>
                    <a:pt x="19" y="1406"/>
                  </a:lnTo>
                  <a:lnTo>
                    <a:pt x="19" y="1406"/>
                  </a:lnTo>
                  <a:lnTo>
                    <a:pt x="52" y="1404"/>
                  </a:lnTo>
                  <a:lnTo>
                    <a:pt x="83" y="1404"/>
                  </a:lnTo>
                  <a:lnTo>
                    <a:pt x="114" y="1406"/>
                  </a:lnTo>
                  <a:lnTo>
                    <a:pt x="147" y="1407"/>
                  </a:lnTo>
                  <a:lnTo>
                    <a:pt x="209" y="1415"/>
                  </a:lnTo>
                  <a:lnTo>
                    <a:pt x="270" y="1424"/>
                  </a:lnTo>
                  <a:lnTo>
                    <a:pt x="333" y="1431"/>
                  </a:lnTo>
                  <a:lnTo>
                    <a:pt x="364" y="1432"/>
                  </a:lnTo>
                  <a:lnTo>
                    <a:pt x="395" y="1434"/>
                  </a:lnTo>
                  <a:lnTo>
                    <a:pt x="426" y="1432"/>
                  </a:lnTo>
                  <a:lnTo>
                    <a:pt x="457" y="1429"/>
                  </a:lnTo>
                  <a:lnTo>
                    <a:pt x="489" y="1424"/>
                  </a:lnTo>
                  <a:lnTo>
                    <a:pt x="521" y="1415"/>
                  </a:lnTo>
                  <a:lnTo>
                    <a:pt x="521" y="1415"/>
                  </a:lnTo>
                  <a:lnTo>
                    <a:pt x="590" y="1393"/>
                  </a:lnTo>
                  <a:lnTo>
                    <a:pt x="659" y="1370"/>
                  </a:lnTo>
                  <a:lnTo>
                    <a:pt x="695" y="1359"/>
                  </a:lnTo>
                  <a:lnTo>
                    <a:pt x="729" y="1351"/>
                  </a:lnTo>
                  <a:lnTo>
                    <a:pt x="765" y="1345"/>
                  </a:lnTo>
                  <a:lnTo>
                    <a:pt x="802" y="1343"/>
                  </a:lnTo>
                  <a:lnTo>
                    <a:pt x="802" y="1343"/>
                  </a:lnTo>
                  <a:lnTo>
                    <a:pt x="818" y="1343"/>
                  </a:lnTo>
                  <a:lnTo>
                    <a:pt x="835" y="1343"/>
                  </a:lnTo>
                  <a:lnTo>
                    <a:pt x="851" y="1346"/>
                  </a:lnTo>
                  <a:lnTo>
                    <a:pt x="868" y="1350"/>
                  </a:lnTo>
                  <a:lnTo>
                    <a:pt x="899" y="1357"/>
                  </a:lnTo>
                  <a:lnTo>
                    <a:pt x="930" y="1370"/>
                  </a:lnTo>
                  <a:lnTo>
                    <a:pt x="930" y="1370"/>
                  </a:lnTo>
                  <a:lnTo>
                    <a:pt x="980" y="1393"/>
                  </a:lnTo>
                  <a:lnTo>
                    <a:pt x="1063" y="1435"/>
                  </a:lnTo>
                  <a:lnTo>
                    <a:pt x="1143" y="1474"/>
                  </a:lnTo>
                  <a:lnTo>
                    <a:pt x="1190" y="1498"/>
                  </a:lnTo>
                  <a:lnTo>
                    <a:pt x="1190" y="1498"/>
                  </a:lnTo>
                  <a:lnTo>
                    <a:pt x="1152" y="1509"/>
                  </a:lnTo>
                  <a:lnTo>
                    <a:pt x="1116" y="1520"/>
                  </a:lnTo>
                  <a:lnTo>
                    <a:pt x="1080" y="1532"/>
                  </a:lnTo>
                  <a:lnTo>
                    <a:pt x="1044" y="1545"/>
                  </a:lnTo>
                  <a:lnTo>
                    <a:pt x="1044" y="1545"/>
                  </a:lnTo>
                  <a:lnTo>
                    <a:pt x="1027" y="1549"/>
                  </a:lnTo>
                  <a:lnTo>
                    <a:pt x="1009" y="1552"/>
                  </a:lnTo>
                  <a:lnTo>
                    <a:pt x="999" y="1554"/>
                  </a:lnTo>
                  <a:lnTo>
                    <a:pt x="991" y="1552"/>
                  </a:lnTo>
                  <a:lnTo>
                    <a:pt x="982" y="1551"/>
                  </a:lnTo>
                  <a:lnTo>
                    <a:pt x="974" y="1546"/>
                  </a:lnTo>
                  <a:lnTo>
                    <a:pt x="974" y="1546"/>
                  </a:lnTo>
                  <a:lnTo>
                    <a:pt x="959" y="1535"/>
                  </a:lnTo>
                  <a:lnTo>
                    <a:pt x="943" y="1523"/>
                  </a:lnTo>
                  <a:lnTo>
                    <a:pt x="913" y="1498"/>
                  </a:lnTo>
                  <a:lnTo>
                    <a:pt x="898" y="1485"/>
                  </a:lnTo>
                  <a:lnTo>
                    <a:pt x="882" y="1474"/>
                  </a:lnTo>
                  <a:lnTo>
                    <a:pt x="865" y="1465"/>
                  </a:lnTo>
                  <a:lnTo>
                    <a:pt x="848" y="1457"/>
                  </a:lnTo>
                  <a:lnTo>
                    <a:pt x="848" y="1457"/>
                  </a:lnTo>
                  <a:lnTo>
                    <a:pt x="817" y="1446"/>
                  </a:lnTo>
                  <a:lnTo>
                    <a:pt x="784" y="1438"/>
                  </a:lnTo>
                  <a:lnTo>
                    <a:pt x="752" y="1432"/>
                  </a:lnTo>
                  <a:lnTo>
                    <a:pt x="720" y="1429"/>
                  </a:lnTo>
                  <a:lnTo>
                    <a:pt x="720" y="1429"/>
                  </a:lnTo>
                  <a:lnTo>
                    <a:pt x="752" y="1438"/>
                  </a:lnTo>
                  <a:lnTo>
                    <a:pt x="782" y="1448"/>
                  </a:lnTo>
                  <a:lnTo>
                    <a:pt x="810" y="1460"/>
                  </a:lnTo>
                  <a:lnTo>
                    <a:pt x="837" y="1474"/>
                  </a:lnTo>
                  <a:lnTo>
                    <a:pt x="862" y="1491"/>
                  </a:lnTo>
                  <a:lnTo>
                    <a:pt x="885" y="1510"/>
                  </a:lnTo>
                  <a:lnTo>
                    <a:pt x="909" y="1532"/>
                  </a:lnTo>
                  <a:lnTo>
                    <a:pt x="932" y="1555"/>
                  </a:lnTo>
                  <a:lnTo>
                    <a:pt x="932" y="1555"/>
                  </a:lnTo>
                  <a:lnTo>
                    <a:pt x="891" y="1551"/>
                  </a:lnTo>
                  <a:lnTo>
                    <a:pt x="820" y="1543"/>
                  </a:lnTo>
                  <a:lnTo>
                    <a:pt x="743" y="1534"/>
                  </a:lnTo>
                  <a:lnTo>
                    <a:pt x="690" y="1529"/>
                  </a:lnTo>
                  <a:lnTo>
                    <a:pt x="690" y="1529"/>
                  </a:lnTo>
                  <a:lnTo>
                    <a:pt x="645" y="1527"/>
                  </a:lnTo>
                  <a:lnTo>
                    <a:pt x="601" y="1529"/>
                  </a:lnTo>
                  <a:lnTo>
                    <a:pt x="511" y="1532"/>
                  </a:lnTo>
                  <a:lnTo>
                    <a:pt x="511" y="1532"/>
                  </a:lnTo>
                  <a:lnTo>
                    <a:pt x="576" y="1538"/>
                  </a:lnTo>
                  <a:lnTo>
                    <a:pt x="640" y="1546"/>
                  </a:lnTo>
                  <a:lnTo>
                    <a:pt x="704" y="1555"/>
                  </a:lnTo>
                  <a:lnTo>
                    <a:pt x="735" y="1562"/>
                  </a:lnTo>
                  <a:lnTo>
                    <a:pt x="767" y="1569"/>
                  </a:lnTo>
                  <a:lnTo>
                    <a:pt x="767" y="1569"/>
                  </a:lnTo>
                  <a:lnTo>
                    <a:pt x="734" y="1594"/>
                  </a:lnTo>
                  <a:lnTo>
                    <a:pt x="698" y="1621"/>
                  </a:lnTo>
                  <a:lnTo>
                    <a:pt x="679" y="1632"/>
                  </a:lnTo>
                  <a:lnTo>
                    <a:pt x="662" y="1643"/>
                  </a:lnTo>
                  <a:lnTo>
                    <a:pt x="643" y="1654"/>
                  </a:lnTo>
                  <a:lnTo>
                    <a:pt x="624" y="1662"/>
                  </a:lnTo>
                  <a:lnTo>
                    <a:pt x="606" y="1668"/>
                  </a:lnTo>
                  <a:lnTo>
                    <a:pt x="587" y="1672"/>
                  </a:lnTo>
                  <a:lnTo>
                    <a:pt x="567" y="1676"/>
                  </a:lnTo>
                  <a:lnTo>
                    <a:pt x="546" y="1676"/>
                  </a:lnTo>
                  <a:lnTo>
                    <a:pt x="526" y="1672"/>
                  </a:lnTo>
                  <a:lnTo>
                    <a:pt x="506" y="1666"/>
                  </a:lnTo>
                  <a:lnTo>
                    <a:pt x="486" y="1655"/>
                  </a:lnTo>
                  <a:lnTo>
                    <a:pt x="464" y="1643"/>
                  </a:lnTo>
                  <a:lnTo>
                    <a:pt x="464" y="1643"/>
                  </a:lnTo>
                  <a:lnTo>
                    <a:pt x="476" y="1654"/>
                  </a:lnTo>
                  <a:lnTo>
                    <a:pt x="490" y="1662"/>
                  </a:lnTo>
                  <a:lnTo>
                    <a:pt x="503" y="1671"/>
                  </a:lnTo>
                  <a:lnTo>
                    <a:pt x="517" y="1677"/>
                  </a:lnTo>
                  <a:lnTo>
                    <a:pt x="531" y="1682"/>
                  </a:lnTo>
                  <a:lnTo>
                    <a:pt x="546" y="1687"/>
                  </a:lnTo>
                  <a:lnTo>
                    <a:pt x="560" y="1688"/>
                  </a:lnTo>
                  <a:lnTo>
                    <a:pt x="576" y="1690"/>
                  </a:lnTo>
                  <a:lnTo>
                    <a:pt x="592" y="1691"/>
                  </a:lnTo>
                  <a:lnTo>
                    <a:pt x="607" y="1690"/>
                  </a:lnTo>
                  <a:lnTo>
                    <a:pt x="621" y="1688"/>
                  </a:lnTo>
                  <a:lnTo>
                    <a:pt x="637" y="1685"/>
                  </a:lnTo>
                  <a:lnTo>
                    <a:pt x="653" y="1682"/>
                  </a:lnTo>
                  <a:lnTo>
                    <a:pt x="668" y="1677"/>
                  </a:lnTo>
                  <a:lnTo>
                    <a:pt x="682" y="1671"/>
                  </a:lnTo>
                  <a:lnTo>
                    <a:pt x="696" y="1665"/>
                  </a:lnTo>
                  <a:lnTo>
                    <a:pt x="696" y="1665"/>
                  </a:lnTo>
                  <a:lnTo>
                    <a:pt x="723" y="1651"/>
                  </a:lnTo>
                  <a:lnTo>
                    <a:pt x="749" y="1633"/>
                  </a:lnTo>
                  <a:lnTo>
                    <a:pt x="776" y="1618"/>
                  </a:lnTo>
                  <a:lnTo>
                    <a:pt x="802" y="1604"/>
                  </a:lnTo>
                  <a:lnTo>
                    <a:pt x="802" y="1604"/>
                  </a:lnTo>
                  <a:lnTo>
                    <a:pt x="812" y="1599"/>
                  </a:lnTo>
                  <a:lnTo>
                    <a:pt x="821" y="1596"/>
                  </a:lnTo>
                  <a:lnTo>
                    <a:pt x="832" y="1594"/>
                  </a:lnTo>
                  <a:lnTo>
                    <a:pt x="841" y="1594"/>
                  </a:lnTo>
                  <a:lnTo>
                    <a:pt x="862" y="1596"/>
                  </a:lnTo>
                  <a:lnTo>
                    <a:pt x="884" y="1599"/>
                  </a:lnTo>
                  <a:lnTo>
                    <a:pt x="924" y="1608"/>
                  </a:lnTo>
                  <a:lnTo>
                    <a:pt x="945" y="1613"/>
                  </a:lnTo>
                  <a:lnTo>
                    <a:pt x="966" y="1616"/>
                  </a:lnTo>
                  <a:lnTo>
                    <a:pt x="966" y="1616"/>
                  </a:lnTo>
                  <a:lnTo>
                    <a:pt x="996" y="1618"/>
                  </a:lnTo>
                  <a:lnTo>
                    <a:pt x="1024" y="1616"/>
                  </a:lnTo>
                  <a:lnTo>
                    <a:pt x="1054" y="1613"/>
                  </a:lnTo>
                  <a:lnTo>
                    <a:pt x="1083" y="1610"/>
                  </a:lnTo>
                  <a:lnTo>
                    <a:pt x="1141" y="1599"/>
                  </a:lnTo>
                  <a:lnTo>
                    <a:pt x="1199" y="1588"/>
                  </a:lnTo>
                  <a:lnTo>
                    <a:pt x="1199" y="1588"/>
                  </a:lnTo>
                  <a:lnTo>
                    <a:pt x="1215" y="1587"/>
                  </a:lnTo>
                  <a:lnTo>
                    <a:pt x="1232" y="1587"/>
                  </a:lnTo>
                  <a:lnTo>
                    <a:pt x="1266" y="1587"/>
                  </a:lnTo>
                  <a:lnTo>
                    <a:pt x="1304" y="1588"/>
                  </a:lnTo>
                  <a:lnTo>
                    <a:pt x="1338" y="1593"/>
                  </a:lnTo>
                  <a:lnTo>
                    <a:pt x="1396" y="1599"/>
                  </a:lnTo>
                  <a:lnTo>
                    <a:pt x="1413" y="1601"/>
                  </a:lnTo>
                  <a:lnTo>
                    <a:pt x="1416" y="1601"/>
                  </a:lnTo>
                  <a:lnTo>
                    <a:pt x="1418" y="1599"/>
                  </a:lnTo>
                  <a:lnTo>
                    <a:pt x="1418" y="1599"/>
                  </a:lnTo>
                  <a:lnTo>
                    <a:pt x="1428" y="1605"/>
                  </a:lnTo>
                  <a:lnTo>
                    <a:pt x="1438" y="1613"/>
                  </a:lnTo>
                  <a:lnTo>
                    <a:pt x="1447" y="1624"/>
                  </a:lnTo>
                  <a:lnTo>
                    <a:pt x="1455" y="1635"/>
                  </a:lnTo>
                  <a:lnTo>
                    <a:pt x="1464" y="1647"/>
                  </a:lnTo>
                  <a:lnTo>
                    <a:pt x="1472" y="1662"/>
                  </a:lnTo>
                  <a:lnTo>
                    <a:pt x="1486" y="1693"/>
                  </a:lnTo>
                  <a:lnTo>
                    <a:pt x="1497" y="1724"/>
                  </a:lnTo>
                  <a:lnTo>
                    <a:pt x="1505" y="1755"/>
                  </a:lnTo>
                  <a:lnTo>
                    <a:pt x="1510" y="1785"/>
                  </a:lnTo>
                  <a:lnTo>
                    <a:pt x="1511" y="1797"/>
                  </a:lnTo>
                  <a:lnTo>
                    <a:pt x="1511" y="1810"/>
                  </a:lnTo>
                  <a:lnTo>
                    <a:pt x="1511" y="1810"/>
                  </a:lnTo>
                  <a:lnTo>
                    <a:pt x="1508" y="1877"/>
                  </a:lnTo>
                  <a:lnTo>
                    <a:pt x="1510" y="1945"/>
                  </a:lnTo>
                  <a:lnTo>
                    <a:pt x="1511" y="2014"/>
                  </a:lnTo>
                  <a:lnTo>
                    <a:pt x="1514" y="2081"/>
                  </a:lnTo>
                  <a:lnTo>
                    <a:pt x="1517" y="2147"/>
                  </a:lnTo>
                  <a:lnTo>
                    <a:pt x="1519" y="2208"/>
                  </a:lnTo>
                  <a:lnTo>
                    <a:pt x="1517" y="2262"/>
                  </a:lnTo>
                  <a:lnTo>
                    <a:pt x="1516" y="2289"/>
                  </a:lnTo>
                  <a:lnTo>
                    <a:pt x="1513" y="2312"/>
                  </a:lnTo>
                  <a:lnTo>
                    <a:pt x="1513" y="2312"/>
                  </a:lnTo>
                  <a:lnTo>
                    <a:pt x="1508" y="2343"/>
                  </a:lnTo>
                  <a:lnTo>
                    <a:pt x="1505" y="2378"/>
                  </a:lnTo>
                  <a:lnTo>
                    <a:pt x="1502" y="2449"/>
                  </a:lnTo>
                  <a:lnTo>
                    <a:pt x="1499" y="2604"/>
                  </a:lnTo>
                  <a:lnTo>
                    <a:pt x="1496" y="2682"/>
                  </a:lnTo>
                  <a:lnTo>
                    <a:pt x="1489" y="2758"/>
                  </a:lnTo>
                  <a:lnTo>
                    <a:pt x="1486" y="2796"/>
                  </a:lnTo>
                  <a:lnTo>
                    <a:pt x="1482" y="2832"/>
                  </a:lnTo>
                  <a:lnTo>
                    <a:pt x="1475" y="2866"/>
                  </a:lnTo>
                  <a:lnTo>
                    <a:pt x="1468" y="2897"/>
                  </a:lnTo>
                  <a:lnTo>
                    <a:pt x="1468" y="2897"/>
                  </a:lnTo>
                  <a:lnTo>
                    <a:pt x="1477" y="2905"/>
                  </a:lnTo>
                  <a:lnTo>
                    <a:pt x="1489" y="2911"/>
                  </a:lnTo>
                  <a:lnTo>
                    <a:pt x="1505" y="2916"/>
                  </a:lnTo>
                  <a:lnTo>
                    <a:pt x="1522" y="2922"/>
                  </a:lnTo>
                  <a:lnTo>
                    <a:pt x="1542" y="2925"/>
                  </a:lnTo>
                  <a:lnTo>
                    <a:pt x="1563" y="2928"/>
                  </a:lnTo>
                  <a:lnTo>
                    <a:pt x="1583" y="2930"/>
                  </a:lnTo>
                  <a:lnTo>
                    <a:pt x="1606" y="2931"/>
                  </a:lnTo>
                  <a:lnTo>
                    <a:pt x="1628" y="2931"/>
                  </a:lnTo>
                  <a:lnTo>
                    <a:pt x="1650" y="2931"/>
                  </a:lnTo>
                  <a:lnTo>
                    <a:pt x="1672" y="2930"/>
                  </a:lnTo>
                  <a:lnTo>
                    <a:pt x="1692" y="2927"/>
                  </a:lnTo>
                  <a:lnTo>
                    <a:pt x="1711" y="2924"/>
                  </a:lnTo>
                  <a:lnTo>
                    <a:pt x="1728" y="2919"/>
                  </a:lnTo>
                  <a:lnTo>
                    <a:pt x="1744" y="2913"/>
                  </a:lnTo>
                  <a:lnTo>
                    <a:pt x="1756" y="2907"/>
                  </a:lnTo>
                  <a:lnTo>
                    <a:pt x="1756" y="2907"/>
                  </a:lnTo>
                  <a:lnTo>
                    <a:pt x="1755" y="2872"/>
                  </a:lnTo>
                  <a:lnTo>
                    <a:pt x="1753" y="2839"/>
                  </a:lnTo>
                  <a:lnTo>
                    <a:pt x="1745" y="2774"/>
                  </a:lnTo>
                  <a:lnTo>
                    <a:pt x="1736" y="2707"/>
                  </a:lnTo>
                  <a:lnTo>
                    <a:pt x="1725" y="2641"/>
                  </a:lnTo>
                  <a:lnTo>
                    <a:pt x="1714" y="2576"/>
                  </a:lnTo>
                  <a:lnTo>
                    <a:pt x="1705" y="2510"/>
                  </a:lnTo>
                  <a:lnTo>
                    <a:pt x="1699" y="2445"/>
                  </a:lnTo>
                  <a:lnTo>
                    <a:pt x="1695" y="2412"/>
                  </a:lnTo>
                  <a:lnTo>
                    <a:pt x="1695" y="2379"/>
                  </a:lnTo>
                  <a:lnTo>
                    <a:pt x="1695" y="2379"/>
                  </a:lnTo>
                  <a:lnTo>
                    <a:pt x="1691" y="2211"/>
                  </a:lnTo>
                  <a:lnTo>
                    <a:pt x="1686" y="2028"/>
                  </a:lnTo>
                  <a:lnTo>
                    <a:pt x="1683" y="1882"/>
                  </a:lnTo>
                  <a:lnTo>
                    <a:pt x="1683" y="1838"/>
                  </a:lnTo>
                  <a:lnTo>
                    <a:pt x="1685" y="1827"/>
                  </a:lnTo>
                  <a:lnTo>
                    <a:pt x="1686" y="1824"/>
                  </a:lnTo>
                  <a:lnTo>
                    <a:pt x="1686" y="1824"/>
                  </a:lnTo>
                  <a:lnTo>
                    <a:pt x="1717" y="1729"/>
                  </a:lnTo>
                  <a:lnTo>
                    <a:pt x="1734" y="1683"/>
                  </a:lnTo>
                  <a:lnTo>
                    <a:pt x="1744" y="1662"/>
                  </a:lnTo>
                  <a:lnTo>
                    <a:pt x="1755" y="1641"/>
                  </a:lnTo>
                  <a:lnTo>
                    <a:pt x="1767" y="1623"/>
                  </a:lnTo>
                  <a:lnTo>
                    <a:pt x="1780" y="1604"/>
                  </a:lnTo>
                  <a:lnTo>
                    <a:pt x="1795" y="1588"/>
                  </a:lnTo>
                  <a:lnTo>
                    <a:pt x="1813" y="1574"/>
                  </a:lnTo>
                  <a:lnTo>
                    <a:pt x="1833" y="1562"/>
                  </a:lnTo>
                  <a:lnTo>
                    <a:pt x="1855" y="1551"/>
                  </a:lnTo>
                  <a:lnTo>
                    <a:pt x="1880" y="1543"/>
                  </a:lnTo>
                  <a:lnTo>
                    <a:pt x="1906" y="1537"/>
                  </a:lnTo>
                  <a:lnTo>
                    <a:pt x="1906" y="1537"/>
                  </a:lnTo>
                  <a:lnTo>
                    <a:pt x="1961" y="1530"/>
                  </a:lnTo>
                  <a:lnTo>
                    <a:pt x="2012" y="1529"/>
                  </a:lnTo>
                  <a:lnTo>
                    <a:pt x="2065" y="1529"/>
                  </a:lnTo>
                  <a:lnTo>
                    <a:pt x="2117" y="1532"/>
                  </a:lnTo>
                  <a:lnTo>
                    <a:pt x="2168" y="1535"/>
                  </a:lnTo>
                  <a:lnTo>
                    <a:pt x="2222" y="1541"/>
                  </a:lnTo>
                  <a:lnTo>
                    <a:pt x="2326" y="1555"/>
                  </a:lnTo>
                  <a:lnTo>
                    <a:pt x="2326" y="1555"/>
                  </a:lnTo>
                  <a:lnTo>
                    <a:pt x="2337" y="1571"/>
                  </a:lnTo>
                  <a:lnTo>
                    <a:pt x="2350" y="1585"/>
                  </a:lnTo>
                  <a:lnTo>
                    <a:pt x="2362" y="1599"/>
                  </a:lnTo>
                  <a:lnTo>
                    <a:pt x="2376" y="1612"/>
                  </a:lnTo>
                  <a:lnTo>
                    <a:pt x="2403" y="1633"/>
                  </a:lnTo>
                  <a:lnTo>
                    <a:pt x="2425" y="1649"/>
                  </a:lnTo>
                  <a:lnTo>
                    <a:pt x="2425" y="1649"/>
                  </a:lnTo>
                  <a:lnTo>
                    <a:pt x="2448" y="1660"/>
                  </a:lnTo>
                  <a:lnTo>
                    <a:pt x="2479" y="1671"/>
                  </a:lnTo>
                  <a:lnTo>
                    <a:pt x="2509" y="1679"/>
                  </a:lnTo>
                  <a:lnTo>
                    <a:pt x="2523" y="1680"/>
                  </a:lnTo>
                  <a:lnTo>
                    <a:pt x="2535" y="1682"/>
                  </a:lnTo>
                  <a:lnTo>
                    <a:pt x="2535" y="1682"/>
                  </a:lnTo>
                  <a:lnTo>
                    <a:pt x="2562" y="1680"/>
                  </a:lnTo>
                  <a:lnTo>
                    <a:pt x="2590" y="1679"/>
                  </a:lnTo>
                  <a:lnTo>
                    <a:pt x="2640" y="1674"/>
                  </a:lnTo>
                  <a:lnTo>
                    <a:pt x="2662" y="1674"/>
                  </a:lnTo>
                  <a:lnTo>
                    <a:pt x="2679" y="1676"/>
                  </a:lnTo>
                  <a:lnTo>
                    <a:pt x="2687" y="1677"/>
                  </a:lnTo>
                  <a:lnTo>
                    <a:pt x="2693" y="1680"/>
                  </a:lnTo>
                  <a:lnTo>
                    <a:pt x="2698" y="1683"/>
                  </a:lnTo>
                  <a:lnTo>
                    <a:pt x="2701" y="1688"/>
                  </a:lnTo>
                  <a:lnTo>
                    <a:pt x="2701" y="1688"/>
                  </a:lnTo>
                  <a:lnTo>
                    <a:pt x="2713" y="1708"/>
                  </a:lnTo>
                  <a:lnTo>
                    <a:pt x="2729" y="1729"/>
                  </a:lnTo>
                  <a:lnTo>
                    <a:pt x="2745" y="1747"/>
                  </a:lnTo>
                  <a:lnTo>
                    <a:pt x="2763" y="1763"/>
                  </a:lnTo>
                  <a:lnTo>
                    <a:pt x="2763" y="1763"/>
                  </a:lnTo>
                  <a:lnTo>
                    <a:pt x="2779" y="1772"/>
                  </a:lnTo>
                  <a:lnTo>
                    <a:pt x="2795" y="1780"/>
                  </a:lnTo>
                  <a:lnTo>
                    <a:pt x="2810" y="1786"/>
                  </a:lnTo>
                  <a:lnTo>
                    <a:pt x="2827" y="1791"/>
                  </a:lnTo>
                  <a:lnTo>
                    <a:pt x="2843" y="1794"/>
                  </a:lnTo>
                  <a:lnTo>
                    <a:pt x="2860" y="1796"/>
                  </a:lnTo>
                  <a:lnTo>
                    <a:pt x="2877" y="1794"/>
                  </a:lnTo>
                  <a:lnTo>
                    <a:pt x="2896" y="1791"/>
                  </a:lnTo>
                  <a:lnTo>
                    <a:pt x="2896" y="1791"/>
                  </a:lnTo>
                  <a:lnTo>
                    <a:pt x="2882" y="1793"/>
                  </a:lnTo>
                  <a:lnTo>
                    <a:pt x="2868" y="1791"/>
                  </a:lnTo>
                  <a:lnTo>
                    <a:pt x="2854" y="1789"/>
                  </a:lnTo>
                  <a:lnTo>
                    <a:pt x="2841" y="1786"/>
                  </a:lnTo>
                  <a:lnTo>
                    <a:pt x="2829" y="1782"/>
                  </a:lnTo>
                  <a:lnTo>
                    <a:pt x="2816" y="1777"/>
                  </a:lnTo>
                  <a:lnTo>
                    <a:pt x="2805" y="1771"/>
                  </a:lnTo>
                  <a:lnTo>
                    <a:pt x="2795" y="1763"/>
                  </a:lnTo>
                  <a:lnTo>
                    <a:pt x="2784" y="1755"/>
                  </a:lnTo>
                  <a:lnTo>
                    <a:pt x="2774" y="1747"/>
                  </a:lnTo>
                  <a:lnTo>
                    <a:pt x="2765" y="1736"/>
                  </a:lnTo>
                  <a:lnTo>
                    <a:pt x="2755" y="1727"/>
                  </a:lnTo>
                  <a:lnTo>
                    <a:pt x="2748" y="1716"/>
                  </a:lnTo>
                  <a:lnTo>
                    <a:pt x="2741" y="1704"/>
                  </a:lnTo>
                  <a:lnTo>
                    <a:pt x="2735" y="1691"/>
                  </a:lnTo>
                  <a:lnTo>
                    <a:pt x="2729" y="1679"/>
                  </a:lnTo>
                  <a:lnTo>
                    <a:pt x="2729" y="1679"/>
                  </a:lnTo>
                  <a:lnTo>
                    <a:pt x="2755" y="1690"/>
                  </a:lnTo>
                  <a:lnTo>
                    <a:pt x="2779" y="1702"/>
                  </a:lnTo>
                  <a:lnTo>
                    <a:pt x="2791" y="1708"/>
                  </a:lnTo>
                  <a:lnTo>
                    <a:pt x="2805" y="1713"/>
                  </a:lnTo>
                  <a:lnTo>
                    <a:pt x="2818" y="1716"/>
                  </a:lnTo>
                  <a:lnTo>
                    <a:pt x="2832" y="1718"/>
                  </a:lnTo>
                  <a:lnTo>
                    <a:pt x="2832" y="1718"/>
                  </a:lnTo>
                  <a:lnTo>
                    <a:pt x="2844" y="1719"/>
                  </a:lnTo>
                  <a:lnTo>
                    <a:pt x="2855" y="1718"/>
                  </a:lnTo>
                  <a:lnTo>
                    <a:pt x="2866" y="1716"/>
                  </a:lnTo>
                  <a:lnTo>
                    <a:pt x="2877" y="1713"/>
                  </a:lnTo>
                  <a:lnTo>
                    <a:pt x="2898" y="1705"/>
                  </a:lnTo>
                  <a:lnTo>
                    <a:pt x="2918" y="1696"/>
                  </a:lnTo>
                  <a:lnTo>
                    <a:pt x="2957" y="1674"/>
                  </a:lnTo>
                  <a:lnTo>
                    <a:pt x="2977" y="1663"/>
                  </a:lnTo>
                  <a:lnTo>
                    <a:pt x="2997" y="1655"/>
                  </a:lnTo>
                  <a:lnTo>
                    <a:pt x="2997" y="1655"/>
                  </a:lnTo>
                  <a:lnTo>
                    <a:pt x="2977" y="1660"/>
                  </a:lnTo>
                  <a:lnTo>
                    <a:pt x="2955" y="1668"/>
                  </a:lnTo>
                  <a:lnTo>
                    <a:pt x="2913" y="1685"/>
                  </a:lnTo>
                  <a:lnTo>
                    <a:pt x="2893" y="1693"/>
                  </a:lnTo>
                  <a:lnTo>
                    <a:pt x="2871" y="1696"/>
                  </a:lnTo>
                  <a:lnTo>
                    <a:pt x="2860" y="1697"/>
                  </a:lnTo>
                  <a:lnTo>
                    <a:pt x="2849" y="1697"/>
                  </a:lnTo>
                  <a:lnTo>
                    <a:pt x="2838" y="1696"/>
                  </a:lnTo>
                  <a:lnTo>
                    <a:pt x="2827" y="1693"/>
                  </a:lnTo>
                  <a:lnTo>
                    <a:pt x="2827" y="1693"/>
                  </a:lnTo>
                  <a:lnTo>
                    <a:pt x="2816" y="1688"/>
                  </a:lnTo>
                  <a:lnTo>
                    <a:pt x="2805" y="1682"/>
                  </a:lnTo>
                  <a:lnTo>
                    <a:pt x="2785" y="1669"/>
                  </a:lnTo>
                  <a:lnTo>
                    <a:pt x="2765" y="1655"/>
                  </a:lnTo>
                  <a:lnTo>
                    <a:pt x="2745" y="1643"/>
                  </a:lnTo>
                  <a:lnTo>
                    <a:pt x="2745" y="1643"/>
                  </a:lnTo>
                  <a:lnTo>
                    <a:pt x="2731" y="1637"/>
                  </a:lnTo>
                  <a:lnTo>
                    <a:pt x="2718" y="1632"/>
                  </a:lnTo>
                  <a:lnTo>
                    <a:pt x="2706" y="1630"/>
                  </a:lnTo>
                  <a:lnTo>
                    <a:pt x="2693" y="1630"/>
                  </a:lnTo>
                  <a:lnTo>
                    <a:pt x="2681" y="1630"/>
                  </a:lnTo>
                  <a:lnTo>
                    <a:pt x="2668" y="1632"/>
                  </a:lnTo>
                  <a:lnTo>
                    <a:pt x="2640" y="1638"/>
                  </a:lnTo>
                  <a:lnTo>
                    <a:pt x="2640" y="1638"/>
                  </a:lnTo>
                  <a:lnTo>
                    <a:pt x="2629" y="1640"/>
                  </a:lnTo>
                  <a:lnTo>
                    <a:pt x="2617" y="1641"/>
                  </a:lnTo>
                  <a:lnTo>
                    <a:pt x="2588" y="1641"/>
                  </a:lnTo>
                  <a:lnTo>
                    <a:pt x="2562" y="1638"/>
                  </a:lnTo>
                  <a:lnTo>
                    <a:pt x="2532" y="1630"/>
                  </a:lnTo>
                  <a:lnTo>
                    <a:pt x="2506" y="1621"/>
                  </a:lnTo>
                  <a:lnTo>
                    <a:pt x="2493" y="1615"/>
                  </a:lnTo>
                  <a:lnTo>
                    <a:pt x="2481" y="1607"/>
                  </a:lnTo>
                  <a:lnTo>
                    <a:pt x="2470" y="1599"/>
                  </a:lnTo>
                  <a:lnTo>
                    <a:pt x="2459" y="1591"/>
                  </a:lnTo>
                  <a:lnTo>
                    <a:pt x="2450" y="1582"/>
                  </a:lnTo>
                  <a:lnTo>
                    <a:pt x="2442" y="1573"/>
                  </a:lnTo>
                  <a:lnTo>
                    <a:pt x="2442" y="1573"/>
                  </a:lnTo>
                  <a:lnTo>
                    <a:pt x="2478" y="1579"/>
                  </a:lnTo>
                  <a:lnTo>
                    <a:pt x="2515" y="1585"/>
                  </a:lnTo>
                  <a:lnTo>
                    <a:pt x="2556" y="1590"/>
                  </a:lnTo>
                  <a:lnTo>
                    <a:pt x="2595" y="1591"/>
                  </a:lnTo>
                  <a:lnTo>
                    <a:pt x="2615" y="1590"/>
                  </a:lnTo>
                  <a:lnTo>
                    <a:pt x="2634" y="1588"/>
                  </a:lnTo>
                  <a:lnTo>
                    <a:pt x="2654" y="1585"/>
                  </a:lnTo>
                  <a:lnTo>
                    <a:pt x="2673" y="1582"/>
                  </a:lnTo>
                  <a:lnTo>
                    <a:pt x="2690" y="1576"/>
                  </a:lnTo>
                  <a:lnTo>
                    <a:pt x="2707" y="1569"/>
                  </a:lnTo>
                  <a:lnTo>
                    <a:pt x="2724" y="1560"/>
                  </a:lnTo>
                  <a:lnTo>
                    <a:pt x="2740" y="1551"/>
                  </a:lnTo>
                  <a:lnTo>
                    <a:pt x="2740" y="1551"/>
                  </a:lnTo>
                  <a:lnTo>
                    <a:pt x="2762" y="1534"/>
                  </a:lnTo>
                  <a:lnTo>
                    <a:pt x="2780" y="1515"/>
                  </a:lnTo>
                  <a:lnTo>
                    <a:pt x="2802" y="1496"/>
                  </a:lnTo>
                  <a:lnTo>
                    <a:pt x="2813" y="1488"/>
                  </a:lnTo>
                  <a:lnTo>
                    <a:pt x="2824" y="1482"/>
                  </a:lnTo>
                  <a:lnTo>
                    <a:pt x="2824" y="1482"/>
                  </a:lnTo>
                  <a:lnTo>
                    <a:pt x="2837" y="1477"/>
                  </a:lnTo>
                  <a:lnTo>
                    <a:pt x="2849" y="1474"/>
                  </a:lnTo>
                  <a:lnTo>
                    <a:pt x="2862" y="1471"/>
                  </a:lnTo>
                  <a:lnTo>
                    <a:pt x="2876" y="1471"/>
                  </a:lnTo>
                  <a:lnTo>
                    <a:pt x="2890" y="1473"/>
                  </a:lnTo>
                  <a:lnTo>
                    <a:pt x="2904" y="1474"/>
                  </a:lnTo>
                  <a:lnTo>
                    <a:pt x="2932" y="1481"/>
                  </a:lnTo>
                  <a:lnTo>
                    <a:pt x="2955" y="1490"/>
                  </a:lnTo>
                  <a:lnTo>
                    <a:pt x="2976" y="1498"/>
                  </a:lnTo>
                  <a:lnTo>
                    <a:pt x="2988" y="1504"/>
                  </a:lnTo>
                  <a:lnTo>
                    <a:pt x="2993" y="1506"/>
                  </a:lnTo>
                  <a:lnTo>
                    <a:pt x="2993" y="1506"/>
                  </a:lnTo>
                  <a:lnTo>
                    <a:pt x="3007" y="1518"/>
                  </a:lnTo>
                  <a:lnTo>
                    <a:pt x="3022" y="1529"/>
                  </a:lnTo>
                  <a:lnTo>
                    <a:pt x="3040" y="1538"/>
                  </a:lnTo>
                  <a:lnTo>
                    <a:pt x="3055" y="1546"/>
                  </a:lnTo>
                  <a:lnTo>
                    <a:pt x="3074" y="1552"/>
                  </a:lnTo>
                  <a:lnTo>
                    <a:pt x="3091" y="1555"/>
                  </a:lnTo>
                  <a:lnTo>
                    <a:pt x="3110" y="1559"/>
                  </a:lnTo>
                  <a:lnTo>
                    <a:pt x="3127" y="1560"/>
                  </a:lnTo>
                  <a:lnTo>
                    <a:pt x="3146" y="1560"/>
                  </a:lnTo>
                  <a:lnTo>
                    <a:pt x="3165" y="1559"/>
                  </a:lnTo>
                  <a:lnTo>
                    <a:pt x="3182" y="1554"/>
                  </a:lnTo>
                  <a:lnTo>
                    <a:pt x="3200" y="1549"/>
                  </a:lnTo>
                  <a:lnTo>
                    <a:pt x="3218" y="1543"/>
                  </a:lnTo>
                  <a:lnTo>
                    <a:pt x="3235" y="1535"/>
                  </a:lnTo>
                  <a:lnTo>
                    <a:pt x="3250" y="1526"/>
                  </a:lnTo>
                  <a:lnTo>
                    <a:pt x="3266" y="1515"/>
                  </a:lnTo>
                  <a:lnTo>
                    <a:pt x="3266" y="1515"/>
                  </a:lnTo>
                  <a:lnTo>
                    <a:pt x="3255" y="1521"/>
                  </a:lnTo>
                  <a:lnTo>
                    <a:pt x="3255" y="1521"/>
                  </a:lnTo>
                  <a:lnTo>
                    <a:pt x="3255" y="1521"/>
                  </a:lnTo>
                  <a:close/>
                </a:path>
              </a:pathLst>
            </a:custGeom>
            <a:solidFill>
              <a:srgbClr val="0A14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3209373" y="2760362"/>
              <a:ext cx="2140961" cy="2140962"/>
            </a:xfrm>
            <a:prstGeom prst="ellipse">
              <a:avLst/>
            </a:prstGeom>
            <a:solidFill>
              <a:srgbClr val="FF5E4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349108" y="1168400"/>
              <a:ext cx="2568928" cy="2568929"/>
            </a:xfrm>
            <a:prstGeom prst="ellipse">
              <a:avLst/>
            </a:prstGeom>
            <a:solidFill>
              <a:srgbClr val="20A6EE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7797" y="1591246"/>
              <a:ext cx="2146082" cy="2146083"/>
            </a:xfrm>
            <a:prstGeom prst="ellipse">
              <a:avLst/>
            </a:prstGeom>
            <a:solidFill>
              <a:srgbClr val="FECA4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7328344" y="3159065"/>
              <a:ext cx="1654285" cy="1654285"/>
            </a:xfrm>
            <a:prstGeom prst="ellipse">
              <a:avLst/>
            </a:prstGeom>
            <a:solidFill>
              <a:srgbClr val="294F9E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4387095" y="1550377"/>
              <a:ext cx="677529" cy="67752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57" name="Freeform 372"/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373"/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8380846" y="3534145"/>
              <a:ext cx="592116" cy="609128"/>
              <a:chOff x="7048500" y="1387475"/>
              <a:chExt cx="276226" cy="284163"/>
            </a:xfrm>
            <a:solidFill>
              <a:schemeClr val="bg1"/>
            </a:solidFill>
          </p:grpSpPr>
          <p:sp>
            <p:nvSpPr>
              <p:cNvPr id="269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71" name="Slide Number Placeholder 2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pic>
        <p:nvPicPr>
          <p:cNvPr id="2056" name="Picture 8" descr="Image result for python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08" y="3390900"/>
            <a:ext cx="694989" cy="8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ps icon whit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64" b="90000" l="4022" r="96739">
                        <a14:foregroundMark x1="30000" y1="37500" x2="30000" y2="37500"/>
                        <a14:foregroundMark x1="40761" y1="28409" x2="40761" y2="28409"/>
                        <a14:foregroundMark x1="65326" y1="36023" x2="65326" y2="36023"/>
                        <a14:foregroundMark x1="80326" y1="60000" x2="80326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29170" y="2066332"/>
            <a:ext cx="732656" cy="7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84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FAVORING DATABOT</a:t>
            </a:r>
            <a:endParaRPr lang="en-US" dirty="0"/>
          </a:p>
        </p:txBody>
      </p:sp>
      <p:grpSp>
        <p:nvGrpSpPr>
          <p:cNvPr id="2145" name="Group 2144"/>
          <p:cNvGrpSpPr/>
          <p:nvPr/>
        </p:nvGrpSpPr>
        <p:grpSpPr>
          <a:xfrm>
            <a:off x="778643" y="1709897"/>
            <a:ext cx="2159001" cy="4208463"/>
            <a:chOff x="-5440363" y="827088"/>
            <a:chExt cx="2159001" cy="4208463"/>
          </a:xfrm>
        </p:grpSpPr>
        <p:sp>
          <p:nvSpPr>
            <p:cNvPr id="179" name="Freeform 114"/>
            <p:cNvSpPr>
              <a:spLocks/>
            </p:cNvSpPr>
            <p:nvPr/>
          </p:nvSpPr>
          <p:spPr bwMode="auto">
            <a:xfrm>
              <a:off x="-5430838" y="4811713"/>
              <a:ext cx="439738" cy="223838"/>
            </a:xfrm>
            <a:custGeom>
              <a:avLst/>
              <a:gdLst>
                <a:gd name="T0" fmla="*/ 50 w 277"/>
                <a:gd name="T1" fmla="*/ 0 h 141"/>
                <a:gd name="T2" fmla="*/ 0 w 277"/>
                <a:gd name="T3" fmla="*/ 141 h 141"/>
                <a:gd name="T4" fmla="*/ 277 w 277"/>
                <a:gd name="T5" fmla="*/ 141 h 141"/>
                <a:gd name="T6" fmla="*/ 277 w 277"/>
                <a:gd name="T7" fmla="*/ 141 h 141"/>
                <a:gd name="T8" fmla="*/ 264 w 277"/>
                <a:gd name="T9" fmla="*/ 130 h 141"/>
                <a:gd name="T10" fmla="*/ 249 w 277"/>
                <a:gd name="T11" fmla="*/ 118 h 141"/>
                <a:gd name="T12" fmla="*/ 230 w 277"/>
                <a:gd name="T13" fmla="*/ 105 h 141"/>
                <a:gd name="T14" fmla="*/ 207 w 277"/>
                <a:gd name="T15" fmla="*/ 92 h 141"/>
                <a:gd name="T16" fmla="*/ 180 w 277"/>
                <a:gd name="T17" fmla="*/ 78 h 141"/>
                <a:gd name="T18" fmla="*/ 151 w 277"/>
                <a:gd name="T19" fmla="*/ 67 h 141"/>
                <a:gd name="T20" fmla="*/ 138 w 277"/>
                <a:gd name="T21" fmla="*/ 63 h 141"/>
                <a:gd name="T22" fmla="*/ 122 w 277"/>
                <a:gd name="T23" fmla="*/ 61 h 141"/>
                <a:gd name="T24" fmla="*/ 103 w 277"/>
                <a:gd name="T25" fmla="*/ 19 h 141"/>
                <a:gd name="T26" fmla="*/ 50 w 277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7" h="141">
                  <a:moveTo>
                    <a:pt x="50" y="0"/>
                  </a:moveTo>
                  <a:lnTo>
                    <a:pt x="0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64" y="130"/>
                  </a:lnTo>
                  <a:lnTo>
                    <a:pt x="249" y="118"/>
                  </a:lnTo>
                  <a:lnTo>
                    <a:pt x="230" y="105"/>
                  </a:lnTo>
                  <a:lnTo>
                    <a:pt x="207" y="92"/>
                  </a:lnTo>
                  <a:lnTo>
                    <a:pt x="180" y="78"/>
                  </a:lnTo>
                  <a:lnTo>
                    <a:pt x="151" y="67"/>
                  </a:lnTo>
                  <a:lnTo>
                    <a:pt x="138" y="63"/>
                  </a:lnTo>
                  <a:lnTo>
                    <a:pt x="122" y="61"/>
                  </a:lnTo>
                  <a:lnTo>
                    <a:pt x="103" y="1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15"/>
            <p:cNvSpPr>
              <a:spLocks/>
            </p:cNvSpPr>
            <p:nvPr/>
          </p:nvSpPr>
          <p:spPr bwMode="auto">
            <a:xfrm>
              <a:off x="-4489450" y="4811713"/>
              <a:ext cx="441325" cy="223838"/>
            </a:xfrm>
            <a:custGeom>
              <a:avLst/>
              <a:gdLst>
                <a:gd name="T0" fmla="*/ 39 w 278"/>
                <a:gd name="T1" fmla="*/ 0 h 141"/>
                <a:gd name="T2" fmla="*/ 0 w 278"/>
                <a:gd name="T3" fmla="*/ 141 h 141"/>
                <a:gd name="T4" fmla="*/ 278 w 278"/>
                <a:gd name="T5" fmla="*/ 141 h 141"/>
                <a:gd name="T6" fmla="*/ 278 w 278"/>
                <a:gd name="T7" fmla="*/ 141 h 141"/>
                <a:gd name="T8" fmla="*/ 267 w 278"/>
                <a:gd name="T9" fmla="*/ 130 h 141"/>
                <a:gd name="T10" fmla="*/ 251 w 278"/>
                <a:gd name="T11" fmla="*/ 118 h 141"/>
                <a:gd name="T12" fmla="*/ 232 w 278"/>
                <a:gd name="T13" fmla="*/ 105 h 141"/>
                <a:gd name="T14" fmla="*/ 207 w 278"/>
                <a:gd name="T15" fmla="*/ 92 h 141"/>
                <a:gd name="T16" fmla="*/ 182 w 278"/>
                <a:gd name="T17" fmla="*/ 78 h 141"/>
                <a:gd name="T18" fmla="*/ 154 w 278"/>
                <a:gd name="T19" fmla="*/ 67 h 141"/>
                <a:gd name="T20" fmla="*/ 138 w 278"/>
                <a:gd name="T21" fmla="*/ 63 h 141"/>
                <a:gd name="T22" fmla="*/ 125 w 278"/>
                <a:gd name="T23" fmla="*/ 61 h 141"/>
                <a:gd name="T24" fmla="*/ 106 w 278"/>
                <a:gd name="T25" fmla="*/ 19 h 141"/>
                <a:gd name="T26" fmla="*/ 39 w 27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41">
                  <a:moveTo>
                    <a:pt x="39" y="0"/>
                  </a:moveTo>
                  <a:lnTo>
                    <a:pt x="0" y="141"/>
                  </a:lnTo>
                  <a:lnTo>
                    <a:pt x="278" y="141"/>
                  </a:lnTo>
                  <a:lnTo>
                    <a:pt x="278" y="141"/>
                  </a:lnTo>
                  <a:lnTo>
                    <a:pt x="267" y="130"/>
                  </a:lnTo>
                  <a:lnTo>
                    <a:pt x="251" y="118"/>
                  </a:lnTo>
                  <a:lnTo>
                    <a:pt x="232" y="105"/>
                  </a:lnTo>
                  <a:lnTo>
                    <a:pt x="207" y="92"/>
                  </a:lnTo>
                  <a:lnTo>
                    <a:pt x="182" y="78"/>
                  </a:lnTo>
                  <a:lnTo>
                    <a:pt x="154" y="67"/>
                  </a:lnTo>
                  <a:lnTo>
                    <a:pt x="138" y="63"/>
                  </a:lnTo>
                  <a:lnTo>
                    <a:pt x="125" y="61"/>
                  </a:lnTo>
                  <a:lnTo>
                    <a:pt x="106" y="1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16"/>
            <p:cNvSpPr>
              <a:spLocks/>
            </p:cNvSpPr>
            <p:nvPr/>
          </p:nvSpPr>
          <p:spPr bwMode="auto">
            <a:xfrm>
              <a:off x="-4489450" y="4811713"/>
              <a:ext cx="441325" cy="223838"/>
            </a:xfrm>
            <a:custGeom>
              <a:avLst/>
              <a:gdLst>
                <a:gd name="T0" fmla="*/ 39 w 278"/>
                <a:gd name="T1" fmla="*/ 0 h 141"/>
                <a:gd name="T2" fmla="*/ 0 w 278"/>
                <a:gd name="T3" fmla="*/ 141 h 141"/>
                <a:gd name="T4" fmla="*/ 278 w 278"/>
                <a:gd name="T5" fmla="*/ 141 h 141"/>
                <a:gd name="T6" fmla="*/ 278 w 278"/>
                <a:gd name="T7" fmla="*/ 141 h 141"/>
                <a:gd name="T8" fmla="*/ 267 w 278"/>
                <a:gd name="T9" fmla="*/ 130 h 141"/>
                <a:gd name="T10" fmla="*/ 251 w 278"/>
                <a:gd name="T11" fmla="*/ 118 h 141"/>
                <a:gd name="T12" fmla="*/ 232 w 278"/>
                <a:gd name="T13" fmla="*/ 105 h 141"/>
                <a:gd name="T14" fmla="*/ 207 w 278"/>
                <a:gd name="T15" fmla="*/ 92 h 141"/>
                <a:gd name="T16" fmla="*/ 182 w 278"/>
                <a:gd name="T17" fmla="*/ 78 h 141"/>
                <a:gd name="T18" fmla="*/ 154 w 278"/>
                <a:gd name="T19" fmla="*/ 67 h 141"/>
                <a:gd name="T20" fmla="*/ 138 w 278"/>
                <a:gd name="T21" fmla="*/ 63 h 141"/>
                <a:gd name="T22" fmla="*/ 125 w 278"/>
                <a:gd name="T23" fmla="*/ 61 h 141"/>
                <a:gd name="T24" fmla="*/ 106 w 278"/>
                <a:gd name="T25" fmla="*/ 19 h 141"/>
                <a:gd name="T26" fmla="*/ 39 w 27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41">
                  <a:moveTo>
                    <a:pt x="39" y="0"/>
                  </a:moveTo>
                  <a:lnTo>
                    <a:pt x="0" y="141"/>
                  </a:lnTo>
                  <a:lnTo>
                    <a:pt x="278" y="141"/>
                  </a:lnTo>
                  <a:lnTo>
                    <a:pt x="278" y="141"/>
                  </a:lnTo>
                  <a:lnTo>
                    <a:pt x="267" y="130"/>
                  </a:lnTo>
                  <a:lnTo>
                    <a:pt x="251" y="118"/>
                  </a:lnTo>
                  <a:lnTo>
                    <a:pt x="232" y="105"/>
                  </a:lnTo>
                  <a:lnTo>
                    <a:pt x="207" y="92"/>
                  </a:lnTo>
                  <a:lnTo>
                    <a:pt x="182" y="78"/>
                  </a:lnTo>
                  <a:lnTo>
                    <a:pt x="154" y="67"/>
                  </a:lnTo>
                  <a:lnTo>
                    <a:pt x="138" y="63"/>
                  </a:lnTo>
                  <a:lnTo>
                    <a:pt x="125" y="61"/>
                  </a:lnTo>
                  <a:lnTo>
                    <a:pt x="106" y="19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17"/>
            <p:cNvSpPr>
              <a:spLocks/>
            </p:cNvSpPr>
            <p:nvPr/>
          </p:nvSpPr>
          <p:spPr bwMode="auto">
            <a:xfrm>
              <a:off x="-4911725" y="2578101"/>
              <a:ext cx="611188" cy="2281238"/>
            </a:xfrm>
            <a:custGeom>
              <a:avLst/>
              <a:gdLst>
                <a:gd name="T0" fmla="*/ 288 w 385"/>
                <a:gd name="T1" fmla="*/ 0 h 1437"/>
                <a:gd name="T2" fmla="*/ 385 w 385"/>
                <a:gd name="T3" fmla="*/ 1437 h 1437"/>
                <a:gd name="T4" fmla="*/ 288 w 385"/>
                <a:gd name="T5" fmla="*/ 1437 h 1437"/>
                <a:gd name="T6" fmla="*/ 288 w 385"/>
                <a:gd name="T7" fmla="*/ 1437 h 1437"/>
                <a:gd name="T8" fmla="*/ 268 w 385"/>
                <a:gd name="T9" fmla="*/ 1357 h 1437"/>
                <a:gd name="T10" fmla="*/ 247 w 385"/>
                <a:gd name="T11" fmla="*/ 1273 h 1437"/>
                <a:gd name="T12" fmla="*/ 226 w 385"/>
                <a:gd name="T13" fmla="*/ 1169 h 1437"/>
                <a:gd name="T14" fmla="*/ 203 w 385"/>
                <a:gd name="T15" fmla="*/ 1062 h 1437"/>
                <a:gd name="T16" fmla="*/ 186 w 385"/>
                <a:gd name="T17" fmla="*/ 956 h 1437"/>
                <a:gd name="T18" fmla="*/ 180 w 385"/>
                <a:gd name="T19" fmla="*/ 909 h 1437"/>
                <a:gd name="T20" fmla="*/ 176 w 385"/>
                <a:gd name="T21" fmla="*/ 864 h 1437"/>
                <a:gd name="T22" fmla="*/ 175 w 385"/>
                <a:gd name="T23" fmla="*/ 828 h 1437"/>
                <a:gd name="T24" fmla="*/ 176 w 385"/>
                <a:gd name="T25" fmla="*/ 797 h 1437"/>
                <a:gd name="T26" fmla="*/ 0 w 385"/>
                <a:gd name="T27" fmla="*/ 0 h 1437"/>
                <a:gd name="T28" fmla="*/ 288 w 385"/>
                <a:gd name="T2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437">
                  <a:moveTo>
                    <a:pt x="288" y="0"/>
                  </a:moveTo>
                  <a:lnTo>
                    <a:pt x="385" y="1437"/>
                  </a:lnTo>
                  <a:lnTo>
                    <a:pt x="288" y="1437"/>
                  </a:lnTo>
                  <a:lnTo>
                    <a:pt x="288" y="1437"/>
                  </a:lnTo>
                  <a:lnTo>
                    <a:pt x="268" y="1357"/>
                  </a:lnTo>
                  <a:lnTo>
                    <a:pt x="247" y="1273"/>
                  </a:lnTo>
                  <a:lnTo>
                    <a:pt x="226" y="1169"/>
                  </a:lnTo>
                  <a:lnTo>
                    <a:pt x="203" y="1062"/>
                  </a:lnTo>
                  <a:lnTo>
                    <a:pt x="186" y="956"/>
                  </a:lnTo>
                  <a:lnTo>
                    <a:pt x="180" y="909"/>
                  </a:lnTo>
                  <a:lnTo>
                    <a:pt x="176" y="864"/>
                  </a:lnTo>
                  <a:lnTo>
                    <a:pt x="175" y="828"/>
                  </a:lnTo>
                  <a:lnTo>
                    <a:pt x="176" y="797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18"/>
            <p:cNvSpPr>
              <a:spLocks/>
            </p:cNvSpPr>
            <p:nvPr/>
          </p:nvSpPr>
          <p:spPr bwMode="auto">
            <a:xfrm>
              <a:off x="-4911725" y="2578101"/>
              <a:ext cx="611188" cy="2281238"/>
            </a:xfrm>
            <a:custGeom>
              <a:avLst/>
              <a:gdLst>
                <a:gd name="T0" fmla="*/ 288 w 385"/>
                <a:gd name="T1" fmla="*/ 0 h 1437"/>
                <a:gd name="T2" fmla="*/ 385 w 385"/>
                <a:gd name="T3" fmla="*/ 1437 h 1437"/>
                <a:gd name="T4" fmla="*/ 288 w 385"/>
                <a:gd name="T5" fmla="*/ 1437 h 1437"/>
                <a:gd name="T6" fmla="*/ 288 w 385"/>
                <a:gd name="T7" fmla="*/ 1437 h 1437"/>
                <a:gd name="T8" fmla="*/ 268 w 385"/>
                <a:gd name="T9" fmla="*/ 1357 h 1437"/>
                <a:gd name="T10" fmla="*/ 247 w 385"/>
                <a:gd name="T11" fmla="*/ 1273 h 1437"/>
                <a:gd name="T12" fmla="*/ 226 w 385"/>
                <a:gd name="T13" fmla="*/ 1169 h 1437"/>
                <a:gd name="T14" fmla="*/ 203 w 385"/>
                <a:gd name="T15" fmla="*/ 1062 h 1437"/>
                <a:gd name="T16" fmla="*/ 186 w 385"/>
                <a:gd name="T17" fmla="*/ 956 h 1437"/>
                <a:gd name="T18" fmla="*/ 180 w 385"/>
                <a:gd name="T19" fmla="*/ 909 h 1437"/>
                <a:gd name="T20" fmla="*/ 176 w 385"/>
                <a:gd name="T21" fmla="*/ 864 h 1437"/>
                <a:gd name="T22" fmla="*/ 175 w 385"/>
                <a:gd name="T23" fmla="*/ 828 h 1437"/>
                <a:gd name="T24" fmla="*/ 176 w 385"/>
                <a:gd name="T25" fmla="*/ 797 h 1437"/>
                <a:gd name="T26" fmla="*/ 0 w 385"/>
                <a:gd name="T27" fmla="*/ 0 h 1437"/>
                <a:gd name="T28" fmla="*/ 288 w 385"/>
                <a:gd name="T2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437">
                  <a:moveTo>
                    <a:pt x="288" y="0"/>
                  </a:moveTo>
                  <a:lnTo>
                    <a:pt x="385" y="1437"/>
                  </a:lnTo>
                  <a:lnTo>
                    <a:pt x="288" y="1437"/>
                  </a:lnTo>
                  <a:lnTo>
                    <a:pt x="288" y="1437"/>
                  </a:lnTo>
                  <a:lnTo>
                    <a:pt x="268" y="1357"/>
                  </a:lnTo>
                  <a:lnTo>
                    <a:pt x="247" y="1273"/>
                  </a:lnTo>
                  <a:lnTo>
                    <a:pt x="226" y="1169"/>
                  </a:lnTo>
                  <a:lnTo>
                    <a:pt x="203" y="1062"/>
                  </a:lnTo>
                  <a:lnTo>
                    <a:pt x="186" y="956"/>
                  </a:lnTo>
                  <a:lnTo>
                    <a:pt x="180" y="909"/>
                  </a:lnTo>
                  <a:lnTo>
                    <a:pt x="176" y="864"/>
                  </a:lnTo>
                  <a:lnTo>
                    <a:pt x="175" y="828"/>
                  </a:lnTo>
                  <a:lnTo>
                    <a:pt x="176" y="797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19"/>
            <p:cNvSpPr>
              <a:spLocks noEditPoints="1"/>
            </p:cNvSpPr>
            <p:nvPr/>
          </p:nvSpPr>
          <p:spPr bwMode="auto">
            <a:xfrm>
              <a:off x="-4845050" y="2886076"/>
              <a:ext cx="544513" cy="1973263"/>
            </a:xfrm>
            <a:custGeom>
              <a:avLst/>
              <a:gdLst>
                <a:gd name="T0" fmla="*/ 291 w 343"/>
                <a:gd name="T1" fmla="*/ 490 h 1243"/>
                <a:gd name="T2" fmla="*/ 343 w 343"/>
                <a:gd name="T3" fmla="*/ 1243 h 1243"/>
                <a:gd name="T4" fmla="*/ 291 w 343"/>
                <a:gd name="T5" fmla="*/ 490 h 1243"/>
                <a:gd name="T6" fmla="*/ 0 w 343"/>
                <a:gd name="T7" fmla="*/ 0 h 1243"/>
                <a:gd name="T8" fmla="*/ 0 w 343"/>
                <a:gd name="T9" fmla="*/ 0 h 1243"/>
                <a:gd name="T10" fmla="*/ 134 w 343"/>
                <a:gd name="T11" fmla="*/ 603 h 1243"/>
                <a:gd name="T12" fmla="*/ 0 w 343"/>
                <a:gd name="T13" fmla="*/ 0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243">
                  <a:moveTo>
                    <a:pt x="291" y="490"/>
                  </a:moveTo>
                  <a:lnTo>
                    <a:pt x="343" y="1243"/>
                  </a:lnTo>
                  <a:lnTo>
                    <a:pt x="291" y="49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3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20"/>
            <p:cNvSpPr>
              <a:spLocks/>
            </p:cNvSpPr>
            <p:nvPr/>
          </p:nvSpPr>
          <p:spPr bwMode="auto">
            <a:xfrm>
              <a:off x="-4383088" y="3663951"/>
              <a:ext cx="82550" cy="1195388"/>
            </a:xfrm>
            <a:custGeom>
              <a:avLst/>
              <a:gdLst>
                <a:gd name="T0" fmla="*/ 0 w 52"/>
                <a:gd name="T1" fmla="*/ 0 h 753"/>
                <a:gd name="T2" fmla="*/ 52 w 52"/>
                <a:gd name="T3" fmla="*/ 753 h 753"/>
                <a:gd name="T4" fmla="*/ 0 w 52"/>
                <a:gd name="T5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753">
                  <a:moveTo>
                    <a:pt x="0" y="0"/>
                  </a:moveTo>
                  <a:lnTo>
                    <a:pt x="52" y="75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21"/>
            <p:cNvSpPr>
              <a:spLocks/>
            </p:cNvSpPr>
            <p:nvPr/>
          </p:nvSpPr>
          <p:spPr bwMode="auto">
            <a:xfrm>
              <a:off x="-4845050" y="2886076"/>
              <a:ext cx="212725" cy="957263"/>
            </a:xfrm>
            <a:custGeom>
              <a:avLst/>
              <a:gdLst>
                <a:gd name="T0" fmla="*/ 0 w 134"/>
                <a:gd name="T1" fmla="*/ 0 h 603"/>
                <a:gd name="T2" fmla="*/ 0 w 134"/>
                <a:gd name="T3" fmla="*/ 0 h 603"/>
                <a:gd name="T4" fmla="*/ 134 w 134"/>
                <a:gd name="T5" fmla="*/ 603 h 603"/>
                <a:gd name="T6" fmla="*/ 0 w 134"/>
                <a:gd name="T7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03">
                  <a:moveTo>
                    <a:pt x="0" y="0"/>
                  </a:moveTo>
                  <a:lnTo>
                    <a:pt x="0" y="0"/>
                  </a:lnTo>
                  <a:lnTo>
                    <a:pt x="134" y="6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22"/>
            <p:cNvSpPr>
              <a:spLocks/>
            </p:cNvSpPr>
            <p:nvPr/>
          </p:nvSpPr>
          <p:spPr bwMode="auto">
            <a:xfrm>
              <a:off x="-4845050" y="2794001"/>
              <a:ext cx="544513" cy="2065338"/>
            </a:xfrm>
            <a:custGeom>
              <a:avLst/>
              <a:gdLst>
                <a:gd name="T0" fmla="*/ 98 w 343"/>
                <a:gd name="T1" fmla="*/ 0 h 1301"/>
                <a:gd name="T2" fmla="*/ 0 w 343"/>
                <a:gd name="T3" fmla="*/ 58 h 1301"/>
                <a:gd name="T4" fmla="*/ 134 w 343"/>
                <a:gd name="T5" fmla="*/ 661 h 1301"/>
                <a:gd name="T6" fmla="*/ 134 w 343"/>
                <a:gd name="T7" fmla="*/ 661 h 1301"/>
                <a:gd name="T8" fmla="*/ 134 w 343"/>
                <a:gd name="T9" fmla="*/ 661 h 1301"/>
                <a:gd name="T10" fmla="*/ 133 w 343"/>
                <a:gd name="T11" fmla="*/ 690 h 1301"/>
                <a:gd name="T12" fmla="*/ 133 w 343"/>
                <a:gd name="T13" fmla="*/ 690 h 1301"/>
                <a:gd name="T14" fmla="*/ 133 w 343"/>
                <a:gd name="T15" fmla="*/ 725 h 1301"/>
                <a:gd name="T16" fmla="*/ 136 w 343"/>
                <a:gd name="T17" fmla="*/ 765 h 1301"/>
                <a:gd name="T18" fmla="*/ 142 w 343"/>
                <a:gd name="T19" fmla="*/ 809 h 1301"/>
                <a:gd name="T20" fmla="*/ 150 w 343"/>
                <a:gd name="T21" fmla="*/ 857 h 1301"/>
                <a:gd name="T22" fmla="*/ 169 w 343"/>
                <a:gd name="T23" fmla="*/ 958 h 1301"/>
                <a:gd name="T24" fmla="*/ 188 w 343"/>
                <a:gd name="T25" fmla="*/ 1060 h 1301"/>
                <a:gd name="T26" fmla="*/ 209 w 343"/>
                <a:gd name="T27" fmla="*/ 1154 h 1301"/>
                <a:gd name="T28" fmla="*/ 228 w 343"/>
                <a:gd name="T29" fmla="*/ 1230 h 1301"/>
                <a:gd name="T30" fmla="*/ 246 w 343"/>
                <a:gd name="T31" fmla="*/ 1301 h 1301"/>
                <a:gd name="T32" fmla="*/ 343 w 343"/>
                <a:gd name="T33" fmla="*/ 1301 h 1301"/>
                <a:gd name="T34" fmla="*/ 291 w 343"/>
                <a:gd name="T35" fmla="*/ 548 h 1301"/>
                <a:gd name="T36" fmla="*/ 98 w 343"/>
                <a:gd name="T37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" h="1301">
                  <a:moveTo>
                    <a:pt x="98" y="0"/>
                  </a:moveTo>
                  <a:lnTo>
                    <a:pt x="0" y="58"/>
                  </a:lnTo>
                  <a:lnTo>
                    <a:pt x="134" y="661"/>
                  </a:lnTo>
                  <a:lnTo>
                    <a:pt x="134" y="661"/>
                  </a:lnTo>
                  <a:lnTo>
                    <a:pt x="134" y="661"/>
                  </a:lnTo>
                  <a:lnTo>
                    <a:pt x="133" y="690"/>
                  </a:lnTo>
                  <a:lnTo>
                    <a:pt x="133" y="690"/>
                  </a:lnTo>
                  <a:lnTo>
                    <a:pt x="133" y="725"/>
                  </a:lnTo>
                  <a:lnTo>
                    <a:pt x="136" y="765"/>
                  </a:lnTo>
                  <a:lnTo>
                    <a:pt x="142" y="809"/>
                  </a:lnTo>
                  <a:lnTo>
                    <a:pt x="150" y="857"/>
                  </a:lnTo>
                  <a:lnTo>
                    <a:pt x="169" y="958"/>
                  </a:lnTo>
                  <a:lnTo>
                    <a:pt x="188" y="1060"/>
                  </a:lnTo>
                  <a:lnTo>
                    <a:pt x="209" y="1154"/>
                  </a:lnTo>
                  <a:lnTo>
                    <a:pt x="228" y="1230"/>
                  </a:lnTo>
                  <a:lnTo>
                    <a:pt x="246" y="1301"/>
                  </a:lnTo>
                  <a:lnTo>
                    <a:pt x="343" y="1301"/>
                  </a:lnTo>
                  <a:lnTo>
                    <a:pt x="291" y="5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24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23"/>
            <p:cNvSpPr>
              <a:spLocks/>
            </p:cNvSpPr>
            <p:nvPr/>
          </p:nvSpPr>
          <p:spPr bwMode="auto">
            <a:xfrm>
              <a:off x="-4845050" y="2794001"/>
              <a:ext cx="544513" cy="2065338"/>
            </a:xfrm>
            <a:custGeom>
              <a:avLst/>
              <a:gdLst>
                <a:gd name="T0" fmla="*/ 98 w 343"/>
                <a:gd name="T1" fmla="*/ 0 h 1301"/>
                <a:gd name="T2" fmla="*/ 0 w 343"/>
                <a:gd name="T3" fmla="*/ 58 h 1301"/>
                <a:gd name="T4" fmla="*/ 134 w 343"/>
                <a:gd name="T5" fmla="*/ 661 h 1301"/>
                <a:gd name="T6" fmla="*/ 134 w 343"/>
                <a:gd name="T7" fmla="*/ 661 h 1301"/>
                <a:gd name="T8" fmla="*/ 134 w 343"/>
                <a:gd name="T9" fmla="*/ 661 h 1301"/>
                <a:gd name="T10" fmla="*/ 133 w 343"/>
                <a:gd name="T11" fmla="*/ 690 h 1301"/>
                <a:gd name="T12" fmla="*/ 133 w 343"/>
                <a:gd name="T13" fmla="*/ 690 h 1301"/>
                <a:gd name="T14" fmla="*/ 133 w 343"/>
                <a:gd name="T15" fmla="*/ 725 h 1301"/>
                <a:gd name="T16" fmla="*/ 136 w 343"/>
                <a:gd name="T17" fmla="*/ 765 h 1301"/>
                <a:gd name="T18" fmla="*/ 142 w 343"/>
                <a:gd name="T19" fmla="*/ 809 h 1301"/>
                <a:gd name="T20" fmla="*/ 150 w 343"/>
                <a:gd name="T21" fmla="*/ 857 h 1301"/>
                <a:gd name="T22" fmla="*/ 169 w 343"/>
                <a:gd name="T23" fmla="*/ 958 h 1301"/>
                <a:gd name="T24" fmla="*/ 188 w 343"/>
                <a:gd name="T25" fmla="*/ 1060 h 1301"/>
                <a:gd name="T26" fmla="*/ 209 w 343"/>
                <a:gd name="T27" fmla="*/ 1154 h 1301"/>
                <a:gd name="T28" fmla="*/ 228 w 343"/>
                <a:gd name="T29" fmla="*/ 1230 h 1301"/>
                <a:gd name="T30" fmla="*/ 246 w 343"/>
                <a:gd name="T31" fmla="*/ 1301 h 1301"/>
                <a:gd name="T32" fmla="*/ 343 w 343"/>
                <a:gd name="T33" fmla="*/ 1301 h 1301"/>
                <a:gd name="T34" fmla="*/ 291 w 343"/>
                <a:gd name="T35" fmla="*/ 548 h 1301"/>
                <a:gd name="T36" fmla="*/ 98 w 343"/>
                <a:gd name="T37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" h="1301">
                  <a:moveTo>
                    <a:pt x="98" y="0"/>
                  </a:moveTo>
                  <a:lnTo>
                    <a:pt x="0" y="58"/>
                  </a:lnTo>
                  <a:lnTo>
                    <a:pt x="134" y="661"/>
                  </a:lnTo>
                  <a:lnTo>
                    <a:pt x="134" y="661"/>
                  </a:lnTo>
                  <a:lnTo>
                    <a:pt x="134" y="661"/>
                  </a:lnTo>
                  <a:lnTo>
                    <a:pt x="133" y="690"/>
                  </a:lnTo>
                  <a:lnTo>
                    <a:pt x="133" y="690"/>
                  </a:lnTo>
                  <a:lnTo>
                    <a:pt x="133" y="725"/>
                  </a:lnTo>
                  <a:lnTo>
                    <a:pt x="136" y="765"/>
                  </a:lnTo>
                  <a:lnTo>
                    <a:pt x="142" y="809"/>
                  </a:lnTo>
                  <a:lnTo>
                    <a:pt x="150" y="857"/>
                  </a:lnTo>
                  <a:lnTo>
                    <a:pt x="169" y="958"/>
                  </a:lnTo>
                  <a:lnTo>
                    <a:pt x="188" y="1060"/>
                  </a:lnTo>
                  <a:lnTo>
                    <a:pt x="209" y="1154"/>
                  </a:lnTo>
                  <a:lnTo>
                    <a:pt x="228" y="1230"/>
                  </a:lnTo>
                  <a:lnTo>
                    <a:pt x="246" y="1301"/>
                  </a:lnTo>
                  <a:lnTo>
                    <a:pt x="343" y="1301"/>
                  </a:lnTo>
                  <a:lnTo>
                    <a:pt x="291" y="548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24"/>
            <p:cNvSpPr>
              <a:spLocks/>
            </p:cNvSpPr>
            <p:nvPr/>
          </p:nvSpPr>
          <p:spPr bwMode="auto">
            <a:xfrm>
              <a:off x="-5391150" y="2613026"/>
              <a:ext cx="801688" cy="2246313"/>
            </a:xfrm>
            <a:custGeom>
              <a:avLst/>
              <a:gdLst>
                <a:gd name="T0" fmla="*/ 496 w 505"/>
                <a:gd name="T1" fmla="*/ 0 h 1415"/>
                <a:gd name="T2" fmla="*/ 93 w 505"/>
                <a:gd name="T3" fmla="*/ 1415 h 1415"/>
                <a:gd name="T4" fmla="*/ 0 w 505"/>
                <a:gd name="T5" fmla="*/ 1415 h 1415"/>
                <a:gd name="T6" fmla="*/ 0 w 505"/>
                <a:gd name="T7" fmla="*/ 1415 h 1415"/>
                <a:gd name="T8" fmla="*/ 11 w 505"/>
                <a:gd name="T9" fmla="*/ 1321 h 1415"/>
                <a:gd name="T10" fmla="*/ 25 w 505"/>
                <a:gd name="T11" fmla="*/ 1220 h 1415"/>
                <a:gd name="T12" fmla="*/ 42 w 505"/>
                <a:gd name="T13" fmla="*/ 1103 h 1415"/>
                <a:gd name="T14" fmla="*/ 63 w 505"/>
                <a:gd name="T15" fmla="*/ 980 h 1415"/>
                <a:gd name="T16" fmla="*/ 76 w 505"/>
                <a:gd name="T17" fmla="*/ 921 h 1415"/>
                <a:gd name="T18" fmla="*/ 88 w 505"/>
                <a:gd name="T19" fmla="*/ 864 h 1415"/>
                <a:gd name="T20" fmla="*/ 103 w 505"/>
                <a:gd name="T21" fmla="*/ 814 h 1415"/>
                <a:gd name="T22" fmla="*/ 116 w 505"/>
                <a:gd name="T23" fmla="*/ 770 h 1415"/>
                <a:gd name="T24" fmla="*/ 132 w 505"/>
                <a:gd name="T25" fmla="*/ 733 h 1415"/>
                <a:gd name="T26" fmla="*/ 139 w 505"/>
                <a:gd name="T27" fmla="*/ 720 h 1415"/>
                <a:gd name="T28" fmla="*/ 147 w 505"/>
                <a:gd name="T29" fmla="*/ 708 h 1415"/>
                <a:gd name="T30" fmla="*/ 203 w 505"/>
                <a:gd name="T31" fmla="*/ 0 h 1415"/>
                <a:gd name="T32" fmla="*/ 505 w 505"/>
                <a:gd name="T33" fmla="*/ 0 h 1415"/>
                <a:gd name="T34" fmla="*/ 496 w 505"/>
                <a:gd name="T35" fmla="*/ 0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1415">
                  <a:moveTo>
                    <a:pt x="496" y="0"/>
                  </a:moveTo>
                  <a:lnTo>
                    <a:pt x="93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" y="1321"/>
                  </a:lnTo>
                  <a:lnTo>
                    <a:pt x="25" y="1220"/>
                  </a:lnTo>
                  <a:lnTo>
                    <a:pt x="42" y="1103"/>
                  </a:lnTo>
                  <a:lnTo>
                    <a:pt x="63" y="980"/>
                  </a:lnTo>
                  <a:lnTo>
                    <a:pt x="76" y="921"/>
                  </a:lnTo>
                  <a:lnTo>
                    <a:pt x="88" y="864"/>
                  </a:lnTo>
                  <a:lnTo>
                    <a:pt x="103" y="814"/>
                  </a:lnTo>
                  <a:lnTo>
                    <a:pt x="116" y="770"/>
                  </a:lnTo>
                  <a:lnTo>
                    <a:pt x="132" y="733"/>
                  </a:lnTo>
                  <a:lnTo>
                    <a:pt x="139" y="720"/>
                  </a:lnTo>
                  <a:lnTo>
                    <a:pt x="147" y="708"/>
                  </a:lnTo>
                  <a:lnTo>
                    <a:pt x="203" y="0"/>
                  </a:lnTo>
                  <a:lnTo>
                    <a:pt x="505" y="0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2A5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25"/>
            <p:cNvSpPr>
              <a:spLocks/>
            </p:cNvSpPr>
            <p:nvPr/>
          </p:nvSpPr>
          <p:spPr bwMode="auto">
            <a:xfrm>
              <a:off x="-5391150" y="2613026"/>
              <a:ext cx="801688" cy="2246313"/>
            </a:xfrm>
            <a:custGeom>
              <a:avLst/>
              <a:gdLst>
                <a:gd name="T0" fmla="*/ 496 w 505"/>
                <a:gd name="T1" fmla="*/ 0 h 1415"/>
                <a:gd name="T2" fmla="*/ 93 w 505"/>
                <a:gd name="T3" fmla="*/ 1415 h 1415"/>
                <a:gd name="T4" fmla="*/ 0 w 505"/>
                <a:gd name="T5" fmla="*/ 1415 h 1415"/>
                <a:gd name="T6" fmla="*/ 0 w 505"/>
                <a:gd name="T7" fmla="*/ 1415 h 1415"/>
                <a:gd name="T8" fmla="*/ 11 w 505"/>
                <a:gd name="T9" fmla="*/ 1321 h 1415"/>
                <a:gd name="T10" fmla="*/ 25 w 505"/>
                <a:gd name="T11" fmla="*/ 1220 h 1415"/>
                <a:gd name="T12" fmla="*/ 42 w 505"/>
                <a:gd name="T13" fmla="*/ 1103 h 1415"/>
                <a:gd name="T14" fmla="*/ 63 w 505"/>
                <a:gd name="T15" fmla="*/ 980 h 1415"/>
                <a:gd name="T16" fmla="*/ 76 w 505"/>
                <a:gd name="T17" fmla="*/ 921 h 1415"/>
                <a:gd name="T18" fmla="*/ 88 w 505"/>
                <a:gd name="T19" fmla="*/ 864 h 1415"/>
                <a:gd name="T20" fmla="*/ 103 w 505"/>
                <a:gd name="T21" fmla="*/ 814 h 1415"/>
                <a:gd name="T22" fmla="*/ 116 w 505"/>
                <a:gd name="T23" fmla="*/ 770 h 1415"/>
                <a:gd name="T24" fmla="*/ 132 w 505"/>
                <a:gd name="T25" fmla="*/ 733 h 1415"/>
                <a:gd name="T26" fmla="*/ 139 w 505"/>
                <a:gd name="T27" fmla="*/ 720 h 1415"/>
                <a:gd name="T28" fmla="*/ 147 w 505"/>
                <a:gd name="T29" fmla="*/ 708 h 1415"/>
                <a:gd name="T30" fmla="*/ 203 w 505"/>
                <a:gd name="T31" fmla="*/ 0 h 1415"/>
                <a:gd name="T32" fmla="*/ 505 w 505"/>
                <a:gd name="T33" fmla="*/ 0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5" h="1415">
                  <a:moveTo>
                    <a:pt x="496" y="0"/>
                  </a:moveTo>
                  <a:lnTo>
                    <a:pt x="93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" y="1321"/>
                  </a:lnTo>
                  <a:lnTo>
                    <a:pt x="25" y="1220"/>
                  </a:lnTo>
                  <a:lnTo>
                    <a:pt x="42" y="1103"/>
                  </a:lnTo>
                  <a:lnTo>
                    <a:pt x="63" y="980"/>
                  </a:lnTo>
                  <a:lnTo>
                    <a:pt x="76" y="921"/>
                  </a:lnTo>
                  <a:lnTo>
                    <a:pt x="88" y="864"/>
                  </a:lnTo>
                  <a:lnTo>
                    <a:pt x="103" y="814"/>
                  </a:lnTo>
                  <a:lnTo>
                    <a:pt x="116" y="770"/>
                  </a:lnTo>
                  <a:lnTo>
                    <a:pt x="132" y="733"/>
                  </a:lnTo>
                  <a:lnTo>
                    <a:pt x="139" y="720"/>
                  </a:lnTo>
                  <a:lnTo>
                    <a:pt x="147" y="708"/>
                  </a:lnTo>
                  <a:lnTo>
                    <a:pt x="203" y="0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26"/>
            <p:cNvSpPr>
              <a:spLocks/>
            </p:cNvSpPr>
            <p:nvPr/>
          </p:nvSpPr>
          <p:spPr bwMode="auto">
            <a:xfrm>
              <a:off x="-4260850" y="827088"/>
              <a:ext cx="979488" cy="846138"/>
            </a:xfrm>
            <a:custGeom>
              <a:avLst/>
              <a:gdLst>
                <a:gd name="T0" fmla="*/ 10 w 617"/>
                <a:gd name="T1" fmla="*/ 402 h 533"/>
                <a:gd name="T2" fmla="*/ 418 w 617"/>
                <a:gd name="T3" fmla="*/ 94 h 533"/>
                <a:gd name="T4" fmla="*/ 525 w 617"/>
                <a:gd name="T5" fmla="*/ 0 h 533"/>
                <a:gd name="T6" fmla="*/ 596 w 617"/>
                <a:gd name="T7" fmla="*/ 6 h 533"/>
                <a:gd name="T8" fmla="*/ 617 w 617"/>
                <a:gd name="T9" fmla="*/ 36 h 533"/>
                <a:gd name="T10" fmla="*/ 533 w 617"/>
                <a:gd name="T11" fmla="*/ 77 h 533"/>
                <a:gd name="T12" fmla="*/ 533 w 617"/>
                <a:gd name="T13" fmla="*/ 77 h 533"/>
                <a:gd name="T14" fmla="*/ 563 w 617"/>
                <a:gd name="T15" fmla="*/ 84 h 533"/>
                <a:gd name="T16" fmla="*/ 584 w 617"/>
                <a:gd name="T17" fmla="*/ 92 h 533"/>
                <a:gd name="T18" fmla="*/ 592 w 617"/>
                <a:gd name="T19" fmla="*/ 96 h 533"/>
                <a:gd name="T20" fmla="*/ 594 w 617"/>
                <a:gd name="T21" fmla="*/ 100 h 533"/>
                <a:gd name="T22" fmla="*/ 594 w 617"/>
                <a:gd name="T23" fmla="*/ 100 h 533"/>
                <a:gd name="T24" fmla="*/ 590 w 617"/>
                <a:gd name="T25" fmla="*/ 102 h 533"/>
                <a:gd name="T26" fmla="*/ 578 w 617"/>
                <a:gd name="T27" fmla="*/ 105 h 533"/>
                <a:gd name="T28" fmla="*/ 542 w 617"/>
                <a:gd name="T29" fmla="*/ 115 h 533"/>
                <a:gd name="T30" fmla="*/ 498 w 617"/>
                <a:gd name="T31" fmla="*/ 121 h 533"/>
                <a:gd name="T32" fmla="*/ 462 w 617"/>
                <a:gd name="T33" fmla="*/ 125 h 533"/>
                <a:gd name="T34" fmla="*/ 142 w 617"/>
                <a:gd name="T35" fmla="*/ 448 h 533"/>
                <a:gd name="T36" fmla="*/ 0 w 617"/>
                <a:gd name="T37" fmla="*/ 533 h 533"/>
                <a:gd name="T38" fmla="*/ 10 w 617"/>
                <a:gd name="T39" fmla="*/ 402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7" h="533">
                  <a:moveTo>
                    <a:pt x="10" y="402"/>
                  </a:moveTo>
                  <a:lnTo>
                    <a:pt x="418" y="94"/>
                  </a:lnTo>
                  <a:lnTo>
                    <a:pt x="525" y="0"/>
                  </a:lnTo>
                  <a:lnTo>
                    <a:pt x="596" y="6"/>
                  </a:lnTo>
                  <a:lnTo>
                    <a:pt x="617" y="36"/>
                  </a:lnTo>
                  <a:lnTo>
                    <a:pt x="533" y="77"/>
                  </a:lnTo>
                  <a:lnTo>
                    <a:pt x="533" y="77"/>
                  </a:lnTo>
                  <a:lnTo>
                    <a:pt x="563" y="84"/>
                  </a:lnTo>
                  <a:lnTo>
                    <a:pt x="584" y="92"/>
                  </a:lnTo>
                  <a:lnTo>
                    <a:pt x="592" y="96"/>
                  </a:lnTo>
                  <a:lnTo>
                    <a:pt x="594" y="100"/>
                  </a:lnTo>
                  <a:lnTo>
                    <a:pt x="594" y="100"/>
                  </a:lnTo>
                  <a:lnTo>
                    <a:pt x="590" y="102"/>
                  </a:lnTo>
                  <a:lnTo>
                    <a:pt x="578" y="105"/>
                  </a:lnTo>
                  <a:lnTo>
                    <a:pt x="542" y="115"/>
                  </a:lnTo>
                  <a:lnTo>
                    <a:pt x="498" y="121"/>
                  </a:lnTo>
                  <a:lnTo>
                    <a:pt x="462" y="125"/>
                  </a:lnTo>
                  <a:lnTo>
                    <a:pt x="142" y="448"/>
                  </a:lnTo>
                  <a:lnTo>
                    <a:pt x="0" y="533"/>
                  </a:lnTo>
                  <a:lnTo>
                    <a:pt x="10" y="402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2" name="Freeform 127"/>
            <p:cNvSpPr>
              <a:spLocks/>
            </p:cNvSpPr>
            <p:nvPr/>
          </p:nvSpPr>
          <p:spPr bwMode="auto">
            <a:xfrm>
              <a:off x="-4489450" y="1398588"/>
              <a:ext cx="358775" cy="571500"/>
            </a:xfrm>
            <a:custGeom>
              <a:avLst/>
              <a:gdLst>
                <a:gd name="T0" fmla="*/ 39 w 226"/>
                <a:gd name="T1" fmla="*/ 73 h 360"/>
                <a:gd name="T2" fmla="*/ 171 w 226"/>
                <a:gd name="T3" fmla="*/ 0 h 360"/>
                <a:gd name="T4" fmla="*/ 171 w 226"/>
                <a:gd name="T5" fmla="*/ 0 h 360"/>
                <a:gd name="T6" fmla="*/ 179 w 226"/>
                <a:gd name="T7" fmla="*/ 15 h 360"/>
                <a:gd name="T8" fmla="*/ 196 w 226"/>
                <a:gd name="T9" fmla="*/ 54 h 360"/>
                <a:gd name="T10" fmla="*/ 205 w 226"/>
                <a:gd name="T11" fmla="*/ 81 h 360"/>
                <a:gd name="T12" fmla="*/ 215 w 226"/>
                <a:gd name="T13" fmla="*/ 109 h 360"/>
                <a:gd name="T14" fmla="*/ 223 w 226"/>
                <a:gd name="T15" fmla="*/ 138 h 360"/>
                <a:gd name="T16" fmla="*/ 226 w 226"/>
                <a:gd name="T17" fmla="*/ 169 h 360"/>
                <a:gd name="T18" fmla="*/ 0 w 226"/>
                <a:gd name="T19" fmla="*/ 360 h 360"/>
                <a:gd name="T20" fmla="*/ 39 w 226"/>
                <a:gd name="T21" fmla="*/ 7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360">
                  <a:moveTo>
                    <a:pt x="39" y="73"/>
                  </a:moveTo>
                  <a:lnTo>
                    <a:pt x="171" y="0"/>
                  </a:lnTo>
                  <a:lnTo>
                    <a:pt x="171" y="0"/>
                  </a:lnTo>
                  <a:lnTo>
                    <a:pt x="179" y="15"/>
                  </a:lnTo>
                  <a:lnTo>
                    <a:pt x="196" y="54"/>
                  </a:lnTo>
                  <a:lnTo>
                    <a:pt x="205" y="81"/>
                  </a:lnTo>
                  <a:lnTo>
                    <a:pt x="215" y="109"/>
                  </a:lnTo>
                  <a:lnTo>
                    <a:pt x="223" y="138"/>
                  </a:lnTo>
                  <a:lnTo>
                    <a:pt x="226" y="169"/>
                  </a:lnTo>
                  <a:lnTo>
                    <a:pt x="0" y="360"/>
                  </a:lnTo>
                  <a:lnTo>
                    <a:pt x="39" y="73"/>
                  </a:lnTo>
                  <a:close/>
                </a:path>
              </a:pathLst>
            </a:custGeom>
            <a:solidFill>
              <a:srgbClr val="F15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3" name="Freeform 128"/>
            <p:cNvSpPr>
              <a:spLocks/>
            </p:cNvSpPr>
            <p:nvPr/>
          </p:nvSpPr>
          <p:spPr bwMode="auto">
            <a:xfrm>
              <a:off x="-4489450" y="1398588"/>
              <a:ext cx="358775" cy="571500"/>
            </a:xfrm>
            <a:custGeom>
              <a:avLst/>
              <a:gdLst>
                <a:gd name="T0" fmla="*/ 39 w 226"/>
                <a:gd name="T1" fmla="*/ 73 h 360"/>
                <a:gd name="T2" fmla="*/ 171 w 226"/>
                <a:gd name="T3" fmla="*/ 0 h 360"/>
                <a:gd name="T4" fmla="*/ 171 w 226"/>
                <a:gd name="T5" fmla="*/ 0 h 360"/>
                <a:gd name="T6" fmla="*/ 179 w 226"/>
                <a:gd name="T7" fmla="*/ 15 h 360"/>
                <a:gd name="T8" fmla="*/ 196 w 226"/>
                <a:gd name="T9" fmla="*/ 54 h 360"/>
                <a:gd name="T10" fmla="*/ 205 w 226"/>
                <a:gd name="T11" fmla="*/ 81 h 360"/>
                <a:gd name="T12" fmla="*/ 215 w 226"/>
                <a:gd name="T13" fmla="*/ 109 h 360"/>
                <a:gd name="T14" fmla="*/ 223 w 226"/>
                <a:gd name="T15" fmla="*/ 138 h 360"/>
                <a:gd name="T16" fmla="*/ 226 w 226"/>
                <a:gd name="T17" fmla="*/ 169 h 360"/>
                <a:gd name="T18" fmla="*/ 0 w 226"/>
                <a:gd name="T19" fmla="*/ 360 h 360"/>
                <a:gd name="T20" fmla="*/ 39 w 226"/>
                <a:gd name="T21" fmla="*/ 7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360">
                  <a:moveTo>
                    <a:pt x="39" y="73"/>
                  </a:moveTo>
                  <a:lnTo>
                    <a:pt x="171" y="0"/>
                  </a:lnTo>
                  <a:lnTo>
                    <a:pt x="171" y="0"/>
                  </a:lnTo>
                  <a:lnTo>
                    <a:pt x="179" y="15"/>
                  </a:lnTo>
                  <a:lnTo>
                    <a:pt x="196" y="54"/>
                  </a:lnTo>
                  <a:lnTo>
                    <a:pt x="205" y="81"/>
                  </a:lnTo>
                  <a:lnTo>
                    <a:pt x="215" y="109"/>
                  </a:lnTo>
                  <a:lnTo>
                    <a:pt x="223" y="138"/>
                  </a:lnTo>
                  <a:lnTo>
                    <a:pt x="226" y="169"/>
                  </a:lnTo>
                  <a:lnTo>
                    <a:pt x="0" y="360"/>
                  </a:lnTo>
                  <a:lnTo>
                    <a:pt x="39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4" name="Freeform 129"/>
            <p:cNvSpPr>
              <a:spLocks/>
            </p:cNvSpPr>
            <p:nvPr/>
          </p:nvSpPr>
          <p:spPr bwMode="auto">
            <a:xfrm>
              <a:off x="-4437063" y="1550988"/>
              <a:ext cx="49213" cy="376238"/>
            </a:xfrm>
            <a:custGeom>
              <a:avLst/>
              <a:gdLst>
                <a:gd name="T0" fmla="*/ 4 w 31"/>
                <a:gd name="T1" fmla="*/ 0 h 237"/>
                <a:gd name="T2" fmla="*/ 4 w 31"/>
                <a:gd name="T3" fmla="*/ 0 h 237"/>
                <a:gd name="T4" fmla="*/ 2 w 31"/>
                <a:gd name="T5" fmla="*/ 94 h 237"/>
                <a:gd name="T6" fmla="*/ 0 w 31"/>
                <a:gd name="T7" fmla="*/ 237 h 237"/>
                <a:gd name="T8" fmla="*/ 31 w 31"/>
                <a:gd name="T9" fmla="*/ 211 h 237"/>
                <a:gd name="T10" fmla="*/ 4 w 31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37">
                  <a:moveTo>
                    <a:pt x="4" y="0"/>
                  </a:moveTo>
                  <a:lnTo>
                    <a:pt x="4" y="0"/>
                  </a:lnTo>
                  <a:lnTo>
                    <a:pt x="2" y="94"/>
                  </a:lnTo>
                  <a:lnTo>
                    <a:pt x="0" y="237"/>
                  </a:lnTo>
                  <a:lnTo>
                    <a:pt x="31" y="2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1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5" name="Freeform 130"/>
            <p:cNvSpPr>
              <a:spLocks/>
            </p:cNvSpPr>
            <p:nvPr/>
          </p:nvSpPr>
          <p:spPr bwMode="auto">
            <a:xfrm>
              <a:off x="-4437063" y="1550988"/>
              <a:ext cx="49213" cy="376238"/>
            </a:xfrm>
            <a:custGeom>
              <a:avLst/>
              <a:gdLst>
                <a:gd name="T0" fmla="*/ 4 w 31"/>
                <a:gd name="T1" fmla="*/ 0 h 237"/>
                <a:gd name="T2" fmla="*/ 4 w 31"/>
                <a:gd name="T3" fmla="*/ 0 h 237"/>
                <a:gd name="T4" fmla="*/ 2 w 31"/>
                <a:gd name="T5" fmla="*/ 94 h 237"/>
                <a:gd name="T6" fmla="*/ 0 w 31"/>
                <a:gd name="T7" fmla="*/ 237 h 237"/>
                <a:gd name="T8" fmla="*/ 31 w 31"/>
                <a:gd name="T9" fmla="*/ 211 h 237"/>
                <a:gd name="T10" fmla="*/ 4 w 31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37">
                  <a:moveTo>
                    <a:pt x="4" y="0"/>
                  </a:moveTo>
                  <a:lnTo>
                    <a:pt x="4" y="0"/>
                  </a:lnTo>
                  <a:lnTo>
                    <a:pt x="2" y="94"/>
                  </a:lnTo>
                  <a:lnTo>
                    <a:pt x="0" y="237"/>
                  </a:lnTo>
                  <a:lnTo>
                    <a:pt x="31" y="2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6" name="Freeform 131"/>
            <p:cNvSpPr>
              <a:spLocks/>
            </p:cNvSpPr>
            <p:nvPr/>
          </p:nvSpPr>
          <p:spPr bwMode="auto">
            <a:xfrm>
              <a:off x="-5422900" y="2287588"/>
              <a:ext cx="238125" cy="290513"/>
            </a:xfrm>
            <a:custGeom>
              <a:avLst/>
              <a:gdLst>
                <a:gd name="T0" fmla="*/ 0 w 150"/>
                <a:gd name="T1" fmla="*/ 157 h 183"/>
                <a:gd name="T2" fmla="*/ 68 w 150"/>
                <a:gd name="T3" fmla="*/ 0 h 183"/>
                <a:gd name="T4" fmla="*/ 150 w 150"/>
                <a:gd name="T5" fmla="*/ 46 h 183"/>
                <a:gd name="T6" fmla="*/ 96 w 150"/>
                <a:gd name="T7" fmla="*/ 183 h 183"/>
                <a:gd name="T8" fmla="*/ 0 w 150"/>
                <a:gd name="T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83">
                  <a:moveTo>
                    <a:pt x="0" y="157"/>
                  </a:moveTo>
                  <a:lnTo>
                    <a:pt x="68" y="0"/>
                  </a:lnTo>
                  <a:lnTo>
                    <a:pt x="150" y="46"/>
                  </a:lnTo>
                  <a:lnTo>
                    <a:pt x="96" y="18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7" name="Freeform 132"/>
            <p:cNvSpPr>
              <a:spLocks/>
            </p:cNvSpPr>
            <p:nvPr/>
          </p:nvSpPr>
          <p:spPr bwMode="auto">
            <a:xfrm>
              <a:off x="-5068888" y="1158876"/>
              <a:ext cx="425450" cy="547688"/>
            </a:xfrm>
            <a:custGeom>
              <a:avLst/>
              <a:gdLst>
                <a:gd name="T0" fmla="*/ 212 w 268"/>
                <a:gd name="T1" fmla="*/ 13 h 345"/>
                <a:gd name="T2" fmla="*/ 268 w 268"/>
                <a:gd name="T3" fmla="*/ 105 h 345"/>
                <a:gd name="T4" fmla="*/ 241 w 268"/>
                <a:gd name="T5" fmla="*/ 119 h 345"/>
                <a:gd name="T6" fmla="*/ 241 w 268"/>
                <a:gd name="T7" fmla="*/ 119 h 345"/>
                <a:gd name="T8" fmla="*/ 243 w 268"/>
                <a:gd name="T9" fmla="*/ 128 h 345"/>
                <a:gd name="T10" fmla="*/ 249 w 268"/>
                <a:gd name="T11" fmla="*/ 149 h 345"/>
                <a:gd name="T12" fmla="*/ 252 w 268"/>
                <a:gd name="T13" fmla="*/ 172 h 345"/>
                <a:gd name="T14" fmla="*/ 252 w 268"/>
                <a:gd name="T15" fmla="*/ 184 h 345"/>
                <a:gd name="T16" fmla="*/ 251 w 268"/>
                <a:gd name="T17" fmla="*/ 193 h 345"/>
                <a:gd name="T18" fmla="*/ 251 w 268"/>
                <a:gd name="T19" fmla="*/ 193 h 345"/>
                <a:gd name="T20" fmla="*/ 247 w 268"/>
                <a:gd name="T21" fmla="*/ 201 h 345"/>
                <a:gd name="T22" fmla="*/ 241 w 268"/>
                <a:gd name="T23" fmla="*/ 207 h 345"/>
                <a:gd name="T24" fmla="*/ 229 w 268"/>
                <a:gd name="T25" fmla="*/ 220 h 345"/>
                <a:gd name="T26" fmla="*/ 218 w 268"/>
                <a:gd name="T27" fmla="*/ 232 h 345"/>
                <a:gd name="T28" fmla="*/ 214 w 268"/>
                <a:gd name="T29" fmla="*/ 237 h 345"/>
                <a:gd name="T30" fmla="*/ 212 w 268"/>
                <a:gd name="T31" fmla="*/ 243 h 345"/>
                <a:gd name="T32" fmla="*/ 212 w 268"/>
                <a:gd name="T33" fmla="*/ 243 h 345"/>
                <a:gd name="T34" fmla="*/ 214 w 268"/>
                <a:gd name="T35" fmla="*/ 260 h 345"/>
                <a:gd name="T36" fmla="*/ 216 w 268"/>
                <a:gd name="T37" fmla="*/ 280 h 345"/>
                <a:gd name="T38" fmla="*/ 222 w 268"/>
                <a:gd name="T39" fmla="*/ 301 h 345"/>
                <a:gd name="T40" fmla="*/ 116 w 268"/>
                <a:gd name="T41" fmla="*/ 345 h 345"/>
                <a:gd name="T42" fmla="*/ 116 w 268"/>
                <a:gd name="T43" fmla="*/ 345 h 345"/>
                <a:gd name="T44" fmla="*/ 107 w 268"/>
                <a:gd name="T45" fmla="*/ 295 h 345"/>
                <a:gd name="T46" fmla="*/ 97 w 268"/>
                <a:gd name="T47" fmla="*/ 260 h 345"/>
                <a:gd name="T48" fmla="*/ 94 w 268"/>
                <a:gd name="T49" fmla="*/ 247 h 345"/>
                <a:gd name="T50" fmla="*/ 88 w 268"/>
                <a:gd name="T51" fmla="*/ 239 h 345"/>
                <a:gd name="T52" fmla="*/ 88 w 268"/>
                <a:gd name="T53" fmla="*/ 239 h 345"/>
                <a:gd name="T54" fmla="*/ 67 w 268"/>
                <a:gd name="T55" fmla="*/ 226 h 345"/>
                <a:gd name="T56" fmla="*/ 51 w 268"/>
                <a:gd name="T57" fmla="*/ 216 h 345"/>
                <a:gd name="T58" fmla="*/ 36 w 268"/>
                <a:gd name="T59" fmla="*/ 203 h 345"/>
                <a:gd name="T60" fmla="*/ 21 w 268"/>
                <a:gd name="T61" fmla="*/ 188 h 345"/>
                <a:gd name="T62" fmla="*/ 13 w 268"/>
                <a:gd name="T63" fmla="*/ 178 h 345"/>
                <a:gd name="T64" fmla="*/ 7 w 268"/>
                <a:gd name="T65" fmla="*/ 170 h 345"/>
                <a:gd name="T66" fmla="*/ 3 w 268"/>
                <a:gd name="T67" fmla="*/ 159 h 345"/>
                <a:gd name="T68" fmla="*/ 0 w 268"/>
                <a:gd name="T69" fmla="*/ 149 h 345"/>
                <a:gd name="T70" fmla="*/ 0 w 268"/>
                <a:gd name="T71" fmla="*/ 138 h 345"/>
                <a:gd name="T72" fmla="*/ 0 w 268"/>
                <a:gd name="T73" fmla="*/ 126 h 345"/>
                <a:gd name="T74" fmla="*/ 155 w 268"/>
                <a:gd name="T75" fmla="*/ 0 h 345"/>
                <a:gd name="T76" fmla="*/ 212 w 268"/>
                <a:gd name="T77" fmla="*/ 1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8" h="345">
                  <a:moveTo>
                    <a:pt x="212" y="13"/>
                  </a:moveTo>
                  <a:lnTo>
                    <a:pt x="268" y="105"/>
                  </a:lnTo>
                  <a:lnTo>
                    <a:pt x="241" y="119"/>
                  </a:lnTo>
                  <a:lnTo>
                    <a:pt x="241" y="119"/>
                  </a:lnTo>
                  <a:lnTo>
                    <a:pt x="243" y="128"/>
                  </a:lnTo>
                  <a:lnTo>
                    <a:pt x="249" y="149"/>
                  </a:lnTo>
                  <a:lnTo>
                    <a:pt x="252" y="172"/>
                  </a:lnTo>
                  <a:lnTo>
                    <a:pt x="252" y="184"/>
                  </a:lnTo>
                  <a:lnTo>
                    <a:pt x="251" y="193"/>
                  </a:lnTo>
                  <a:lnTo>
                    <a:pt x="251" y="193"/>
                  </a:lnTo>
                  <a:lnTo>
                    <a:pt x="247" y="201"/>
                  </a:lnTo>
                  <a:lnTo>
                    <a:pt x="241" y="207"/>
                  </a:lnTo>
                  <a:lnTo>
                    <a:pt x="229" y="220"/>
                  </a:lnTo>
                  <a:lnTo>
                    <a:pt x="218" y="232"/>
                  </a:lnTo>
                  <a:lnTo>
                    <a:pt x="214" y="237"/>
                  </a:lnTo>
                  <a:lnTo>
                    <a:pt x="212" y="243"/>
                  </a:lnTo>
                  <a:lnTo>
                    <a:pt x="212" y="243"/>
                  </a:lnTo>
                  <a:lnTo>
                    <a:pt x="214" y="260"/>
                  </a:lnTo>
                  <a:lnTo>
                    <a:pt x="216" y="280"/>
                  </a:lnTo>
                  <a:lnTo>
                    <a:pt x="222" y="301"/>
                  </a:lnTo>
                  <a:lnTo>
                    <a:pt x="116" y="345"/>
                  </a:lnTo>
                  <a:lnTo>
                    <a:pt x="116" y="345"/>
                  </a:lnTo>
                  <a:lnTo>
                    <a:pt x="107" y="295"/>
                  </a:lnTo>
                  <a:lnTo>
                    <a:pt x="97" y="260"/>
                  </a:lnTo>
                  <a:lnTo>
                    <a:pt x="94" y="247"/>
                  </a:lnTo>
                  <a:lnTo>
                    <a:pt x="88" y="239"/>
                  </a:lnTo>
                  <a:lnTo>
                    <a:pt x="88" y="239"/>
                  </a:lnTo>
                  <a:lnTo>
                    <a:pt x="67" y="226"/>
                  </a:lnTo>
                  <a:lnTo>
                    <a:pt x="51" y="216"/>
                  </a:lnTo>
                  <a:lnTo>
                    <a:pt x="36" y="203"/>
                  </a:lnTo>
                  <a:lnTo>
                    <a:pt x="21" y="188"/>
                  </a:lnTo>
                  <a:lnTo>
                    <a:pt x="13" y="178"/>
                  </a:lnTo>
                  <a:lnTo>
                    <a:pt x="7" y="170"/>
                  </a:lnTo>
                  <a:lnTo>
                    <a:pt x="3" y="159"/>
                  </a:lnTo>
                  <a:lnTo>
                    <a:pt x="0" y="149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155" y="0"/>
                  </a:lnTo>
                  <a:lnTo>
                    <a:pt x="212" y="13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8" name="Freeform 133"/>
            <p:cNvSpPr>
              <a:spLocks/>
            </p:cNvSpPr>
            <p:nvPr/>
          </p:nvSpPr>
          <p:spPr bwMode="auto">
            <a:xfrm>
              <a:off x="-5068888" y="1158876"/>
              <a:ext cx="425450" cy="547688"/>
            </a:xfrm>
            <a:custGeom>
              <a:avLst/>
              <a:gdLst>
                <a:gd name="T0" fmla="*/ 212 w 268"/>
                <a:gd name="T1" fmla="*/ 13 h 345"/>
                <a:gd name="T2" fmla="*/ 268 w 268"/>
                <a:gd name="T3" fmla="*/ 105 h 345"/>
                <a:gd name="T4" fmla="*/ 241 w 268"/>
                <a:gd name="T5" fmla="*/ 119 h 345"/>
                <a:gd name="T6" fmla="*/ 241 w 268"/>
                <a:gd name="T7" fmla="*/ 119 h 345"/>
                <a:gd name="T8" fmla="*/ 243 w 268"/>
                <a:gd name="T9" fmla="*/ 128 h 345"/>
                <a:gd name="T10" fmla="*/ 249 w 268"/>
                <a:gd name="T11" fmla="*/ 149 h 345"/>
                <a:gd name="T12" fmla="*/ 252 w 268"/>
                <a:gd name="T13" fmla="*/ 172 h 345"/>
                <a:gd name="T14" fmla="*/ 252 w 268"/>
                <a:gd name="T15" fmla="*/ 184 h 345"/>
                <a:gd name="T16" fmla="*/ 251 w 268"/>
                <a:gd name="T17" fmla="*/ 193 h 345"/>
                <a:gd name="T18" fmla="*/ 251 w 268"/>
                <a:gd name="T19" fmla="*/ 193 h 345"/>
                <a:gd name="T20" fmla="*/ 247 w 268"/>
                <a:gd name="T21" fmla="*/ 201 h 345"/>
                <a:gd name="T22" fmla="*/ 241 w 268"/>
                <a:gd name="T23" fmla="*/ 207 h 345"/>
                <a:gd name="T24" fmla="*/ 229 w 268"/>
                <a:gd name="T25" fmla="*/ 220 h 345"/>
                <a:gd name="T26" fmla="*/ 218 w 268"/>
                <a:gd name="T27" fmla="*/ 232 h 345"/>
                <a:gd name="T28" fmla="*/ 214 w 268"/>
                <a:gd name="T29" fmla="*/ 237 h 345"/>
                <a:gd name="T30" fmla="*/ 212 w 268"/>
                <a:gd name="T31" fmla="*/ 243 h 345"/>
                <a:gd name="T32" fmla="*/ 212 w 268"/>
                <a:gd name="T33" fmla="*/ 243 h 345"/>
                <a:gd name="T34" fmla="*/ 214 w 268"/>
                <a:gd name="T35" fmla="*/ 260 h 345"/>
                <a:gd name="T36" fmla="*/ 216 w 268"/>
                <a:gd name="T37" fmla="*/ 280 h 345"/>
                <a:gd name="T38" fmla="*/ 222 w 268"/>
                <a:gd name="T39" fmla="*/ 301 h 345"/>
                <a:gd name="T40" fmla="*/ 116 w 268"/>
                <a:gd name="T41" fmla="*/ 345 h 345"/>
                <a:gd name="T42" fmla="*/ 116 w 268"/>
                <a:gd name="T43" fmla="*/ 345 h 345"/>
                <a:gd name="T44" fmla="*/ 107 w 268"/>
                <a:gd name="T45" fmla="*/ 295 h 345"/>
                <a:gd name="T46" fmla="*/ 97 w 268"/>
                <a:gd name="T47" fmla="*/ 260 h 345"/>
                <a:gd name="T48" fmla="*/ 94 w 268"/>
                <a:gd name="T49" fmla="*/ 247 h 345"/>
                <a:gd name="T50" fmla="*/ 88 w 268"/>
                <a:gd name="T51" fmla="*/ 239 h 345"/>
                <a:gd name="T52" fmla="*/ 88 w 268"/>
                <a:gd name="T53" fmla="*/ 239 h 345"/>
                <a:gd name="T54" fmla="*/ 67 w 268"/>
                <a:gd name="T55" fmla="*/ 226 h 345"/>
                <a:gd name="T56" fmla="*/ 51 w 268"/>
                <a:gd name="T57" fmla="*/ 216 h 345"/>
                <a:gd name="T58" fmla="*/ 36 w 268"/>
                <a:gd name="T59" fmla="*/ 203 h 345"/>
                <a:gd name="T60" fmla="*/ 21 w 268"/>
                <a:gd name="T61" fmla="*/ 188 h 345"/>
                <a:gd name="T62" fmla="*/ 13 w 268"/>
                <a:gd name="T63" fmla="*/ 178 h 345"/>
                <a:gd name="T64" fmla="*/ 7 w 268"/>
                <a:gd name="T65" fmla="*/ 170 h 345"/>
                <a:gd name="T66" fmla="*/ 3 w 268"/>
                <a:gd name="T67" fmla="*/ 159 h 345"/>
                <a:gd name="T68" fmla="*/ 0 w 268"/>
                <a:gd name="T69" fmla="*/ 149 h 345"/>
                <a:gd name="T70" fmla="*/ 0 w 268"/>
                <a:gd name="T71" fmla="*/ 138 h 345"/>
                <a:gd name="T72" fmla="*/ 0 w 268"/>
                <a:gd name="T73" fmla="*/ 126 h 345"/>
                <a:gd name="T74" fmla="*/ 155 w 268"/>
                <a:gd name="T75" fmla="*/ 0 h 345"/>
                <a:gd name="T76" fmla="*/ 212 w 268"/>
                <a:gd name="T77" fmla="*/ 1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8" h="345">
                  <a:moveTo>
                    <a:pt x="212" y="13"/>
                  </a:moveTo>
                  <a:lnTo>
                    <a:pt x="268" y="105"/>
                  </a:lnTo>
                  <a:lnTo>
                    <a:pt x="241" y="119"/>
                  </a:lnTo>
                  <a:lnTo>
                    <a:pt x="241" y="119"/>
                  </a:lnTo>
                  <a:lnTo>
                    <a:pt x="243" y="128"/>
                  </a:lnTo>
                  <a:lnTo>
                    <a:pt x="249" y="149"/>
                  </a:lnTo>
                  <a:lnTo>
                    <a:pt x="252" y="172"/>
                  </a:lnTo>
                  <a:lnTo>
                    <a:pt x="252" y="184"/>
                  </a:lnTo>
                  <a:lnTo>
                    <a:pt x="251" y="193"/>
                  </a:lnTo>
                  <a:lnTo>
                    <a:pt x="251" y="193"/>
                  </a:lnTo>
                  <a:lnTo>
                    <a:pt x="247" y="201"/>
                  </a:lnTo>
                  <a:lnTo>
                    <a:pt x="241" y="207"/>
                  </a:lnTo>
                  <a:lnTo>
                    <a:pt x="229" y="220"/>
                  </a:lnTo>
                  <a:lnTo>
                    <a:pt x="218" y="232"/>
                  </a:lnTo>
                  <a:lnTo>
                    <a:pt x="214" y="237"/>
                  </a:lnTo>
                  <a:lnTo>
                    <a:pt x="212" y="243"/>
                  </a:lnTo>
                  <a:lnTo>
                    <a:pt x="212" y="243"/>
                  </a:lnTo>
                  <a:lnTo>
                    <a:pt x="214" y="260"/>
                  </a:lnTo>
                  <a:lnTo>
                    <a:pt x="216" y="280"/>
                  </a:lnTo>
                  <a:lnTo>
                    <a:pt x="222" y="301"/>
                  </a:lnTo>
                  <a:lnTo>
                    <a:pt x="116" y="345"/>
                  </a:lnTo>
                  <a:lnTo>
                    <a:pt x="116" y="345"/>
                  </a:lnTo>
                  <a:lnTo>
                    <a:pt x="107" y="295"/>
                  </a:lnTo>
                  <a:lnTo>
                    <a:pt x="97" y="260"/>
                  </a:lnTo>
                  <a:lnTo>
                    <a:pt x="94" y="247"/>
                  </a:lnTo>
                  <a:lnTo>
                    <a:pt x="88" y="239"/>
                  </a:lnTo>
                  <a:lnTo>
                    <a:pt x="88" y="239"/>
                  </a:lnTo>
                  <a:lnTo>
                    <a:pt x="67" y="226"/>
                  </a:lnTo>
                  <a:lnTo>
                    <a:pt x="51" y="216"/>
                  </a:lnTo>
                  <a:lnTo>
                    <a:pt x="36" y="203"/>
                  </a:lnTo>
                  <a:lnTo>
                    <a:pt x="21" y="188"/>
                  </a:lnTo>
                  <a:lnTo>
                    <a:pt x="13" y="178"/>
                  </a:lnTo>
                  <a:lnTo>
                    <a:pt x="7" y="170"/>
                  </a:lnTo>
                  <a:lnTo>
                    <a:pt x="3" y="159"/>
                  </a:lnTo>
                  <a:lnTo>
                    <a:pt x="0" y="149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155" y="0"/>
                  </a:lnTo>
                  <a:lnTo>
                    <a:pt x="212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9" name="Freeform 134"/>
            <p:cNvSpPr>
              <a:spLocks/>
            </p:cNvSpPr>
            <p:nvPr/>
          </p:nvSpPr>
          <p:spPr bwMode="auto">
            <a:xfrm>
              <a:off x="-5068888" y="1201738"/>
              <a:ext cx="242888" cy="379413"/>
            </a:xfrm>
            <a:custGeom>
              <a:avLst/>
              <a:gdLst>
                <a:gd name="T0" fmla="*/ 130 w 153"/>
                <a:gd name="T1" fmla="*/ 162 h 239"/>
                <a:gd name="T2" fmla="*/ 130 w 153"/>
                <a:gd name="T3" fmla="*/ 162 h 239"/>
                <a:gd name="T4" fmla="*/ 118 w 153"/>
                <a:gd name="T5" fmla="*/ 162 h 239"/>
                <a:gd name="T6" fmla="*/ 109 w 153"/>
                <a:gd name="T7" fmla="*/ 159 h 239"/>
                <a:gd name="T8" fmla="*/ 103 w 153"/>
                <a:gd name="T9" fmla="*/ 155 h 239"/>
                <a:gd name="T10" fmla="*/ 99 w 153"/>
                <a:gd name="T11" fmla="*/ 151 h 239"/>
                <a:gd name="T12" fmla="*/ 94 w 153"/>
                <a:gd name="T13" fmla="*/ 143 h 239"/>
                <a:gd name="T14" fmla="*/ 90 w 153"/>
                <a:gd name="T15" fmla="*/ 134 h 239"/>
                <a:gd name="T16" fmla="*/ 90 w 153"/>
                <a:gd name="T17" fmla="*/ 134 h 239"/>
                <a:gd name="T18" fmla="*/ 88 w 153"/>
                <a:gd name="T19" fmla="*/ 126 h 239"/>
                <a:gd name="T20" fmla="*/ 88 w 153"/>
                <a:gd name="T21" fmla="*/ 118 h 239"/>
                <a:gd name="T22" fmla="*/ 88 w 153"/>
                <a:gd name="T23" fmla="*/ 113 h 239"/>
                <a:gd name="T24" fmla="*/ 90 w 153"/>
                <a:gd name="T25" fmla="*/ 107 h 239"/>
                <a:gd name="T26" fmla="*/ 94 w 153"/>
                <a:gd name="T27" fmla="*/ 103 h 239"/>
                <a:gd name="T28" fmla="*/ 97 w 153"/>
                <a:gd name="T29" fmla="*/ 101 h 239"/>
                <a:gd name="T30" fmla="*/ 107 w 153"/>
                <a:gd name="T31" fmla="*/ 99 h 239"/>
                <a:gd name="T32" fmla="*/ 107 w 153"/>
                <a:gd name="T33" fmla="*/ 99 h 239"/>
                <a:gd name="T34" fmla="*/ 111 w 153"/>
                <a:gd name="T35" fmla="*/ 99 h 239"/>
                <a:gd name="T36" fmla="*/ 116 w 153"/>
                <a:gd name="T37" fmla="*/ 105 h 239"/>
                <a:gd name="T38" fmla="*/ 128 w 153"/>
                <a:gd name="T39" fmla="*/ 118 h 239"/>
                <a:gd name="T40" fmla="*/ 128 w 153"/>
                <a:gd name="T41" fmla="*/ 118 h 239"/>
                <a:gd name="T42" fmla="*/ 139 w 153"/>
                <a:gd name="T43" fmla="*/ 134 h 239"/>
                <a:gd name="T44" fmla="*/ 143 w 153"/>
                <a:gd name="T45" fmla="*/ 139 h 239"/>
                <a:gd name="T46" fmla="*/ 145 w 153"/>
                <a:gd name="T47" fmla="*/ 139 h 239"/>
                <a:gd name="T48" fmla="*/ 147 w 153"/>
                <a:gd name="T49" fmla="*/ 139 h 239"/>
                <a:gd name="T50" fmla="*/ 147 w 153"/>
                <a:gd name="T51" fmla="*/ 139 h 239"/>
                <a:gd name="T52" fmla="*/ 149 w 153"/>
                <a:gd name="T53" fmla="*/ 134 h 239"/>
                <a:gd name="T54" fmla="*/ 149 w 153"/>
                <a:gd name="T55" fmla="*/ 126 h 239"/>
                <a:gd name="T56" fmla="*/ 147 w 153"/>
                <a:gd name="T57" fmla="*/ 103 h 239"/>
                <a:gd name="T58" fmla="*/ 141 w 153"/>
                <a:gd name="T59" fmla="*/ 72 h 239"/>
                <a:gd name="T60" fmla="*/ 141 w 153"/>
                <a:gd name="T61" fmla="*/ 72 h 239"/>
                <a:gd name="T62" fmla="*/ 147 w 153"/>
                <a:gd name="T63" fmla="*/ 63 h 239"/>
                <a:gd name="T64" fmla="*/ 151 w 153"/>
                <a:gd name="T65" fmla="*/ 51 h 239"/>
                <a:gd name="T66" fmla="*/ 153 w 153"/>
                <a:gd name="T67" fmla="*/ 42 h 239"/>
                <a:gd name="T68" fmla="*/ 151 w 153"/>
                <a:gd name="T69" fmla="*/ 32 h 239"/>
                <a:gd name="T70" fmla="*/ 149 w 153"/>
                <a:gd name="T71" fmla="*/ 17 h 239"/>
                <a:gd name="T72" fmla="*/ 147 w 153"/>
                <a:gd name="T73" fmla="*/ 11 h 239"/>
                <a:gd name="T74" fmla="*/ 124 w 153"/>
                <a:gd name="T75" fmla="*/ 0 h 239"/>
                <a:gd name="T76" fmla="*/ 0 w 153"/>
                <a:gd name="T77" fmla="*/ 99 h 239"/>
                <a:gd name="T78" fmla="*/ 0 w 153"/>
                <a:gd name="T79" fmla="*/ 99 h 239"/>
                <a:gd name="T80" fmla="*/ 0 w 153"/>
                <a:gd name="T81" fmla="*/ 111 h 239"/>
                <a:gd name="T82" fmla="*/ 0 w 153"/>
                <a:gd name="T83" fmla="*/ 122 h 239"/>
                <a:gd name="T84" fmla="*/ 3 w 153"/>
                <a:gd name="T85" fmla="*/ 132 h 239"/>
                <a:gd name="T86" fmla="*/ 7 w 153"/>
                <a:gd name="T87" fmla="*/ 143 h 239"/>
                <a:gd name="T88" fmla="*/ 13 w 153"/>
                <a:gd name="T89" fmla="*/ 151 h 239"/>
                <a:gd name="T90" fmla="*/ 21 w 153"/>
                <a:gd name="T91" fmla="*/ 161 h 239"/>
                <a:gd name="T92" fmla="*/ 36 w 153"/>
                <a:gd name="T93" fmla="*/ 176 h 239"/>
                <a:gd name="T94" fmla="*/ 51 w 153"/>
                <a:gd name="T95" fmla="*/ 189 h 239"/>
                <a:gd name="T96" fmla="*/ 67 w 153"/>
                <a:gd name="T97" fmla="*/ 199 h 239"/>
                <a:gd name="T98" fmla="*/ 88 w 153"/>
                <a:gd name="T99" fmla="*/ 212 h 239"/>
                <a:gd name="T100" fmla="*/ 88 w 153"/>
                <a:gd name="T101" fmla="*/ 212 h 239"/>
                <a:gd name="T102" fmla="*/ 92 w 153"/>
                <a:gd name="T103" fmla="*/ 216 h 239"/>
                <a:gd name="T104" fmla="*/ 95 w 153"/>
                <a:gd name="T105" fmla="*/ 222 h 239"/>
                <a:gd name="T106" fmla="*/ 101 w 153"/>
                <a:gd name="T107" fmla="*/ 239 h 239"/>
                <a:gd name="T108" fmla="*/ 101 w 153"/>
                <a:gd name="T109" fmla="*/ 239 h 239"/>
                <a:gd name="T110" fmla="*/ 115 w 153"/>
                <a:gd name="T111" fmla="*/ 228 h 239"/>
                <a:gd name="T112" fmla="*/ 122 w 153"/>
                <a:gd name="T113" fmla="*/ 214 h 239"/>
                <a:gd name="T114" fmla="*/ 128 w 153"/>
                <a:gd name="T115" fmla="*/ 203 h 239"/>
                <a:gd name="T116" fmla="*/ 132 w 153"/>
                <a:gd name="T117" fmla="*/ 191 h 239"/>
                <a:gd name="T118" fmla="*/ 132 w 153"/>
                <a:gd name="T119" fmla="*/ 180 h 239"/>
                <a:gd name="T120" fmla="*/ 132 w 153"/>
                <a:gd name="T121" fmla="*/ 170 h 239"/>
                <a:gd name="T122" fmla="*/ 130 w 153"/>
                <a:gd name="T123" fmla="*/ 1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9">
                  <a:moveTo>
                    <a:pt x="130" y="162"/>
                  </a:moveTo>
                  <a:lnTo>
                    <a:pt x="130" y="162"/>
                  </a:lnTo>
                  <a:lnTo>
                    <a:pt x="118" y="162"/>
                  </a:lnTo>
                  <a:lnTo>
                    <a:pt x="109" y="159"/>
                  </a:lnTo>
                  <a:lnTo>
                    <a:pt x="103" y="155"/>
                  </a:lnTo>
                  <a:lnTo>
                    <a:pt x="99" y="151"/>
                  </a:lnTo>
                  <a:lnTo>
                    <a:pt x="94" y="143"/>
                  </a:lnTo>
                  <a:lnTo>
                    <a:pt x="90" y="134"/>
                  </a:lnTo>
                  <a:lnTo>
                    <a:pt x="90" y="134"/>
                  </a:lnTo>
                  <a:lnTo>
                    <a:pt x="88" y="126"/>
                  </a:lnTo>
                  <a:lnTo>
                    <a:pt x="88" y="118"/>
                  </a:lnTo>
                  <a:lnTo>
                    <a:pt x="88" y="113"/>
                  </a:lnTo>
                  <a:lnTo>
                    <a:pt x="90" y="107"/>
                  </a:lnTo>
                  <a:lnTo>
                    <a:pt x="94" y="103"/>
                  </a:lnTo>
                  <a:lnTo>
                    <a:pt x="97" y="101"/>
                  </a:lnTo>
                  <a:lnTo>
                    <a:pt x="107" y="99"/>
                  </a:lnTo>
                  <a:lnTo>
                    <a:pt x="107" y="99"/>
                  </a:lnTo>
                  <a:lnTo>
                    <a:pt x="111" y="99"/>
                  </a:lnTo>
                  <a:lnTo>
                    <a:pt x="116" y="105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9" y="134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7" y="139"/>
                  </a:lnTo>
                  <a:lnTo>
                    <a:pt x="147" y="139"/>
                  </a:lnTo>
                  <a:lnTo>
                    <a:pt x="149" y="134"/>
                  </a:lnTo>
                  <a:lnTo>
                    <a:pt x="149" y="126"/>
                  </a:lnTo>
                  <a:lnTo>
                    <a:pt x="147" y="103"/>
                  </a:lnTo>
                  <a:lnTo>
                    <a:pt x="141" y="72"/>
                  </a:lnTo>
                  <a:lnTo>
                    <a:pt x="141" y="72"/>
                  </a:lnTo>
                  <a:lnTo>
                    <a:pt x="147" y="63"/>
                  </a:lnTo>
                  <a:lnTo>
                    <a:pt x="151" y="51"/>
                  </a:lnTo>
                  <a:lnTo>
                    <a:pt x="153" y="42"/>
                  </a:lnTo>
                  <a:lnTo>
                    <a:pt x="151" y="32"/>
                  </a:lnTo>
                  <a:lnTo>
                    <a:pt x="149" y="17"/>
                  </a:lnTo>
                  <a:lnTo>
                    <a:pt x="147" y="11"/>
                  </a:lnTo>
                  <a:lnTo>
                    <a:pt x="124" y="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3" y="132"/>
                  </a:lnTo>
                  <a:lnTo>
                    <a:pt x="7" y="143"/>
                  </a:lnTo>
                  <a:lnTo>
                    <a:pt x="13" y="151"/>
                  </a:lnTo>
                  <a:lnTo>
                    <a:pt x="21" y="161"/>
                  </a:lnTo>
                  <a:lnTo>
                    <a:pt x="36" y="176"/>
                  </a:lnTo>
                  <a:lnTo>
                    <a:pt x="51" y="189"/>
                  </a:lnTo>
                  <a:lnTo>
                    <a:pt x="67" y="199"/>
                  </a:lnTo>
                  <a:lnTo>
                    <a:pt x="88" y="212"/>
                  </a:lnTo>
                  <a:lnTo>
                    <a:pt x="88" y="212"/>
                  </a:lnTo>
                  <a:lnTo>
                    <a:pt x="92" y="216"/>
                  </a:lnTo>
                  <a:lnTo>
                    <a:pt x="95" y="222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5" y="228"/>
                  </a:lnTo>
                  <a:lnTo>
                    <a:pt x="122" y="214"/>
                  </a:lnTo>
                  <a:lnTo>
                    <a:pt x="128" y="203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70"/>
                  </a:lnTo>
                  <a:lnTo>
                    <a:pt x="130" y="162"/>
                  </a:lnTo>
                  <a:close/>
                </a:path>
              </a:pathLst>
            </a:custGeom>
            <a:solidFill>
              <a:srgbClr val="101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0" name="Freeform 135"/>
            <p:cNvSpPr>
              <a:spLocks/>
            </p:cNvSpPr>
            <p:nvPr/>
          </p:nvSpPr>
          <p:spPr bwMode="auto">
            <a:xfrm>
              <a:off x="-5068888" y="1201738"/>
              <a:ext cx="242888" cy="379413"/>
            </a:xfrm>
            <a:custGeom>
              <a:avLst/>
              <a:gdLst>
                <a:gd name="T0" fmla="*/ 130 w 153"/>
                <a:gd name="T1" fmla="*/ 162 h 239"/>
                <a:gd name="T2" fmla="*/ 130 w 153"/>
                <a:gd name="T3" fmla="*/ 162 h 239"/>
                <a:gd name="T4" fmla="*/ 118 w 153"/>
                <a:gd name="T5" fmla="*/ 162 h 239"/>
                <a:gd name="T6" fmla="*/ 109 w 153"/>
                <a:gd name="T7" fmla="*/ 159 h 239"/>
                <a:gd name="T8" fmla="*/ 103 w 153"/>
                <a:gd name="T9" fmla="*/ 155 h 239"/>
                <a:gd name="T10" fmla="*/ 99 w 153"/>
                <a:gd name="T11" fmla="*/ 151 h 239"/>
                <a:gd name="T12" fmla="*/ 94 w 153"/>
                <a:gd name="T13" fmla="*/ 143 h 239"/>
                <a:gd name="T14" fmla="*/ 90 w 153"/>
                <a:gd name="T15" fmla="*/ 134 h 239"/>
                <a:gd name="T16" fmla="*/ 90 w 153"/>
                <a:gd name="T17" fmla="*/ 134 h 239"/>
                <a:gd name="T18" fmla="*/ 88 w 153"/>
                <a:gd name="T19" fmla="*/ 126 h 239"/>
                <a:gd name="T20" fmla="*/ 88 w 153"/>
                <a:gd name="T21" fmla="*/ 118 h 239"/>
                <a:gd name="T22" fmla="*/ 88 w 153"/>
                <a:gd name="T23" fmla="*/ 113 h 239"/>
                <a:gd name="T24" fmla="*/ 90 w 153"/>
                <a:gd name="T25" fmla="*/ 107 h 239"/>
                <a:gd name="T26" fmla="*/ 94 w 153"/>
                <a:gd name="T27" fmla="*/ 103 h 239"/>
                <a:gd name="T28" fmla="*/ 97 w 153"/>
                <a:gd name="T29" fmla="*/ 101 h 239"/>
                <a:gd name="T30" fmla="*/ 107 w 153"/>
                <a:gd name="T31" fmla="*/ 99 h 239"/>
                <a:gd name="T32" fmla="*/ 107 w 153"/>
                <a:gd name="T33" fmla="*/ 99 h 239"/>
                <a:gd name="T34" fmla="*/ 111 w 153"/>
                <a:gd name="T35" fmla="*/ 99 h 239"/>
                <a:gd name="T36" fmla="*/ 116 w 153"/>
                <a:gd name="T37" fmla="*/ 105 h 239"/>
                <a:gd name="T38" fmla="*/ 128 w 153"/>
                <a:gd name="T39" fmla="*/ 118 h 239"/>
                <a:gd name="T40" fmla="*/ 128 w 153"/>
                <a:gd name="T41" fmla="*/ 118 h 239"/>
                <a:gd name="T42" fmla="*/ 139 w 153"/>
                <a:gd name="T43" fmla="*/ 134 h 239"/>
                <a:gd name="T44" fmla="*/ 143 w 153"/>
                <a:gd name="T45" fmla="*/ 139 h 239"/>
                <a:gd name="T46" fmla="*/ 145 w 153"/>
                <a:gd name="T47" fmla="*/ 139 h 239"/>
                <a:gd name="T48" fmla="*/ 147 w 153"/>
                <a:gd name="T49" fmla="*/ 139 h 239"/>
                <a:gd name="T50" fmla="*/ 147 w 153"/>
                <a:gd name="T51" fmla="*/ 139 h 239"/>
                <a:gd name="T52" fmla="*/ 149 w 153"/>
                <a:gd name="T53" fmla="*/ 134 h 239"/>
                <a:gd name="T54" fmla="*/ 149 w 153"/>
                <a:gd name="T55" fmla="*/ 126 h 239"/>
                <a:gd name="T56" fmla="*/ 147 w 153"/>
                <a:gd name="T57" fmla="*/ 103 h 239"/>
                <a:gd name="T58" fmla="*/ 141 w 153"/>
                <a:gd name="T59" fmla="*/ 72 h 239"/>
                <a:gd name="T60" fmla="*/ 141 w 153"/>
                <a:gd name="T61" fmla="*/ 72 h 239"/>
                <a:gd name="T62" fmla="*/ 147 w 153"/>
                <a:gd name="T63" fmla="*/ 63 h 239"/>
                <a:gd name="T64" fmla="*/ 151 w 153"/>
                <a:gd name="T65" fmla="*/ 51 h 239"/>
                <a:gd name="T66" fmla="*/ 153 w 153"/>
                <a:gd name="T67" fmla="*/ 42 h 239"/>
                <a:gd name="T68" fmla="*/ 151 w 153"/>
                <a:gd name="T69" fmla="*/ 32 h 239"/>
                <a:gd name="T70" fmla="*/ 149 w 153"/>
                <a:gd name="T71" fmla="*/ 17 h 239"/>
                <a:gd name="T72" fmla="*/ 147 w 153"/>
                <a:gd name="T73" fmla="*/ 11 h 239"/>
                <a:gd name="T74" fmla="*/ 124 w 153"/>
                <a:gd name="T75" fmla="*/ 0 h 239"/>
                <a:gd name="T76" fmla="*/ 0 w 153"/>
                <a:gd name="T77" fmla="*/ 99 h 239"/>
                <a:gd name="T78" fmla="*/ 0 w 153"/>
                <a:gd name="T79" fmla="*/ 99 h 239"/>
                <a:gd name="T80" fmla="*/ 0 w 153"/>
                <a:gd name="T81" fmla="*/ 111 h 239"/>
                <a:gd name="T82" fmla="*/ 0 w 153"/>
                <a:gd name="T83" fmla="*/ 122 h 239"/>
                <a:gd name="T84" fmla="*/ 3 w 153"/>
                <a:gd name="T85" fmla="*/ 132 h 239"/>
                <a:gd name="T86" fmla="*/ 7 w 153"/>
                <a:gd name="T87" fmla="*/ 143 h 239"/>
                <a:gd name="T88" fmla="*/ 13 w 153"/>
                <a:gd name="T89" fmla="*/ 151 h 239"/>
                <a:gd name="T90" fmla="*/ 21 w 153"/>
                <a:gd name="T91" fmla="*/ 161 h 239"/>
                <a:gd name="T92" fmla="*/ 36 w 153"/>
                <a:gd name="T93" fmla="*/ 176 h 239"/>
                <a:gd name="T94" fmla="*/ 51 w 153"/>
                <a:gd name="T95" fmla="*/ 189 h 239"/>
                <a:gd name="T96" fmla="*/ 67 w 153"/>
                <a:gd name="T97" fmla="*/ 199 h 239"/>
                <a:gd name="T98" fmla="*/ 88 w 153"/>
                <a:gd name="T99" fmla="*/ 212 h 239"/>
                <a:gd name="T100" fmla="*/ 88 w 153"/>
                <a:gd name="T101" fmla="*/ 212 h 239"/>
                <a:gd name="T102" fmla="*/ 92 w 153"/>
                <a:gd name="T103" fmla="*/ 216 h 239"/>
                <a:gd name="T104" fmla="*/ 95 w 153"/>
                <a:gd name="T105" fmla="*/ 222 h 239"/>
                <a:gd name="T106" fmla="*/ 101 w 153"/>
                <a:gd name="T107" fmla="*/ 239 h 239"/>
                <a:gd name="T108" fmla="*/ 101 w 153"/>
                <a:gd name="T109" fmla="*/ 239 h 239"/>
                <a:gd name="T110" fmla="*/ 115 w 153"/>
                <a:gd name="T111" fmla="*/ 228 h 239"/>
                <a:gd name="T112" fmla="*/ 122 w 153"/>
                <a:gd name="T113" fmla="*/ 214 h 239"/>
                <a:gd name="T114" fmla="*/ 128 w 153"/>
                <a:gd name="T115" fmla="*/ 203 h 239"/>
                <a:gd name="T116" fmla="*/ 132 w 153"/>
                <a:gd name="T117" fmla="*/ 191 h 239"/>
                <a:gd name="T118" fmla="*/ 132 w 153"/>
                <a:gd name="T119" fmla="*/ 180 h 239"/>
                <a:gd name="T120" fmla="*/ 132 w 153"/>
                <a:gd name="T121" fmla="*/ 170 h 239"/>
                <a:gd name="T122" fmla="*/ 130 w 153"/>
                <a:gd name="T123" fmla="*/ 1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9">
                  <a:moveTo>
                    <a:pt x="130" y="162"/>
                  </a:moveTo>
                  <a:lnTo>
                    <a:pt x="130" y="162"/>
                  </a:lnTo>
                  <a:lnTo>
                    <a:pt x="118" y="162"/>
                  </a:lnTo>
                  <a:lnTo>
                    <a:pt x="109" y="159"/>
                  </a:lnTo>
                  <a:lnTo>
                    <a:pt x="103" y="155"/>
                  </a:lnTo>
                  <a:lnTo>
                    <a:pt x="99" y="151"/>
                  </a:lnTo>
                  <a:lnTo>
                    <a:pt x="94" y="143"/>
                  </a:lnTo>
                  <a:lnTo>
                    <a:pt x="90" y="134"/>
                  </a:lnTo>
                  <a:lnTo>
                    <a:pt x="90" y="134"/>
                  </a:lnTo>
                  <a:lnTo>
                    <a:pt x="88" y="126"/>
                  </a:lnTo>
                  <a:lnTo>
                    <a:pt x="88" y="118"/>
                  </a:lnTo>
                  <a:lnTo>
                    <a:pt x="88" y="113"/>
                  </a:lnTo>
                  <a:lnTo>
                    <a:pt x="90" y="107"/>
                  </a:lnTo>
                  <a:lnTo>
                    <a:pt x="94" y="103"/>
                  </a:lnTo>
                  <a:lnTo>
                    <a:pt x="97" y="101"/>
                  </a:lnTo>
                  <a:lnTo>
                    <a:pt x="107" y="99"/>
                  </a:lnTo>
                  <a:lnTo>
                    <a:pt x="107" y="99"/>
                  </a:lnTo>
                  <a:lnTo>
                    <a:pt x="111" y="99"/>
                  </a:lnTo>
                  <a:lnTo>
                    <a:pt x="116" y="105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9" y="134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7" y="139"/>
                  </a:lnTo>
                  <a:lnTo>
                    <a:pt x="147" y="139"/>
                  </a:lnTo>
                  <a:lnTo>
                    <a:pt x="149" y="134"/>
                  </a:lnTo>
                  <a:lnTo>
                    <a:pt x="149" y="126"/>
                  </a:lnTo>
                  <a:lnTo>
                    <a:pt x="147" y="103"/>
                  </a:lnTo>
                  <a:lnTo>
                    <a:pt x="141" y="72"/>
                  </a:lnTo>
                  <a:lnTo>
                    <a:pt x="141" y="72"/>
                  </a:lnTo>
                  <a:lnTo>
                    <a:pt x="147" y="63"/>
                  </a:lnTo>
                  <a:lnTo>
                    <a:pt x="151" y="51"/>
                  </a:lnTo>
                  <a:lnTo>
                    <a:pt x="153" y="42"/>
                  </a:lnTo>
                  <a:lnTo>
                    <a:pt x="151" y="32"/>
                  </a:lnTo>
                  <a:lnTo>
                    <a:pt x="149" y="17"/>
                  </a:lnTo>
                  <a:lnTo>
                    <a:pt x="147" y="11"/>
                  </a:lnTo>
                  <a:lnTo>
                    <a:pt x="124" y="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3" y="132"/>
                  </a:lnTo>
                  <a:lnTo>
                    <a:pt x="7" y="143"/>
                  </a:lnTo>
                  <a:lnTo>
                    <a:pt x="13" y="151"/>
                  </a:lnTo>
                  <a:lnTo>
                    <a:pt x="21" y="161"/>
                  </a:lnTo>
                  <a:lnTo>
                    <a:pt x="36" y="176"/>
                  </a:lnTo>
                  <a:lnTo>
                    <a:pt x="51" y="189"/>
                  </a:lnTo>
                  <a:lnTo>
                    <a:pt x="67" y="199"/>
                  </a:lnTo>
                  <a:lnTo>
                    <a:pt x="88" y="212"/>
                  </a:lnTo>
                  <a:lnTo>
                    <a:pt x="88" y="212"/>
                  </a:lnTo>
                  <a:lnTo>
                    <a:pt x="92" y="216"/>
                  </a:lnTo>
                  <a:lnTo>
                    <a:pt x="95" y="222"/>
                  </a:lnTo>
                  <a:lnTo>
                    <a:pt x="101" y="239"/>
                  </a:lnTo>
                  <a:lnTo>
                    <a:pt x="101" y="239"/>
                  </a:lnTo>
                  <a:lnTo>
                    <a:pt x="115" y="228"/>
                  </a:lnTo>
                  <a:lnTo>
                    <a:pt x="122" y="214"/>
                  </a:lnTo>
                  <a:lnTo>
                    <a:pt x="128" y="203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70"/>
                  </a:lnTo>
                  <a:lnTo>
                    <a:pt x="130" y="1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1" name="Freeform 136"/>
            <p:cNvSpPr>
              <a:spLocks/>
            </p:cNvSpPr>
            <p:nvPr/>
          </p:nvSpPr>
          <p:spPr bwMode="auto">
            <a:xfrm>
              <a:off x="-5157788" y="1514476"/>
              <a:ext cx="769938" cy="1246188"/>
            </a:xfrm>
            <a:custGeom>
              <a:avLst/>
              <a:gdLst>
                <a:gd name="T0" fmla="*/ 0 w 485"/>
                <a:gd name="T1" fmla="*/ 205 h 785"/>
                <a:gd name="T2" fmla="*/ 0 w 485"/>
                <a:gd name="T3" fmla="*/ 205 h 785"/>
                <a:gd name="T4" fmla="*/ 21 w 485"/>
                <a:gd name="T5" fmla="*/ 192 h 785"/>
                <a:gd name="T6" fmla="*/ 48 w 485"/>
                <a:gd name="T7" fmla="*/ 176 h 785"/>
                <a:gd name="T8" fmla="*/ 75 w 485"/>
                <a:gd name="T9" fmla="*/ 163 h 785"/>
                <a:gd name="T10" fmla="*/ 105 w 485"/>
                <a:gd name="T11" fmla="*/ 147 h 785"/>
                <a:gd name="T12" fmla="*/ 171 w 485"/>
                <a:gd name="T13" fmla="*/ 121 h 785"/>
                <a:gd name="T14" fmla="*/ 240 w 485"/>
                <a:gd name="T15" fmla="*/ 94 h 785"/>
                <a:gd name="T16" fmla="*/ 368 w 485"/>
                <a:gd name="T17" fmla="*/ 44 h 785"/>
                <a:gd name="T18" fmla="*/ 420 w 485"/>
                <a:gd name="T19" fmla="*/ 21 h 785"/>
                <a:gd name="T20" fmla="*/ 441 w 485"/>
                <a:gd name="T21" fmla="*/ 11 h 785"/>
                <a:gd name="T22" fmla="*/ 460 w 485"/>
                <a:gd name="T23" fmla="*/ 0 h 785"/>
                <a:gd name="T24" fmla="*/ 460 w 485"/>
                <a:gd name="T25" fmla="*/ 0 h 785"/>
                <a:gd name="T26" fmla="*/ 456 w 485"/>
                <a:gd name="T27" fmla="*/ 92 h 785"/>
                <a:gd name="T28" fmla="*/ 454 w 485"/>
                <a:gd name="T29" fmla="*/ 192 h 785"/>
                <a:gd name="T30" fmla="*/ 454 w 485"/>
                <a:gd name="T31" fmla="*/ 308 h 785"/>
                <a:gd name="T32" fmla="*/ 456 w 485"/>
                <a:gd name="T33" fmla="*/ 435 h 785"/>
                <a:gd name="T34" fmla="*/ 460 w 485"/>
                <a:gd name="T35" fmla="*/ 559 h 785"/>
                <a:gd name="T36" fmla="*/ 464 w 485"/>
                <a:gd name="T37" fmla="*/ 617 h 785"/>
                <a:gd name="T38" fmla="*/ 469 w 485"/>
                <a:gd name="T39" fmla="*/ 670 h 785"/>
                <a:gd name="T40" fmla="*/ 475 w 485"/>
                <a:gd name="T41" fmla="*/ 716 h 785"/>
                <a:gd name="T42" fmla="*/ 485 w 485"/>
                <a:gd name="T43" fmla="*/ 755 h 785"/>
                <a:gd name="T44" fmla="*/ 485 w 485"/>
                <a:gd name="T45" fmla="*/ 755 h 785"/>
                <a:gd name="T46" fmla="*/ 450 w 485"/>
                <a:gd name="T47" fmla="*/ 762 h 785"/>
                <a:gd name="T48" fmla="*/ 408 w 485"/>
                <a:gd name="T49" fmla="*/ 768 h 785"/>
                <a:gd name="T50" fmla="*/ 354 w 485"/>
                <a:gd name="T51" fmla="*/ 774 h 785"/>
                <a:gd name="T52" fmla="*/ 285 w 485"/>
                <a:gd name="T53" fmla="*/ 780 h 785"/>
                <a:gd name="T54" fmla="*/ 205 w 485"/>
                <a:gd name="T55" fmla="*/ 783 h 785"/>
                <a:gd name="T56" fmla="*/ 115 w 485"/>
                <a:gd name="T57" fmla="*/ 785 h 785"/>
                <a:gd name="T58" fmla="*/ 67 w 485"/>
                <a:gd name="T59" fmla="*/ 783 h 785"/>
                <a:gd name="T60" fmla="*/ 15 w 485"/>
                <a:gd name="T61" fmla="*/ 782 h 785"/>
                <a:gd name="T62" fmla="*/ 15 w 485"/>
                <a:gd name="T63" fmla="*/ 782 h 785"/>
                <a:gd name="T64" fmla="*/ 23 w 485"/>
                <a:gd name="T65" fmla="*/ 716 h 785"/>
                <a:gd name="T66" fmla="*/ 29 w 485"/>
                <a:gd name="T67" fmla="*/ 646 h 785"/>
                <a:gd name="T68" fmla="*/ 35 w 485"/>
                <a:gd name="T69" fmla="*/ 559 h 785"/>
                <a:gd name="T70" fmla="*/ 35 w 485"/>
                <a:gd name="T71" fmla="*/ 511 h 785"/>
                <a:gd name="T72" fmla="*/ 35 w 485"/>
                <a:gd name="T73" fmla="*/ 464 h 785"/>
                <a:gd name="T74" fmla="*/ 35 w 485"/>
                <a:gd name="T75" fmla="*/ 416 h 785"/>
                <a:gd name="T76" fmla="*/ 31 w 485"/>
                <a:gd name="T77" fmla="*/ 370 h 785"/>
                <a:gd name="T78" fmla="*/ 27 w 485"/>
                <a:gd name="T79" fmla="*/ 324 h 785"/>
                <a:gd name="T80" fmla="*/ 21 w 485"/>
                <a:gd name="T81" fmla="*/ 280 h 785"/>
                <a:gd name="T82" fmla="*/ 12 w 485"/>
                <a:gd name="T83" fmla="*/ 241 h 785"/>
                <a:gd name="T84" fmla="*/ 0 w 485"/>
                <a:gd name="T85" fmla="*/ 20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" h="785">
                  <a:moveTo>
                    <a:pt x="0" y="205"/>
                  </a:moveTo>
                  <a:lnTo>
                    <a:pt x="0" y="205"/>
                  </a:lnTo>
                  <a:lnTo>
                    <a:pt x="21" y="192"/>
                  </a:lnTo>
                  <a:lnTo>
                    <a:pt x="48" y="176"/>
                  </a:lnTo>
                  <a:lnTo>
                    <a:pt x="75" y="163"/>
                  </a:lnTo>
                  <a:lnTo>
                    <a:pt x="105" y="147"/>
                  </a:lnTo>
                  <a:lnTo>
                    <a:pt x="171" y="121"/>
                  </a:lnTo>
                  <a:lnTo>
                    <a:pt x="240" y="94"/>
                  </a:lnTo>
                  <a:lnTo>
                    <a:pt x="368" y="44"/>
                  </a:lnTo>
                  <a:lnTo>
                    <a:pt x="420" y="21"/>
                  </a:lnTo>
                  <a:lnTo>
                    <a:pt x="441" y="11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6" y="92"/>
                  </a:lnTo>
                  <a:lnTo>
                    <a:pt x="454" y="192"/>
                  </a:lnTo>
                  <a:lnTo>
                    <a:pt x="454" y="308"/>
                  </a:lnTo>
                  <a:lnTo>
                    <a:pt x="456" y="435"/>
                  </a:lnTo>
                  <a:lnTo>
                    <a:pt x="460" y="559"/>
                  </a:lnTo>
                  <a:lnTo>
                    <a:pt x="464" y="617"/>
                  </a:lnTo>
                  <a:lnTo>
                    <a:pt x="469" y="670"/>
                  </a:lnTo>
                  <a:lnTo>
                    <a:pt x="475" y="716"/>
                  </a:lnTo>
                  <a:lnTo>
                    <a:pt x="485" y="755"/>
                  </a:lnTo>
                  <a:lnTo>
                    <a:pt x="485" y="755"/>
                  </a:lnTo>
                  <a:lnTo>
                    <a:pt x="450" y="762"/>
                  </a:lnTo>
                  <a:lnTo>
                    <a:pt x="408" y="768"/>
                  </a:lnTo>
                  <a:lnTo>
                    <a:pt x="354" y="774"/>
                  </a:lnTo>
                  <a:lnTo>
                    <a:pt x="285" y="780"/>
                  </a:lnTo>
                  <a:lnTo>
                    <a:pt x="205" y="783"/>
                  </a:lnTo>
                  <a:lnTo>
                    <a:pt x="115" y="785"/>
                  </a:lnTo>
                  <a:lnTo>
                    <a:pt x="67" y="783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23" y="716"/>
                  </a:lnTo>
                  <a:lnTo>
                    <a:pt x="29" y="646"/>
                  </a:lnTo>
                  <a:lnTo>
                    <a:pt x="35" y="559"/>
                  </a:lnTo>
                  <a:lnTo>
                    <a:pt x="35" y="511"/>
                  </a:lnTo>
                  <a:lnTo>
                    <a:pt x="35" y="464"/>
                  </a:lnTo>
                  <a:lnTo>
                    <a:pt x="35" y="416"/>
                  </a:lnTo>
                  <a:lnTo>
                    <a:pt x="31" y="370"/>
                  </a:lnTo>
                  <a:lnTo>
                    <a:pt x="27" y="324"/>
                  </a:lnTo>
                  <a:lnTo>
                    <a:pt x="21" y="280"/>
                  </a:lnTo>
                  <a:lnTo>
                    <a:pt x="12" y="241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F15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2" name="Freeform 137"/>
            <p:cNvSpPr>
              <a:spLocks/>
            </p:cNvSpPr>
            <p:nvPr/>
          </p:nvSpPr>
          <p:spPr bwMode="auto">
            <a:xfrm>
              <a:off x="-5157788" y="1514476"/>
              <a:ext cx="769938" cy="1246188"/>
            </a:xfrm>
            <a:custGeom>
              <a:avLst/>
              <a:gdLst>
                <a:gd name="T0" fmla="*/ 0 w 485"/>
                <a:gd name="T1" fmla="*/ 205 h 785"/>
                <a:gd name="T2" fmla="*/ 0 w 485"/>
                <a:gd name="T3" fmla="*/ 205 h 785"/>
                <a:gd name="T4" fmla="*/ 21 w 485"/>
                <a:gd name="T5" fmla="*/ 192 h 785"/>
                <a:gd name="T6" fmla="*/ 48 w 485"/>
                <a:gd name="T7" fmla="*/ 176 h 785"/>
                <a:gd name="T8" fmla="*/ 75 w 485"/>
                <a:gd name="T9" fmla="*/ 163 h 785"/>
                <a:gd name="T10" fmla="*/ 105 w 485"/>
                <a:gd name="T11" fmla="*/ 147 h 785"/>
                <a:gd name="T12" fmla="*/ 171 w 485"/>
                <a:gd name="T13" fmla="*/ 121 h 785"/>
                <a:gd name="T14" fmla="*/ 240 w 485"/>
                <a:gd name="T15" fmla="*/ 94 h 785"/>
                <a:gd name="T16" fmla="*/ 368 w 485"/>
                <a:gd name="T17" fmla="*/ 44 h 785"/>
                <a:gd name="T18" fmla="*/ 420 w 485"/>
                <a:gd name="T19" fmla="*/ 21 h 785"/>
                <a:gd name="T20" fmla="*/ 441 w 485"/>
                <a:gd name="T21" fmla="*/ 11 h 785"/>
                <a:gd name="T22" fmla="*/ 460 w 485"/>
                <a:gd name="T23" fmla="*/ 0 h 785"/>
                <a:gd name="T24" fmla="*/ 460 w 485"/>
                <a:gd name="T25" fmla="*/ 0 h 785"/>
                <a:gd name="T26" fmla="*/ 456 w 485"/>
                <a:gd name="T27" fmla="*/ 92 h 785"/>
                <a:gd name="T28" fmla="*/ 454 w 485"/>
                <a:gd name="T29" fmla="*/ 192 h 785"/>
                <a:gd name="T30" fmla="*/ 454 w 485"/>
                <a:gd name="T31" fmla="*/ 308 h 785"/>
                <a:gd name="T32" fmla="*/ 456 w 485"/>
                <a:gd name="T33" fmla="*/ 435 h 785"/>
                <a:gd name="T34" fmla="*/ 460 w 485"/>
                <a:gd name="T35" fmla="*/ 559 h 785"/>
                <a:gd name="T36" fmla="*/ 464 w 485"/>
                <a:gd name="T37" fmla="*/ 617 h 785"/>
                <a:gd name="T38" fmla="*/ 469 w 485"/>
                <a:gd name="T39" fmla="*/ 670 h 785"/>
                <a:gd name="T40" fmla="*/ 475 w 485"/>
                <a:gd name="T41" fmla="*/ 716 h 785"/>
                <a:gd name="T42" fmla="*/ 485 w 485"/>
                <a:gd name="T43" fmla="*/ 755 h 785"/>
                <a:gd name="T44" fmla="*/ 485 w 485"/>
                <a:gd name="T45" fmla="*/ 755 h 785"/>
                <a:gd name="T46" fmla="*/ 450 w 485"/>
                <a:gd name="T47" fmla="*/ 762 h 785"/>
                <a:gd name="T48" fmla="*/ 408 w 485"/>
                <a:gd name="T49" fmla="*/ 768 h 785"/>
                <a:gd name="T50" fmla="*/ 354 w 485"/>
                <a:gd name="T51" fmla="*/ 774 h 785"/>
                <a:gd name="T52" fmla="*/ 285 w 485"/>
                <a:gd name="T53" fmla="*/ 780 h 785"/>
                <a:gd name="T54" fmla="*/ 205 w 485"/>
                <a:gd name="T55" fmla="*/ 783 h 785"/>
                <a:gd name="T56" fmla="*/ 115 w 485"/>
                <a:gd name="T57" fmla="*/ 785 h 785"/>
                <a:gd name="T58" fmla="*/ 67 w 485"/>
                <a:gd name="T59" fmla="*/ 783 h 785"/>
                <a:gd name="T60" fmla="*/ 15 w 485"/>
                <a:gd name="T61" fmla="*/ 782 h 785"/>
                <a:gd name="T62" fmla="*/ 15 w 485"/>
                <a:gd name="T63" fmla="*/ 782 h 785"/>
                <a:gd name="T64" fmla="*/ 23 w 485"/>
                <a:gd name="T65" fmla="*/ 716 h 785"/>
                <a:gd name="T66" fmla="*/ 29 w 485"/>
                <a:gd name="T67" fmla="*/ 646 h 785"/>
                <a:gd name="T68" fmla="*/ 35 w 485"/>
                <a:gd name="T69" fmla="*/ 559 h 785"/>
                <a:gd name="T70" fmla="*/ 35 w 485"/>
                <a:gd name="T71" fmla="*/ 511 h 785"/>
                <a:gd name="T72" fmla="*/ 35 w 485"/>
                <a:gd name="T73" fmla="*/ 464 h 785"/>
                <a:gd name="T74" fmla="*/ 35 w 485"/>
                <a:gd name="T75" fmla="*/ 416 h 785"/>
                <a:gd name="T76" fmla="*/ 31 w 485"/>
                <a:gd name="T77" fmla="*/ 370 h 785"/>
                <a:gd name="T78" fmla="*/ 27 w 485"/>
                <a:gd name="T79" fmla="*/ 324 h 785"/>
                <a:gd name="T80" fmla="*/ 21 w 485"/>
                <a:gd name="T81" fmla="*/ 280 h 785"/>
                <a:gd name="T82" fmla="*/ 12 w 485"/>
                <a:gd name="T83" fmla="*/ 241 h 785"/>
                <a:gd name="T84" fmla="*/ 0 w 485"/>
                <a:gd name="T85" fmla="*/ 20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5" h="785">
                  <a:moveTo>
                    <a:pt x="0" y="205"/>
                  </a:moveTo>
                  <a:lnTo>
                    <a:pt x="0" y="205"/>
                  </a:lnTo>
                  <a:lnTo>
                    <a:pt x="21" y="192"/>
                  </a:lnTo>
                  <a:lnTo>
                    <a:pt x="48" y="176"/>
                  </a:lnTo>
                  <a:lnTo>
                    <a:pt x="75" y="163"/>
                  </a:lnTo>
                  <a:lnTo>
                    <a:pt x="105" y="147"/>
                  </a:lnTo>
                  <a:lnTo>
                    <a:pt x="171" y="121"/>
                  </a:lnTo>
                  <a:lnTo>
                    <a:pt x="240" y="94"/>
                  </a:lnTo>
                  <a:lnTo>
                    <a:pt x="368" y="44"/>
                  </a:lnTo>
                  <a:lnTo>
                    <a:pt x="420" y="21"/>
                  </a:lnTo>
                  <a:lnTo>
                    <a:pt x="441" y="11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6" y="92"/>
                  </a:lnTo>
                  <a:lnTo>
                    <a:pt x="454" y="192"/>
                  </a:lnTo>
                  <a:lnTo>
                    <a:pt x="454" y="308"/>
                  </a:lnTo>
                  <a:lnTo>
                    <a:pt x="456" y="435"/>
                  </a:lnTo>
                  <a:lnTo>
                    <a:pt x="460" y="559"/>
                  </a:lnTo>
                  <a:lnTo>
                    <a:pt x="464" y="617"/>
                  </a:lnTo>
                  <a:lnTo>
                    <a:pt x="469" y="670"/>
                  </a:lnTo>
                  <a:lnTo>
                    <a:pt x="475" y="716"/>
                  </a:lnTo>
                  <a:lnTo>
                    <a:pt x="485" y="755"/>
                  </a:lnTo>
                  <a:lnTo>
                    <a:pt x="485" y="755"/>
                  </a:lnTo>
                  <a:lnTo>
                    <a:pt x="450" y="762"/>
                  </a:lnTo>
                  <a:lnTo>
                    <a:pt x="408" y="768"/>
                  </a:lnTo>
                  <a:lnTo>
                    <a:pt x="354" y="774"/>
                  </a:lnTo>
                  <a:lnTo>
                    <a:pt x="285" y="780"/>
                  </a:lnTo>
                  <a:lnTo>
                    <a:pt x="205" y="783"/>
                  </a:lnTo>
                  <a:lnTo>
                    <a:pt x="115" y="785"/>
                  </a:lnTo>
                  <a:lnTo>
                    <a:pt x="67" y="783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23" y="716"/>
                  </a:lnTo>
                  <a:lnTo>
                    <a:pt x="29" y="646"/>
                  </a:lnTo>
                  <a:lnTo>
                    <a:pt x="35" y="559"/>
                  </a:lnTo>
                  <a:lnTo>
                    <a:pt x="35" y="511"/>
                  </a:lnTo>
                  <a:lnTo>
                    <a:pt x="35" y="464"/>
                  </a:lnTo>
                  <a:lnTo>
                    <a:pt x="35" y="416"/>
                  </a:lnTo>
                  <a:lnTo>
                    <a:pt x="31" y="370"/>
                  </a:lnTo>
                  <a:lnTo>
                    <a:pt x="27" y="324"/>
                  </a:lnTo>
                  <a:lnTo>
                    <a:pt x="21" y="280"/>
                  </a:lnTo>
                  <a:lnTo>
                    <a:pt x="12" y="241"/>
                  </a:lnTo>
                  <a:lnTo>
                    <a:pt x="0" y="2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3" name="Freeform 138"/>
            <p:cNvSpPr>
              <a:spLocks noEditPoints="1"/>
            </p:cNvSpPr>
            <p:nvPr/>
          </p:nvSpPr>
          <p:spPr bwMode="auto">
            <a:xfrm>
              <a:off x="-5102225" y="2128838"/>
              <a:ext cx="80963" cy="285750"/>
            </a:xfrm>
            <a:custGeom>
              <a:avLst/>
              <a:gdLst>
                <a:gd name="T0" fmla="*/ 0 w 51"/>
                <a:gd name="T1" fmla="*/ 178 h 180"/>
                <a:gd name="T2" fmla="*/ 0 w 51"/>
                <a:gd name="T3" fmla="*/ 178 h 180"/>
                <a:gd name="T4" fmla="*/ 0 w 51"/>
                <a:gd name="T5" fmla="*/ 180 h 180"/>
                <a:gd name="T6" fmla="*/ 0 w 51"/>
                <a:gd name="T7" fmla="*/ 178 h 180"/>
                <a:gd name="T8" fmla="*/ 0 w 51"/>
                <a:gd name="T9" fmla="*/ 178 h 180"/>
                <a:gd name="T10" fmla="*/ 0 w 51"/>
                <a:gd name="T11" fmla="*/ 178 h 180"/>
                <a:gd name="T12" fmla="*/ 51 w 51"/>
                <a:gd name="T13" fmla="*/ 0 h 180"/>
                <a:gd name="T14" fmla="*/ 51 w 51"/>
                <a:gd name="T15" fmla="*/ 0 h 180"/>
                <a:gd name="T16" fmla="*/ 36 w 51"/>
                <a:gd name="T17" fmla="*/ 50 h 180"/>
                <a:gd name="T18" fmla="*/ 36 w 51"/>
                <a:gd name="T19" fmla="*/ 50 h 180"/>
                <a:gd name="T20" fmla="*/ 36 w 51"/>
                <a:gd name="T21" fmla="*/ 52 h 180"/>
                <a:gd name="T22" fmla="*/ 51 w 51"/>
                <a:gd name="T2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80">
                  <a:moveTo>
                    <a:pt x="0" y="178"/>
                  </a:moveTo>
                  <a:lnTo>
                    <a:pt x="0" y="178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close/>
                  <a:moveTo>
                    <a:pt x="51" y="0"/>
                  </a:moveTo>
                  <a:lnTo>
                    <a:pt x="51" y="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1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4" name="Freeform 139"/>
            <p:cNvSpPr>
              <a:spLocks/>
            </p:cNvSpPr>
            <p:nvPr/>
          </p:nvSpPr>
          <p:spPr bwMode="auto">
            <a:xfrm>
              <a:off x="-5102225" y="24114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6" name="Freeform 140"/>
            <p:cNvSpPr>
              <a:spLocks/>
            </p:cNvSpPr>
            <p:nvPr/>
          </p:nvSpPr>
          <p:spPr bwMode="auto">
            <a:xfrm>
              <a:off x="-5045075" y="2128838"/>
              <a:ext cx="23813" cy="82550"/>
            </a:xfrm>
            <a:custGeom>
              <a:avLst/>
              <a:gdLst>
                <a:gd name="T0" fmla="*/ 15 w 15"/>
                <a:gd name="T1" fmla="*/ 0 h 52"/>
                <a:gd name="T2" fmla="*/ 15 w 15"/>
                <a:gd name="T3" fmla="*/ 0 h 52"/>
                <a:gd name="T4" fmla="*/ 0 w 15"/>
                <a:gd name="T5" fmla="*/ 50 h 52"/>
                <a:gd name="T6" fmla="*/ 0 w 15"/>
                <a:gd name="T7" fmla="*/ 50 h 52"/>
                <a:gd name="T8" fmla="*/ 0 w 15"/>
                <a:gd name="T9" fmla="*/ 52 h 52"/>
                <a:gd name="T10" fmla="*/ 15 w 1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2">
                  <a:moveTo>
                    <a:pt x="15" y="0"/>
                  </a:moveTo>
                  <a:lnTo>
                    <a:pt x="15" y="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7" name="Freeform 141"/>
            <p:cNvSpPr>
              <a:spLocks/>
            </p:cNvSpPr>
            <p:nvPr/>
          </p:nvSpPr>
          <p:spPr bwMode="auto">
            <a:xfrm>
              <a:off x="-5391150" y="1839913"/>
              <a:ext cx="369888" cy="593725"/>
            </a:xfrm>
            <a:custGeom>
              <a:avLst/>
              <a:gdLst>
                <a:gd name="T0" fmla="*/ 147 w 233"/>
                <a:gd name="T1" fmla="*/ 0 h 374"/>
                <a:gd name="T2" fmla="*/ 147 w 233"/>
                <a:gd name="T3" fmla="*/ 0 h 374"/>
                <a:gd name="T4" fmla="*/ 136 w 233"/>
                <a:gd name="T5" fmla="*/ 11 h 374"/>
                <a:gd name="T6" fmla="*/ 124 w 233"/>
                <a:gd name="T7" fmla="*/ 27 h 374"/>
                <a:gd name="T8" fmla="*/ 113 w 233"/>
                <a:gd name="T9" fmla="*/ 46 h 374"/>
                <a:gd name="T10" fmla="*/ 99 w 233"/>
                <a:gd name="T11" fmla="*/ 67 h 374"/>
                <a:gd name="T12" fmla="*/ 74 w 233"/>
                <a:gd name="T13" fmla="*/ 117 h 374"/>
                <a:gd name="T14" fmla="*/ 51 w 233"/>
                <a:gd name="T15" fmla="*/ 170 h 374"/>
                <a:gd name="T16" fmla="*/ 30 w 233"/>
                <a:gd name="T17" fmla="*/ 222 h 374"/>
                <a:gd name="T18" fmla="*/ 15 w 233"/>
                <a:gd name="T19" fmla="*/ 266 h 374"/>
                <a:gd name="T20" fmla="*/ 0 w 233"/>
                <a:gd name="T21" fmla="*/ 308 h 374"/>
                <a:gd name="T22" fmla="*/ 174 w 233"/>
                <a:gd name="T23" fmla="*/ 374 h 374"/>
                <a:gd name="T24" fmla="*/ 233 w 233"/>
                <a:gd name="T25" fmla="*/ 182 h 374"/>
                <a:gd name="T26" fmla="*/ 233 w 233"/>
                <a:gd name="T27" fmla="*/ 182 h 374"/>
                <a:gd name="T28" fmla="*/ 228 w 233"/>
                <a:gd name="T29" fmla="*/ 159 h 374"/>
                <a:gd name="T30" fmla="*/ 222 w 233"/>
                <a:gd name="T31" fmla="*/ 134 h 374"/>
                <a:gd name="T32" fmla="*/ 212 w 233"/>
                <a:gd name="T33" fmla="*/ 105 h 374"/>
                <a:gd name="T34" fmla="*/ 201 w 233"/>
                <a:gd name="T35" fmla="*/ 75 h 374"/>
                <a:gd name="T36" fmla="*/ 185 w 233"/>
                <a:gd name="T37" fmla="*/ 46 h 374"/>
                <a:gd name="T38" fmla="*/ 176 w 233"/>
                <a:gd name="T39" fmla="*/ 33 h 374"/>
                <a:gd name="T40" fmla="*/ 168 w 233"/>
                <a:gd name="T41" fmla="*/ 19 h 374"/>
                <a:gd name="T42" fmla="*/ 157 w 233"/>
                <a:gd name="T43" fmla="*/ 10 h 374"/>
                <a:gd name="T44" fmla="*/ 147 w 233"/>
                <a:gd name="T4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374">
                  <a:moveTo>
                    <a:pt x="147" y="0"/>
                  </a:moveTo>
                  <a:lnTo>
                    <a:pt x="147" y="0"/>
                  </a:lnTo>
                  <a:lnTo>
                    <a:pt x="136" y="11"/>
                  </a:lnTo>
                  <a:lnTo>
                    <a:pt x="124" y="27"/>
                  </a:lnTo>
                  <a:lnTo>
                    <a:pt x="113" y="46"/>
                  </a:lnTo>
                  <a:lnTo>
                    <a:pt x="99" y="67"/>
                  </a:lnTo>
                  <a:lnTo>
                    <a:pt x="74" y="117"/>
                  </a:lnTo>
                  <a:lnTo>
                    <a:pt x="51" y="170"/>
                  </a:lnTo>
                  <a:lnTo>
                    <a:pt x="30" y="222"/>
                  </a:lnTo>
                  <a:lnTo>
                    <a:pt x="15" y="266"/>
                  </a:lnTo>
                  <a:lnTo>
                    <a:pt x="0" y="308"/>
                  </a:lnTo>
                  <a:lnTo>
                    <a:pt x="174" y="374"/>
                  </a:lnTo>
                  <a:lnTo>
                    <a:pt x="233" y="182"/>
                  </a:lnTo>
                  <a:lnTo>
                    <a:pt x="233" y="182"/>
                  </a:lnTo>
                  <a:lnTo>
                    <a:pt x="228" y="159"/>
                  </a:lnTo>
                  <a:lnTo>
                    <a:pt x="222" y="134"/>
                  </a:lnTo>
                  <a:lnTo>
                    <a:pt x="212" y="105"/>
                  </a:lnTo>
                  <a:lnTo>
                    <a:pt x="201" y="75"/>
                  </a:lnTo>
                  <a:lnTo>
                    <a:pt x="185" y="46"/>
                  </a:lnTo>
                  <a:lnTo>
                    <a:pt x="176" y="33"/>
                  </a:lnTo>
                  <a:lnTo>
                    <a:pt x="168" y="19"/>
                  </a:lnTo>
                  <a:lnTo>
                    <a:pt x="157" y="1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15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8" name="Freeform 142"/>
            <p:cNvSpPr>
              <a:spLocks/>
            </p:cNvSpPr>
            <p:nvPr/>
          </p:nvSpPr>
          <p:spPr bwMode="auto">
            <a:xfrm>
              <a:off x="-5391150" y="1839913"/>
              <a:ext cx="369888" cy="593725"/>
            </a:xfrm>
            <a:custGeom>
              <a:avLst/>
              <a:gdLst>
                <a:gd name="T0" fmla="*/ 147 w 233"/>
                <a:gd name="T1" fmla="*/ 0 h 374"/>
                <a:gd name="T2" fmla="*/ 147 w 233"/>
                <a:gd name="T3" fmla="*/ 0 h 374"/>
                <a:gd name="T4" fmla="*/ 136 w 233"/>
                <a:gd name="T5" fmla="*/ 11 h 374"/>
                <a:gd name="T6" fmla="*/ 124 w 233"/>
                <a:gd name="T7" fmla="*/ 27 h 374"/>
                <a:gd name="T8" fmla="*/ 113 w 233"/>
                <a:gd name="T9" fmla="*/ 46 h 374"/>
                <a:gd name="T10" fmla="*/ 99 w 233"/>
                <a:gd name="T11" fmla="*/ 67 h 374"/>
                <a:gd name="T12" fmla="*/ 74 w 233"/>
                <a:gd name="T13" fmla="*/ 117 h 374"/>
                <a:gd name="T14" fmla="*/ 51 w 233"/>
                <a:gd name="T15" fmla="*/ 170 h 374"/>
                <a:gd name="T16" fmla="*/ 30 w 233"/>
                <a:gd name="T17" fmla="*/ 222 h 374"/>
                <a:gd name="T18" fmla="*/ 15 w 233"/>
                <a:gd name="T19" fmla="*/ 266 h 374"/>
                <a:gd name="T20" fmla="*/ 0 w 233"/>
                <a:gd name="T21" fmla="*/ 308 h 374"/>
                <a:gd name="T22" fmla="*/ 174 w 233"/>
                <a:gd name="T23" fmla="*/ 374 h 374"/>
                <a:gd name="T24" fmla="*/ 233 w 233"/>
                <a:gd name="T25" fmla="*/ 182 h 374"/>
                <a:gd name="T26" fmla="*/ 233 w 233"/>
                <a:gd name="T27" fmla="*/ 182 h 374"/>
                <a:gd name="T28" fmla="*/ 228 w 233"/>
                <a:gd name="T29" fmla="*/ 159 h 374"/>
                <a:gd name="T30" fmla="*/ 222 w 233"/>
                <a:gd name="T31" fmla="*/ 134 h 374"/>
                <a:gd name="T32" fmla="*/ 212 w 233"/>
                <a:gd name="T33" fmla="*/ 105 h 374"/>
                <a:gd name="T34" fmla="*/ 201 w 233"/>
                <a:gd name="T35" fmla="*/ 75 h 374"/>
                <a:gd name="T36" fmla="*/ 185 w 233"/>
                <a:gd name="T37" fmla="*/ 46 h 374"/>
                <a:gd name="T38" fmla="*/ 176 w 233"/>
                <a:gd name="T39" fmla="*/ 33 h 374"/>
                <a:gd name="T40" fmla="*/ 168 w 233"/>
                <a:gd name="T41" fmla="*/ 19 h 374"/>
                <a:gd name="T42" fmla="*/ 157 w 233"/>
                <a:gd name="T43" fmla="*/ 10 h 374"/>
                <a:gd name="T44" fmla="*/ 147 w 233"/>
                <a:gd name="T4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374">
                  <a:moveTo>
                    <a:pt x="147" y="0"/>
                  </a:moveTo>
                  <a:lnTo>
                    <a:pt x="147" y="0"/>
                  </a:lnTo>
                  <a:lnTo>
                    <a:pt x="136" y="11"/>
                  </a:lnTo>
                  <a:lnTo>
                    <a:pt x="124" y="27"/>
                  </a:lnTo>
                  <a:lnTo>
                    <a:pt x="113" y="46"/>
                  </a:lnTo>
                  <a:lnTo>
                    <a:pt x="99" y="67"/>
                  </a:lnTo>
                  <a:lnTo>
                    <a:pt x="74" y="117"/>
                  </a:lnTo>
                  <a:lnTo>
                    <a:pt x="51" y="170"/>
                  </a:lnTo>
                  <a:lnTo>
                    <a:pt x="30" y="222"/>
                  </a:lnTo>
                  <a:lnTo>
                    <a:pt x="15" y="266"/>
                  </a:lnTo>
                  <a:lnTo>
                    <a:pt x="0" y="308"/>
                  </a:lnTo>
                  <a:lnTo>
                    <a:pt x="174" y="374"/>
                  </a:lnTo>
                  <a:lnTo>
                    <a:pt x="233" y="182"/>
                  </a:lnTo>
                  <a:lnTo>
                    <a:pt x="233" y="182"/>
                  </a:lnTo>
                  <a:lnTo>
                    <a:pt x="228" y="159"/>
                  </a:lnTo>
                  <a:lnTo>
                    <a:pt x="222" y="134"/>
                  </a:lnTo>
                  <a:lnTo>
                    <a:pt x="212" y="105"/>
                  </a:lnTo>
                  <a:lnTo>
                    <a:pt x="201" y="75"/>
                  </a:lnTo>
                  <a:lnTo>
                    <a:pt x="185" y="46"/>
                  </a:lnTo>
                  <a:lnTo>
                    <a:pt x="176" y="33"/>
                  </a:lnTo>
                  <a:lnTo>
                    <a:pt x="168" y="19"/>
                  </a:lnTo>
                  <a:lnTo>
                    <a:pt x="157" y="10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9" name="Freeform 143"/>
            <p:cNvSpPr>
              <a:spLocks/>
            </p:cNvSpPr>
            <p:nvPr/>
          </p:nvSpPr>
          <p:spPr bwMode="auto">
            <a:xfrm>
              <a:off x="-5108575" y="2393951"/>
              <a:ext cx="6350" cy="14288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0 w 4"/>
                <a:gd name="T5" fmla="*/ 9 h 9"/>
                <a:gd name="T6" fmla="*/ 2 w 4"/>
                <a:gd name="T7" fmla="*/ 9 h 9"/>
                <a:gd name="T8" fmla="*/ 2 w 4"/>
                <a:gd name="T9" fmla="*/ 9 h 9"/>
                <a:gd name="T10" fmla="*/ 4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0" name="Freeform 144"/>
            <p:cNvSpPr>
              <a:spLocks/>
            </p:cNvSpPr>
            <p:nvPr/>
          </p:nvSpPr>
          <p:spPr bwMode="auto">
            <a:xfrm>
              <a:off x="-5108575" y="2393951"/>
              <a:ext cx="6350" cy="14288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0 w 4"/>
                <a:gd name="T5" fmla="*/ 9 h 9"/>
                <a:gd name="T6" fmla="*/ 2 w 4"/>
                <a:gd name="T7" fmla="*/ 9 h 9"/>
                <a:gd name="T8" fmla="*/ 2 w 4"/>
                <a:gd name="T9" fmla="*/ 9 h 9"/>
                <a:gd name="T10" fmla="*/ 4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1" name="Freeform 145"/>
            <p:cNvSpPr>
              <a:spLocks noEditPoints="1"/>
            </p:cNvSpPr>
            <p:nvPr/>
          </p:nvSpPr>
          <p:spPr bwMode="auto">
            <a:xfrm>
              <a:off x="-5105400" y="1903413"/>
              <a:ext cx="355600" cy="520700"/>
            </a:xfrm>
            <a:custGeom>
              <a:avLst/>
              <a:gdLst>
                <a:gd name="T0" fmla="*/ 2 w 224"/>
                <a:gd name="T1" fmla="*/ 309 h 328"/>
                <a:gd name="T2" fmla="*/ 0 w 224"/>
                <a:gd name="T3" fmla="*/ 318 h 328"/>
                <a:gd name="T4" fmla="*/ 2 w 224"/>
                <a:gd name="T5" fmla="*/ 320 h 328"/>
                <a:gd name="T6" fmla="*/ 2 w 224"/>
                <a:gd name="T7" fmla="*/ 305 h 328"/>
                <a:gd name="T8" fmla="*/ 38 w 224"/>
                <a:gd name="T9" fmla="*/ 0 h 328"/>
                <a:gd name="T10" fmla="*/ 9 w 224"/>
                <a:gd name="T11" fmla="*/ 6 h 328"/>
                <a:gd name="T12" fmla="*/ 7 w 224"/>
                <a:gd name="T13" fmla="*/ 8 h 328"/>
                <a:gd name="T14" fmla="*/ 15 w 224"/>
                <a:gd name="T15" fmla="*/ 25 h 328"/>
                <a:gd name="T16" fmla="*/ 36 w 224"/>
                <a:gd name="T17" fmla="*/ 77 h 328"/>
                <a:gd name="T18" fmla="*/ 49 w 224"/>
                <a:gd name="T19" fmla="*/ 130 h 328"/>
                <a:gd name="T20" fmla="*/ 59 w 224"/>
                <a:gd name="T21" fmla="*/ 129 h 328"/>
                <a:gd name="T22" fmla="*/ 71 w 224"/>
                <a:gd name="T23" fmla="*/ 130 h 328"/>
                <a:gd name="T24" fmla="*/ 88 w 224"/>
                <a:gd name="T25" fmla="*/ 144 h 328"/>
                <a:gd name="T26" fmla="*/ 94 w 224"/>
                <a:gd name="T27" fmla="*/ 153 h 328"/>
                <a:gd name="T28" fmla="*/ 95 w 224"/>
                <a:gd name="T29" fmla="*/ 169 h 328"/>
                <a:gd name="T30" fmla="*/ 92 w 224"/>
                <a:gd name="T31" fmla="*/ 180 h 328"/>
                <a:gd name="T32" fmla="*/ 82 w 224"/>
                <a:gd name="T33" fmla="*/ 192 h 328"/>
                <a:gd name="T34" fmla="*/ 71 w 224"/>
                <a:gd name="T35" fmla="*/ 197 h 328"/>
                <a:gd name="T36" fmla="*/ 59 w 224"/>
                <a:gd name="T37" fmla="*/ 199 h 328"/>
                <a:gd name="T38" fmla="*/ 48 w 224"/>
                <a:gd name="T39" fmla="*/ 197 h 328"/>
                <a:gd name="T40" fmla="*/ 2 w 224"/>
                <a:gd name="T41" fmla="*/ 320 h 328"/>
                <a:gd name="T42" fmla="*/ 9 w 224"/>
                <a:gd name="T43" fmla="*/ 322 h 328"/>
                <a:gd name="T44" fmla="*/ 30 w 224"/>
                <a:gd name="T45" fmla="*/ 284 h 328"/>
                <a:gd name="T46" fmla="*/ 59 w 224"/>
                <a:gd name="T47" fmla="*/ 288 h 328"/>
                <a:gd name="T48" fmla="*/ 69 w 224"/>
                <a:gd name="T49" fmla="*/ 288 h 328"/>
                <a:gd name="T50" fmla="*/ 80 w 224"/>
                <a:gd name="T51" fmla="*/ 328 h 328"/>
                <a:gd name="T52" fmla="*/ 109 w 224"/>
                <a:gd name="T53" fmla="*/ 322 h 328"/>
                <a:gd name="T54" fmla="*/ 122 w 224"/>
                <a:gd name="T55" fmla="*/ 318 h 328"/>
                <a:gd name="T56" fmla="*/ 122 w 224"/>
                <a:gd name="T57" fmla="*/ 270 h 328"/>
                <a:gd name="T58" fmla="*/ 138 w 224"/>
                <a:gd name="T59" fmla="*/ 259 h 328"/>
                <a:gd name="T60" fmla="*/ 191 w 224"/>
                <a:gd name="T61" fmla="*/ 265 h 328"/>
                <a:gd name="T62" fmla="*/ 199 w 224"/>
                <a:gd name="T63" fmla="*/ 253 h 328"/>
                <a:gd name="T64" fmla="*/ 212 w 224"/>
                <a:gd name="T65" fmla="*/ 228 h 328"/>
                <a:gd name="T66" fmla="*/ 178 w 224"/>
                <a:gd name="T67" fmla="*/ 194 h 328"/>
                <a:gd name="T68" fmla="*/ 182 w 224"/>
                <a:gd name="T69" fmla="*/ 175 h 328"/>
                <a:gd name="T70" fmla="*/ 224 w 224"/>
                <a:gd name="T71" fmla="*/ 142 h 328"/>
                <a:gd name="T72" fmla="*/ 220 w 224"/>
                <a:gd name="T73" fmla="*/ 129 h 328"/>
                <a:gd name="T74" fmla="*/ 216 w 224"/>
                <a:gd name="T75" fmla="*/ 115 h 328"/>
                <a:gd name="T76" fmla="*/ 207 w 224"/>
                <a:gd name="T77" fmla="*/ 88 h 328"/>
                <a:gd name="T78" fmla="*/ 164 w 224"/>
                <a:gd name="T79" fmla="*/ 102 h 328"/>
                <a:gd name="T80" fmla="*/ 139 w 224"/>
                <a:gd name="T81" fmla="*/ 73 h 328"/>
                <a:gd name="T82" fmla="*/ 161 w 224"/>
                <a:gd name="T83" fmla="*/ 33 h 328"/>
                <a:gd name="T84" fmla="*/ 136 w 224"/>
                <a:gd name="T85" fmla="*/ 17 h 328"/>
                <a:gd name="T86" fmla="*/ 109 w 224"/>
                <a:gd name="T87" fmla="*/ 8 h 328"/>
                <a:gd name="T88" fmla="*/ 90 w 224"/>
                <a:gd name="T89" fmla="*/ 46 h 328"/>
                <a:gd name="T90" fmla="*/ 59 w 224"/>
                <a:gd name="T91" fmla="*/ 42 h 328"/>
                <a:gd name="T92" fmla="*/ 51 w 224"/>
                <a:gd name="T93" fmla="*/ 4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328">
                  <a:moveTo>
                    <a:pt x="2" y="305"/>
                  </a:moveTo>
                  <a:lnTo>
                    <a:pt x="2" y="309"/>
                  </a:lnTo>
                  <a:lnTo>
                    <a:pt x="2" y="30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20"/>
                  </a:lnTo>
                  <a:lnTo>
                    <a:pt x="2" y="320"/>
                  </a:lnTo>
                  <a:lnTo>
                    <a:pt x="2" y="305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23" y="2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15" y="25"/>
                  </a:lnTo>
                  <a:lnTo>
                    <a:pt x="23" y="42"/>
                  </a:lnTo>
                  <a:lnTo>
                    <a:pt x="36" y="77"/>
                  </a:lnTo>
                  <a:lnTo>
                    <a:pt x="44" y="107"/>
                  </a:lnTo>
                  <a:lnTo>
                    <a:pt x="49" y="130"/>
                  </a:lnTo>
                  <a:lnTo>
                    <a:pt x="49" y="130"/>
                  </a:lnTo>
                  <a:lnTo>
                    <a:pt x="59" y="129"/>
                  </a:lnTo>
                  <a:lnTo>
                    <a:pt x="59" y="129"/>
                  </a:lnTo>
                  <a:lnTo>
                    <a:pt x="71" y="130"/>
                  </a:lnTo>
                  <a:lnTo>
                    <a:pt x="80" y="136"/>
                  </a:lnTo>
                  <a:lnTo>
                    <a:pt x="88" y="144"/>
                  </a:lnTo>
                  <a:lnTo>
                    <a:pt x="94" y="153"/>
                  </a:lnTo>
                  <a:lnTo>
                    <a:pt x="94" y="153"/>
                  </a:lnTo>
                  <a:lnTo>
                    <a:pt x="95" y="161"/>
                  </a:lnTo>
                  <a:lnTo>
                    <a:pt x="95" y="169"/>
                  </a:lnTo>
                  <a:lnTo>
                    <a:pt x="94" y="175"/>
                  </a:lnTo>
                  <a:lnTo>
                    <a:pt x="92" y="180"/>
                  </a:lnTo>
                  <a:lnTo>
                    <a:pt x="88" y="186"/>
                  </a:lnTo>
                  <a:lnTo>
                    <a:pt x="82" y="192"/>
                  </a:lnTo>
                  <a:lnTo>
                    <a:pt x="76" y="196"/>
                  </a:lnTo>
                  <a:lnTo>
                    <a:pt x="71" y="197"/>
                  </a:lnTo>
                  <a:lnTo>
                    <a:pt x="71" y="197"/>
                  </a:lnTo>
                  <a:lnTo>
                    <a:pt x="59" y="199"/>
                  </a:lnTo>
                  <a:lnTo>
                    <a:pt x="59" y="199"/>
                  </a:lnTo>
                  <a:lnTo>
                    <a:pt x="48" y="197"/>
                  </a:lnTo>
                  <a:lnTo>
                    <a:pt x="38" y="194"/>
                  </a:lnTo>
                  <a:lnTo>
                    <a:pt x="2" y="320"/>
                  </a:lnTo>
                  <a:lnTo>
                    <a:pt x="2" y="320"/>
                  </a:lnTo>
                  <a:lnTo>
                    <a:pt x="9" y="322"/>
                  </a:lnTo>
                  <a:lnTo>
                    <a:pt x="30" y="284"/>
                  </a:lnTo>
                  <a:lnTo>
                    <a:pt x="30" y="284"/>
                  </a:lnTo>
                  <a:lnTo>
                    <a:pt x="44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69" y="288"/>
                  </a:lnTo>
                  <a:lnTo>
                    <a:pt x="80" y="328"/>
                  </a:lnTo>
                  <a:lnTo>
                    <a:pt x="80" y="328"/>
                  </a:lnTo>
                  <a:lnTo>
                    <a:pt x="95" y="326"/>
                  </a:lnTo>
                  <a:lnTo>
                    <a:pt x="109" y="322"/>
                  </a:lnTo>
                  <a:lnTo>
                    <a:pt x="109" y="322"/>
                  </a:lnTo>
                  <a:lnTo>
                    <a:pt x="122" y="318"/>
                  </a:lnTo>
                  <a:lnTo>
                    <a:pt x="136" y="311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38" y="259"/>
                  </a:lnTo>
                  <a:lnTo>
                    <a:pt x="151" y="245"/>
                  </a:lnTo>
                  <a:lnTo>
                    <a:pt x="191" y="265"/>
                  </a:lnTo>
                  <a:lnTo>
                    <a:pt x="191" y="265"/>
                  </a:lnTo>
                  <a:lnTo>
                    <a:pt x="199" y="253"/>
                  </a:lnTo>
                  <a:lnTo>
                    <a:pt x="207" y="242"/>
                  </a:lnTo>
                  <a:lnTo>
                    <a:pt x="212" y="228"/>
                  </a:lnTo>
                  <a:lnTo>
                    <a:pt x="216" y="215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82" y="175"/>
                  </a:lnTo>
                  <a:lnTo>
                    <a:pt x="182" y="155"/>
                  </a:lnTo>
                  <a:lnTo>
                    <a:pt x="224" y="142"/>
                  </a:lnTo>
                  <a:lnTo>
                    <a:pt x="224" y="142"/>
                  </a:lnTo>
                  <a:lnTo>
                    <a:pt x="220" y="129"/>
                  </a:lnTo>
                  <a:lnTo>
                    <a:pt x="216" y="115"/>
                  </a:lnTo>
                  <a:lnTo>
                    <a:pt x="216" y="115"/>
                  </a:lnTo>
                  <a:lnTo>
                    <a:pt x="212" y="102"/>
                  </a:lnTo>
                  <a:lnTo>
                    <a:pt x="207" y="88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53" y="86"/>
                  </a:lnTo>
                  <a:lnTo>
                    <a:pt x="139" y="73"/>
                  </a:lnTo>
                  <a:lnTo>
                    <a:pt x="161" y="33"/>
                  </a:lnTo>
                  <a:lnTo>
                    <a:pt x="161" y="33"/>
                  </a:lnTo>
                  <a:lnTo>
                    <a:pt x="147" y="25"/>
                  </a:lnTo>
                  <a:lnTo>
                    <a:pt x="136" y="17"/>
                  </a:lnTo>
                  <a:lnTo>
                    <a:pt x="122" y="12"/>
                  </a:lnTo>
                  <a:lnTo>
                    <a:pt x="109" y="8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74" y="42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51" y="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1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2" name="Freeform 146"/>
            <p:cNvSpPr>
              <a:spLocks/>
            </p:cNvSpPr>
            <p:nvPr/>
          </p:nvSpPr>
          <p:spPr bwMode="auto">
            <a:xfrm>
              <a:off x="-5105400" y="2387601"/>
              <a:ext cx="3175" cy="23813"/>
            </a:xfrm>
            <a:custGeom>
              <a:avLst/>
              <a:gdLst>
                <a:gd name="T0" fmla="*/ 2 w 2"/>
                <a:gd name="T1" fmla="*/ 0 h 15"/>
                <a:gd name="T2" fmla="*/ 2 w 2"/>
                <a:gd name="T3" fmla="*/ 4 h 15"/>
                <a:gd name="T4" fmla="*/ 2 w 2"/>
                <a:gd name="T5" fmla="*/ 4 h 15"/>
                <a:gd name="T6" fmla="*/ 0 w 2"/>
                <a:gd name="T7" fmla="*/ 13 h 15"/>
                <a:gd name="T8" fmla="*/ 0 w 2"/>
                <a:gd name="T9" fmla="*/ 13 h 15"/>
                <a:gd name="T10" fmla="*/ 2 w 2"/>
                <a:gd name="T11" fmla="*/ 15 h 15"/>
                <a:gd name="T12" fmla="*/ 2 w 2"/>
                <a:gd name="T13" fmla="*/ 15 h 15"/>
                <a:gd name="T14" fmla="*/ 2 w 2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5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3" name="Freeform 147"/>
            <p:cNvSpPr>
              <a:spLocks/>
            </p:cNvSpPr>
            <p:nvPr/>
          </p:nvSpPr>
          <p:spPr bwMode="auto">
            <a:xfrm>
              <a:off x="-5102225" y="1903413"/>
              <a:ext cx="352425" cy="520700"/>
            </a:xfrm>
            <a:custGeom>
              <a:avLst/>
              <a:gdLst>
                <a:gd name="T0" fmla="*/ 36 w 222"/>
                <a:gd name="T1" fmla="*/ 0 h 328"/>
                <a:gd name="T2" fmla="*/ 7 w 222"/>
                <a:gd name="T3" fmla="*/ 6 h 328"/>
                <a:gd name="T4" fmla="*/ 5 w 222"/>
                <a:gd name="T5" fmla="*/ 8 h 328"/>
                <a:gd name="T6" fmla="*/ 13 w 222"/>
                <a:gd name="T7" fmla="*/ 25 h 328"/>
                <a:gd name="T8" fmla="*/ 34 w 222"/>
                <a:gd name="T9" fmla="*/ 77 h 328"/>
                <a:gd name="T10" fmla="*/ 47 w 222"/>
                <a:gd name="T11" fmla="*/ 130 h 328"/>
                <a:gd name="T12" fmla="*/ 57 w 222"/>
                <a:gd name="T13" fmla="*/ 129 h 328"/>
                <a:gd name="T14" fmla="*/ 69 w 222"/>
                <a:gd name="T15" fmla="*/ 130 h 328"/>
                <a:gd name="T16" fmla="*/ 86 w 222"/>
                <a:gd name="T17" fmla="*/ 144 h 328"/>
                <a:gd name="T18" fmla="*/ 92 w 222"/>
                <a:gd name="T19" fmla="*/ 153 h 328"/>
                <a:gd name="T20" fmla="*/ 93 w 222"/>
                <a:gd name="T21" fmla="*/ 169 h 328"/>
                <a:gd name="T22" fmla="*/ 90 w 222"/>
                <a:gd name="T23" fmla="*/ 180 h 328"/>
                <a:gd name="T24" fmla="*/ 80 w 222"/>
                <a:gd name="T25" fmla="*/ 192 h 328"/>
                <a:gd name="T26" fmla="*/ 69 w 222"/>
                <a:gd name="T27" fmla="*/ 197 h 328"/>
                <a:gd name="T28" fmla="*/ 57 w 222"/>
                <a:gd name="T29" fmla="*/ 199 h 328"/>
                <a:gd name="T30" fmla="*/ 46 w 222"/>
                <a:gd name="T31" fmla="*/ 197 h 328"/>
                <a:gd name="T32" fmla="*/ 0 w 222"/>
                <a:gd name="T33" fmla="*/ 320 h 328"/>
                <a:gd name="T34" fmla="*/ 7 w 222"/>
                <a:gd name="T35" fmla="*/ 322 h 328"/>
                <a:gd name="T36" fmla="*/ 28 w 222"/>
                <a:gd name="T37" fmla="*/ 284 h 328"/>
                <a:gd name="T38" fmla="*/ 57 w 222"/>
                <a:gd name="T39" fmla="*/ 288 h 328"/>
                <a:gd name="T40" fmla="*/ 67 w 222"/>
                <a:gd name="T41" fmla="*/ 288 h 328"/>
                <a:gd name="T42" fmla="*/ 78 w 222"/>
                <a:gd name="T43" fmla="*/ 328 h 328"/>
                <a:gd name="T44" fmla="*/ 107 w 222"/>
                <a:gd name="T45" fmla="*/ 322 h 328"/>
                <a:gd name="T46" fmla="*/ 120 w 222"/>
                <a:gd name="T47" fmla="*/ 318 h 328"/>
                <a:gd name="T48" fmla="*/ 120 w 222"/>
                <a:gd name="T49" fmla="*/ 270 h 328"/>
                <a:gd name="T50" fmla="*/ 136 w 222"/>
                <a:gd name="T51" fmla="*/ 259 h 328"/>
                <a:gd name="T52" fmla="*/ 189 w 222"/>
                <a:gd name="T53" fmla="*/ 265 h 328"/>
                <a:gd name="T54" fmla="*/ 197 w 222"/>
                <a:gd name="T55" fmla="*/ 253 h 328"/>
                <a:gd name="T56" fmla="*/ 210 w 222"/>
                <a:gd name="T57" fmla="*/ 228 h 328"/>
                <a:gd name="T58" fmla="*/ 176 w 222"/>
                <a:gd name="T59" fmla="*/ 194 h 328"/>
                <a:gd name="T60" fmla="*/ 180 w 222"/>
                <a:gd name="T61" fmla="*/ 175 h 328"/>
                <a:gd name="T62" fmla="*/ 222 w 222"/>
                <a:gd name="T63" fmla="*/ 142 h 328"/>
                <a:gd name="T64" fmla="*/ 218 w 222"/>
                <a:gd name="T65" fmla="*/ 129 h 328"/>
                <a:gd name="T66" fmla="*/ 214 w 222"/>
                <a:gd name="T67" fmla="*/ 115 h 328"/>
                <a:gd name="T68" fmla="*/ 205 w 222"/>
                <a:gd name="T69" fmla="*/ 88 h 328"/>
                <a:gd name="T70" fmla="*/ 162 w 222"/>
                <a:gd name="T71" fmla="*/ 102 h 328"/>
                <a:gd name="T72" fmla="*/ 137 w 222"/>
                <a:gd name="T73" fmla="*/ 73 h 328"/>
                <a:gd name="T74" fmla="*/ 159 w 222"/>
                <a:gd name="T75" fmla="*/ 33 h 328"/>
                <a:gd name="T76" fmla="*/ 134 w 222"/>
                <a:gd name="T77" fmla="*/ 17 h 328"/>
                <a:gd name="T78" fmla="*/ 107 w 222"/>
                <a:gd name="T79" fmla="*/ 8 h 328"/>
                <a:gd name="T80" fmla="*/ 88 w 222"/>
                <a:gd name="T81" fmla="*/ 46 h 328"/>
                <a:gd name="T82" fmla="*/ 57 w 222"/>
                <a:gd name="T83" fmla="*/ 42 h 328"/>
                <a:gd name="T84" fmla="*/ 49 w 222"/>
                <a:gd name="T85" fmla="*/ 4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2" h="328">
                  <a:moveTo>
                    <a:pt x="36" y="0"/>
                  </a:moveTo>
                  <a:lnTo>
                    <a:pt x="36" y="0"/>
                  </a:lnTo>
                  <a:lnTo>
                    <a:pt x="21" y="2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13" y="25"/>
                  </a:lnTo>
                  <a:lnTo>
                    <a:pt x="21" y="42"/>
                  </a:lnTo>
                  <a:lnTo>
                    <a:pt x="34" y="77"/>
                  </a:lnTo>
                  <a:lnTo>
                    <a:pt x="42" y="107"/>
                  </a:lnTo>
                  <a:lnTo>
                    <a:pt x="47" y="130"/>
                  </a:lnTo>
                  <a:lnTo>
                    <a:pt x="47" y="130"/>
                  </a:lnTo>
                  <a:lnTo>
                    <a:pt x="57" y="129"/>
                  </a:lnTo>
                  <a:lnTo>
                    <a:pt x="57" y="129"/>
                  </a:lnTo>
                  <a:lnTo>
                    <a:pt x="69" y="130"/>
                  </a:lnTo>
                  <a:lnTo>
                    <a:pt x="78" y="136"/>
                  </a:lnTo>
                  <a:lnTo>
                    <a:pt x="86" y="144"/>
                  </a:lnTo>
                  <a:lnTo>
                    <a:pt x="92" y="153"/>
                  </a:lnTo>
                  <a:lnTo>
                    <a:pt x="92" y="153"/>
                  </a:lnTo>
                  <a:lnTo>
                    <a:pt x="93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90" y="180"/>
                  </a:lnTo>
                  <a:lnTo>
                    <a:pt x="86" y="186"/>
                  </a:lnTo>
                  <a:lnTo>
                    <a:pt x="80" y="192"/>
                  </a:lnTo>
                  <a:lnTo>
                    <a:pt x="74" y="196"/>
                  </a:lnTo>
                  <a:lnTo>
                    <a:pt x="69" y="197"/>
                  </a:lnTo>
                  <a:lnTo>
                    <a:pt x="69" y="197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6" y="197"/>
                  </a:lnTo>
                  <a:lnTo>
                    <a:pt x="36" y="194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7" y="322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42" y="286"/>
                  </a:lnTo>
                  <a:lnTo>
                    <a:pt x="57" y="288"/>
                  </a:lnTo>
                  <a:lnTo>
                    <a:pt x="57" y="288"/>
                  </a:lnTo>
                  <a:lnTo>
                    <a:pt x="67" y="288"/>
                  </a:lnTo>
                  <a:lnTo>
                    <a:pt x="78" y="328"/>
                  </a:lnTo>
                  <a:lnTo>
                    <a:pt x="78" y="328"/>
                  </a:lnTo>
                  <a:lnTo>
                    <a:pt x="93" y="326"/>
                  </a:lnTo>
                  <a:lnTo>
                    <a:pt x="107" y="322"/>
                  </a:lnTo>
                  <a:lnTo>
                    <a:pt x="107" y="322"/>
                  </a:lnTo>
                  <a:lnTo>
                    <a:pt x="120" y="318"/>
                  </a:lnTo>
                  <a:lnTo>
                    <a:pt x="134" y="311"/>
                  </a:lnTo>
                  <a:lnTo>
                    <a:pt x="120" y="270"/>
                  </a:lnTo>
                  <a:lnTo>
                    <a:pt x="120" y="270"/>
                  </a:lnTo>
                  <a:lnTo>
                    <a:pt x="136" y="259"/>
                  </a:lnTo>
                  <a:lnTo>
                    <a:pt x="149" y="245"/>
                  </a:lnTo>
                  <a:lnTo>
                    <a:pt x="189" y="265"/>
                  </a:lnTo>
                  <a:lnTo>
                    <a:pt x="189" y="265"/>
                  </a:lnTo>
                  <a:lnTo>
                    <a:pt x="197" y="253"/>
                  </a:lnTo>
                  <a:lnTo>
                    <a:pt x="205" y="242"/>
                  </a:lnTo>
                  <a:lnTo>
                    <a:pt x="210" y="228"/>
                  </a:lnTo>
                  <a:lnTo>
                    <a:pt x="214" y="215"/>
                  </a:lnTo>
                  <a:lnTo>
                    <a:pt x="176" y="194"/>
                  </a:lnTo>
                  <a:lnTo>
                    <a:pt x="176" y="194"/>
                  </a:lnTo>
                  <a:lnTo>
                    <a:pt x="180" y="175"/>
                  </a:lnTo>
                  <a:lnTo>
                    <a:pt x="180" y="155"/>
                  </a:lnTo>
                  <a:lnTo>
                    <a:pt x="222" y="142"/>
                  </a:lnTo>
                  <a:lnTo>
                    <a:pt x="222" y="142"/>
                  </a:lnTo>
                  <a:lnTo>
                    <a:pt x="218" y="129"/>
                  </a:lnTo>
                  <a:lnTo>
                    <a:pt x="214" y="115"/>
                  </a:lnTo>
                  <a:lnTo>
                    <a:pt x="214" y="115"/>
                  </a:lnTo>
                  <a:lnTo>
                    <a:pt x="210" y="102"/>
                  </a:lnTo>
                  <a:lnTo>
                    <a:pt x="205" y="88"/>
                  </a:lnTo>
                  <a:lnTo>
                    <a:pt x="162" y="102"/>
                  </a:lnTo>
                  <a:lnTo>
                    <a:pt x="162" y="102"/>
                  </a:lnTo>
                  <a:lnTo>
                    <a:pt x="151" y="86"/>
                  </a:lnTo>
                  <a:lnTo>
                    <a:pt x="137" y="7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45" y="25"/>
                  </a:lnTo>
                  <a:lnTo>
                    <a:pt x="134" y="17"/>
                  </a:lnTo>
                  <a:lnTo>
                    <a:pt x="120" y="12"/>
                  </a:lnTo>
                  <a:lnTo>
                    <a:pt x="107" y="8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72" y="42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49" y="4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4" name="Freeform 148"/>
            <p:cNvSpPr>
              <a:spLocks/>
            </p:cNvSpPr>
            <p:nvPr/>
          </p:nvSpPr>
          <p:spPr bwMode="auto">
            <a:xfrm>
              <a:off x="-5102225" y="2208213"/>
              <a:ext cx="57150" cy="203200"/>
            </a:xfrm>
            <a:custGeom>
              <a:avLst/>
              <a:gdLst>
                <a:gd name="T0" fmla="*/ 36 w 36"/>
                <a:gd name="T1" fmla="*/ 0 h 128"/>
                <a:gd name="T2" fmla="*/ 0 w 36"/>
                <a:gd name="T3" fmla="*/ 113 h 128"/>
                <a:gd name="T4" fmla="*/ 0 w 36"/>
                <a:gd name="T5" fmla="*/ 113 h 128"/>
                <a:gd name="T6" fmla="*/ 0 w 36"/>
                <a:gd name="T7" fmla="*/ 128 h 128"/>
                <a:gd name="T8" fmla="*/ 0 w 36"/>
                <a:gd name="T9" fmla="*/ 128 h 128"/>
                <a:gd name="T10" fmla="*/ 0 w 36"/>
                <a:gd name="T11" fmla="*/ 128 h 128"/>
                <a:gd name="T12" fmla="*/ 36 w 36"/>
                <a:gd name="T13" fmla="*/ 2 h 128"/>
                <a:gd name="T14" fmla="*/ 36 w 36"/>
                <a:gd name="T15" fmla="*/ 2 h 128"/>
                <a:gd name="T16" fmla="*/ 36 w 36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28">
                  <a:moveTo>
                    <a:pt x="36" y="0"/>
                  </a:moveTo>
                  <a:lnTo>
                    <a:pt x="0" y="113"/>
                  </a:lnTo>
                  <a:lnTo>
                    <a:pt x="0" y="11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A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5" name="Freeform 149"/>
            <p:cNvSpPr>
              <a:spLocks/>
            </p:cNvSpPr>
            <p:nvPr/>
          </p:nvSpPr>
          <p:spPr bwMode="auto">
            <a:xfrm>
              <a:off x="-5102225" y="2208213"/>
              <a:ext cx="57150" cy="203200"/>
            </a:xfrm>
            <a:custGeom>
              <a:avLst/>
              <a:gdLst>
                <a:gd name="T0" fmla="*/ 36 w 36"/>
                <a:gd name="T1" fmla="*/ 0 h 128"/>
                <a:gd name="T2" fmla="*/ 0 w 36"/>
                <a:gd name="T3" fmla="*/ 113 h 128"/>
                <a:gd name="T4" fmla="*/ 0 w 36"/>
                <a:gd name="T5" fmla="*/ 113 h 128"/>
                <a:gd name="T6" fmla="*/ 0 w 36"/>
                <a:gd name="T7" fmla="*/ 128 h 128"/>
                <a:gd name="T8" fmla="*/ 0 w 36"/>
                <a:gd name="T9" fmla="*/ 128 h 128"/>
                <a:gd name="T10" fmla="*/ 0 w 36"/>
                <a:gd name="T11" fmla="*/ 128 h 128"/>
                <a:gd name="T12" fmla="*/ 36 w 36"/>
                <a:gd name="T13" fmla="*/ 2 h 128"/>
                <a:gd name="T14" fmla="*/ 36 w 36"/>
                <a:gd name="T15" fmla="*/ 2 h 128"/>
                <a:gd name="T16" fmla="*/ 36 w 36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28">
                  <a:moveTo>
                    <a:pt x="36" y="0"/>
                  </a:moveTo>
                  <a:lnTo>
                    <a:pt x="0" y="113"/>
                  </a:lnTo>
                  <a:lnTo>
                    <a:pt x="0" y="11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6" name="Freeform 150"/>
            <p:cNvSpPr>
              <a:spLocks/>
            </p:cNvSpPr>
            <p:nvPr/>
          </p:nvSpPr>
          <p:spPr bwMode="auto">
            <a:xfrm>
              <a:off x="-5270500" y="1916113"/>
              <a:ext cx="242888" cy="492125"/>
            </a:xfrm>
            <a:custGeom>
              <a:avLst/>
              <a:gdLst>
                <a:gd name="T0" fmla="*/ 111 w 153"/>
                <a:gd name="T1" fmla="*/ 0 h 310"/>
                <a:gd name="T2" fmla="*/ 111 w 153"/>
                <a:gd name="T3" fmla="*/ 0 h 310"/>
                <a:gd name="T4" fmla="*/ 86 w 153"/>
                <a:gd name="T5" fmla="*/ 9 h 310"/>
                <a:gd name="T6" fmla="*/ 100 w 153"/>
                <a:gd name="T7" fmla="*/ 52 h 310"/>
                <a:gd name="T8" fmla="*/ 100 w 153"/>
                <a:gd name="T9" fmla="*/ 52 h 310"/>
                <a:gd name="T10" fmla="*/ 85 w 153"/>
                <a:gd name="T11" fmla="*/ 63 h 310"/>
                <a:gd name="T12" fmla="*/ 71 w 153"/>
                <a:gd name="T13" fmla="*/ 76 h 310"/>
                <a:gd name="T14" fmla="*/ 33 w 153"/>
                <a:gd name="T15" fmla="*/ 55 h 310"/>
                <a:gd name="T16" fmla="*/ 33 w 153"/>
                <a:gd name="T17" fmla="*/ 55 h 310"/>
                <a:gd name="T18" fmla="*/ 23 w 153"/>
                <a:gd name="T19" fmla="*/ 67 h 310"/>
                <a:gd name="T20" fmla="*/ 17 w 153"/>
                <a:gd name="T21" fmla="*/ 80 h 310"/>
                <a:gd name="T22" fmla="*/ 10 w 153"/>
                <a:gd name="T23" fmla="*/ 94 h 310"/>
                <a:gd name="T24" fmla="*/ 6 w 153"/>
                <a:gd name="T25" fmla="*/ 107 h 310"/>
                <a:gd name="T26" fmla="*/ 44 w 153"/>
                <a:gd name="T27" fmla="*/ 126 h 310"/>
                <a:gd name="T28" fmla="*/ 44 w 153"/>
                <a:gd name="T29" fmla="*/ 126 h 310"/>
                <a:gd name="T30" fmla="*/ 40 w 153"/>
                <a:gd name="T31" fmla="*/ 145 h 310"/>
                <a:gd name="T32" fmla="*/ 40 w 153"/>
                <a:gd name="T33" fmla="*/ 165 h 310"/>
                <a:gd name="T34" fmla="*/ 0 w 153"/>
                <a:gd name="T35" fmla="*/ 178 h 310"/>
                <a:gd name="T36" fmla="*/ 0 w 153"/>
                <a:gd name="T37" fmla="*/ 178 h 310"/>
                <a:gd name="T38" fmla="*/ 2 w 153"/>
                <a:gd name="T39" fmla="*/ 191 h 310"/>
                <a:gd name="T40" fmla="*/ 6 w 153"/>
                <a:gd name="T41" fmla="*/ 207 h 310"/>
                <a:gd name="T42" fmla="*/ 6 w 153"/>
                <a:gd name="T43" fmla="*/ 207 h 310"/>
                <a:gd name="T44" fmla="*/ 10 w 153"/>
                <a:gd name="T45" fmla="*/ 220 h 310"/>
                <a:gd name="T46" fmla="*/ 16 w 153"/>
                <a:gd name="T47" fmla="*/ 232 h 310"/>
                <a:gd name="T48" fmla="*/ 58 w 153"/>
                <a:gd name="T49" fmla="*/ 220 h 310"/>
                <a:gd name="T50" fmla="*/ 58 w 153"/>
                <a:gd name="T51" fmla="*/ 220 h 310"/>
                <a:gd name="T52" fmla="*/ 69 w 153"/>
                <a:gd name="T53" fmla="*/ 235 h 310"/>
                <a:gd name="T54" fmla="*/ 83 w 153"/>
                <a:gd name="T55" fmla="*/ 249 h 310"/>
                <a:gd name="T56" fmla="*/ 63 w 153"/>
                <a:gd name="T57" fmla="*/ 287 h 310"/>
                <a:gd name="T58" fmla="*/ 63 w 153"/>
                <a:gd name="T59" fmla="*/ 287 h 310"/>
                <a:gd name="T60" fmla="*/ 83 w 153"/>
                <a:gd name="T61" fmla="*/ 301 h 310"/>
                <a:gd name="T62" fmla="*/ 102 w 153"/>
                <a:gd name="T63" fmla="*/ 310 h 310"/>
                <a:gd name="T64" fmla="*/ 106 w 153"/>
                <a:gd name="T65" fmla="*/ 301 h 310"/>
                <a:gd name="T66" fmla="*/ 106 w 153"/>
                <a:gd name="T67" fmla="*/ 297 h 310"/>
                <a:gd name="T68" fmla="*/ 142 w 153"/>
                <a:gd name="T69" fmla="*/ 184 h 310"/>
                <a:gd name="T70" fmla="*/ 142 w 153"/>
                <a:gd name="T71" fmla="*/ 184 h 310"/>
                <a:gd name="T72" fmla="*/ 134 w 153"/>
                <a:gd name="T73" fmla="*/ 176 h 310"/>
                <a:gd name="T74" fmla="*/ 129 w 153"/>
                <a:gd name="T75" fmla="*/ 167 h 310"/>
                <a:gd name="T76" fmla="*/ 129 w 153"/>
                <a:gd name="T77" fmla="*/ 167 h 310"/>
                <a:gd name="T78" fmla="*/ 129 w 153"/>
                <a:gd name="T79" fmla="*/ 161 h 310"/>
                <a:gd name="T80" fmla="*/ 129 w 153"/>
                <a:gd name="T81" fmla="*/ 153 h 310"/>
                <a:gd name="T82" fmla="*/ 129 w 153"/>
                <a:gd name="T83" fmla="*/ 147 h 310"/>
                <a:gd name="T84" fmla="*/ 132 w 153"/>
                <a:gd name="T85" fmla="*/ 140 h 310"/>
                <a:gd name="T86" fmla="*/ 136 w 153"/>
                <a:gd name="T87" fmla="*/ 134 h 310"/>
                <a:gd name="T88" fmla="*/ 140 w 153"/>
                <a:gd name="T89" fmla="*/ 130 h 310"/>
                <a:gd name="T90" fmla="*/ 146 w 153"/>
                <a:gd name="T91" fmla="*/ 126 h 310"/>
                <a:gd name="T92" fmla="*/ 153 w 153"/>
                <a:gd name="T93" fmla="*/ 122 h 310"/>
                <a:gd name="T94" fmla="*/ 153 w 153"/>
                <a:gd name="T95" fmla="*/ 122 h 310"/>
                <a:gd name="T96" fmla="*/ 153 w 153"/>
                <a:gd name="T97" fmla="*/ 122 h 310"/>
                <a:gd name="T98" fmla="*/ 153 w 153"/>
                <a:gd name="T99" fmla="*/ 122 h 310"/>
                <a:gd name="T100" fmla="*/ 148 w 153"/>
                <a:gd name="T101" fmla="*/ 99 h 310"/>
                <a:gd name="T102" fmla="*/ 140 w 153"/>
                <a:gd name="T103" fmla="*/ 69 h 310"/>
                <a:gd name="T104" fmla="*/ 127 w 153"/>
                <a:gd name="T105" fmla="*/ 34 h 310"/>
                <a:gd name="T106" fmla="*/ 119 w 153"/>
                <a:gd name="T107" fmla="*/ 17 h 310"/>
                <a:gd name="T108" fmla="*/ 111 w 153"/>
                <a:gd name="T10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310">
                  <a:moveTo>
                    <a:pt x="111" y="0"/>
                  </a:moveTo>
                  <a:lnTo>
                    <a:pt x="111" y="0"/>
                  </a:lnTo>
                  <a:lnTo>
                    <a:pt x="86" y="9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85" y="63"/>
                  </a:lnTo>
                  <a:lnTo>
                    <a:pt x="71" y="76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3" y="67"/>
                  </a:lnTo>
                  <a:lnTo>
                    <a:pt x="17" y="80"/>
                  </a:lnTo>
                  <a:lnTo>
                    <a:pt x="10" y="94"/>
                  </a:lnTo>
                  <a:lnTo>
                    <a:pt x="6" y="107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0" y="145"/>
                  </a:lnTo>
                  <a:lnTo>
                    <a:pt x="40" y="165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1"/>
                  </a:lnTo>
                  <a:lnTo>
                    <a:pt x="6" y="207"/>
                  </a:lnTo>
                  <a:lnTo>
                    <a:pt x="6" y="207"/>
                  </a:lnTo>
                  <a:lnTo>
                    <a:pt x="10" y="220"/>
                  </a:lnTo>
                  <a:lnTo>
                    <a:pt x="16" y="232"/>
                  </a:lnTo>
                  <a:lnTo>
                    <a:pt x="58" y="220"/>
                  </a:lnTo>
                  <a:lnTo>
                    <a:pt x="58" y="220"/>
                  </a:lnTo>
                  <a:lnTo>
                    <a:pt x="69" y="235"/>
                  </a:lnTo>
                  <a:lnTo>
                    <a:pt x="83" y="24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83" y="301"/>
                  </a:lnTo>
                  <a:lnTo>
                    <a:pt x="102" y="310"/>
                  </a:lnTo>
                  <a:lnTo>
                    <a:pt x="106" y="301"/>
                  </a:lnTo>
                  <a:lnTo>
                    <a:pt x="106" y="297"/>
                  </a:lnTo>
                  <a:lnTo>
                    <a:pt x="142" y="184"/>
                  </a:lnTo>
                  <a:lnTo>
                    <a:pt x="142" y="184"/>
                  </a:lnTo>
                  <a:lnTo>
                    <a:pt x="134" y="176"/>
                  </a:lnTo>
                  <a:lnTo>
                    <a:pt x="129" y="167"/>
                  </a:lnTo>
                  <a:lnTo>
                    <a:pt x="129" y="167"/>
                  </a:lnTo>
                  <a:lnTo>
                    <a:pt x="129" y="161"/>
                  </a:lnTo>
                  <a:lnTo>
                    <a:pt x="129" y="153"/>
                  </a:lnTo>
                  <a:lnTo>
                    <a:pt x="129" y="147"/>
                  </a:lnTo>
                  <a:lnTo>
                    <a:pt x="132" y="140"/>
                  </a:lnTo>
                  <a:lnTo>
                    <a:pt x="136" y="134"/>
                  </a:lnTo>
                  <a:lnTo>
                    <a:pt x="140" y="130"/>
                  </a:lnTo>
                  <a:lnTo>
                    <a:pt x="146" y="126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48" y="99"/>
                  </a:lnTo>
                  <a:lnTo>
                    <a:pt x="140" y="69"/>
                  </a:lnTo>
                  <a:lnTo>
                    <a:pt x="127" y="34"/>
                  </a:lnTo>
                  <a:lnTo>
                    <a:pt x="119" y="1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14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7" name="Freeform 151"/>
            <p:cNvSpPr>
              <a:spLocks/>
            </p:cNvSpPr>
            <p:nvPr/>
          </p:nvSpPr>
          <p:spPr bwMode="auto">
            <a:xfrm>
              <a:off x="-5270500" y="1916113"/>
              <a:ext cx="242888" cy="492125"/>
            </a:xfrm>
            <a:custGeom>
              <a:avLst/>
              <a:gdLst>
                <a:gd name="T0" fmla="*/ 111 w 153"/>
                <a:gd name="T1" fmla="*/ 0 h 310"/>
                <a:gd name="T2" fmla="*/ 111 w 153"/>
                <a:gd name="T3" fmla="*/ 0 h 310"/>
                <a:gd name="T4" fmla="*/ 86 w 153"/>
                <a:gd name="T5" fmla="*/ 9 h 310"/>
                <a:gd name="T6" fmla="*/ 100 w 153"/>
                <a:gd name="T7" fmla="*/ 52 h 310"/>
                <a:gd name="T8" fmla="*/ 100 w 153"/>
                <a:gd name="T9" fmla="*/ 52 h 310"/>
                <a:gd name="T10" fmla="*/ 85 w 153"/>
                <a:gd name="T11" fmla="*/ 63 h 310"/>
                <a:gd name="T12" fmla="*/ 71 w 153"/>
                <a:gd name="T13" fmla="*/ 76 h 310"/>
                <a:gd name="T14" fmla="*/ 33 w 153"/>
                <a:gd name="T15" fmla="*/ 55 h 310"/>
                <a:gd name="T16" fmla="*/ 33 w 153"/>
                <a:gd name="T17" fmla="*/ 55 h 310"/>
                <a:gd name="T18" fmla="*/ 23 w 153"/>
                <a:gd name="T19" fmla="*/ 67 h 310"/>
                <a:gd name="T20" fmla="*/ 17 w 153"/>
                <a:gd name="T21" fmla="*/ 80 h 310"/>
                <a:gd name="T22" fmla="*/ 10 w 153"/>
                <a:gd name="T23" fmla="*/ 94 h 310"/>
                <a:gd name="T24" fmla="*/ 6 w 153"/>
                <a:gd name="T25" fmla="*/ 107 h 310"/>
                <a:gd name="T26" fmla="*/ 44 w 153"/>
                <a:gd name="T27" fmla="*/ 126 h 310"/>
                <a:gd name="T28" fmla="*/ 44 w 153"/>
                <a:gd name="T29" fmla="*/ 126 h 310"/>
                <a:gd name="T30" fmla="*/ 40 w 153"/>
                <a:gd name="T31" fmla="*/ 145 h 310"/>
                <a:gd name="T32" fmla="*/ 40 w 153"/>
                <a:gd name="T33" fmla="*/ 165 h 310"/>
                <a:gd name="T34" fmla="*/ 0 w 153"/>
                <a:gd name="T35" fmla="*/ 178 h 310"/>
                <a:gd name="T36" fmla="*/ 0 w 153"/>
                <a:gd name="T37" fmla="*/ 178 h 310"/>
                <a:gd name="T38" fmla="*/ 2 w 153"/>
                <a:gd name="T39" fmla="*/ 191 h 310"/>
                <a:gd name="T40" fmla="*/ 6 w 153"/>
                <a:gd name="T41" fmla="*/ 207 h 310"/>
                <a:gd name="T42" fmla="*/ 6 w 153"/>
                <a:gd name="T43" fmla="*/ 207 h 310"/>
                <a:gd name="T44" fmla="*/ 10 w 153"/>
                <a:gd name="T45" fmla="*/ 220 h 310"/>
                <a:gd name="T46" fmla="*/ 16 w 153"/>
                <a:gd name="T47" fmla="*/ 232 h 310"/>
                <a:gd name="T48" fmla="*/ 58 w 153"/>
                <a:gd name="T49" fmla="*/ 220 h 310"/>
                <a:gd name="T50" fmla="*/ 58 w 153"/>
                <a:gd name="T51" fmla="*/ 220 h 310"/>
                <a:gd name="T52" fmla="*/ 69 w 153"/>
                <a:gd name="T53" fmla="*/ 235 h 310"/>
                <a:gd name="T54" fmla="*/ 83 w 153"/>
                <a:gd name="T55" fmla="*/ 249 h 310"/>
                <a:gd name="T56" fmla="*/ 63 w 153"/>
                <a:gd name="T57" fmla="*/ 287 h 310"/>
                <a:gd name="T58" fmla="*/ 63 w 153"/>
                <a:gd name="T59" fmla="*/ 287 h 310"/>
                <a:gd name="T60" fmla="*/ 83 w 153"/>
                <a:gd name="T61" fmla="*/ 301 h 310"/>
                <a:gd name="T62" fmla="*/ 102 w 153"/>
                <a:gd name="T63" fmla="*/ 310 h 310"/>
                <a:gd name="T64" fmla="*/ 106 w 153"/>
                <a:gd name="T65" fmla="*/ 301 h 310"/>
                <a:gd name="T66" fmla="*/ 106 w 153"/>
                <a:gd name="T67" fmla="*/ 297 h 310"/>
                <a:gd name="T68" fmla="*/ 142 w 153"/>
                <a:gd name="T69" fmla="*/ 184 h 310"/>
                <a:gd name="T70" fmla="*/ 142 w 153"/>
                <a:gd name="T71" fmla="*/ 184 h 310"/>
                <a:gd name="T72" fmla="*/ 134 w 153"/>
                <a:gd name="T73" fmla="*/ 176 h 310"/>
                <a:gd name="T74" fmla="*/ 129 w 153"/>
                <a:gd name="T75" fmla="*/ 167 h 310"/>
                <a:gd name="T76" fmla="*/ 129 w 153"/>
                <a:gd name="T77" fmla="*/ 167 h 310"/>
                <a:gd name="T78" fmla="*/ 129 w 153"/>
                <a:gd name="T79" fmla="*/ 161 h 310"/>
                <a:gd name="T80" fmla="*/ 129 w 153"/>
                <a:gd name="T81" fmla="*/ 153 h 310"/>
                <a:gd name="T82" fmla="*/ 129 w 153"/>
                <a:gd name="T83" fmla="*/ 147 h 310"/>
                <a:gd name="T84" fmla="*/ 132 w 153"/>
                <a:gd name="T85" fmla="*/ 140 h 310"/>
                <a:gd name="T86" fmla="*/ 136 w 153"/>
                <a:gd name="T87" fmla="*/ 134 h 310"/>
                <a:gd name="T88" fmla="*/ 140 w 153"/>
                <a:gd name="T89" fmla="*/ 130 h 310"/>
                <a:gd name="T90" fmla="*/ 146 w 153"/>
                <a:gd name="T91" fmla="*/ 126 h 310"/>
                <a:gd name="T92" fmla="*/ 153 w 153"/>
                <a:gd name="T93" fmla="*/ 122 h 310"/>
                <a:gd name="T94" fmla="*/ 153 w 153"/>
                <a:gd name="T95" fmla="*/ 122 h 310"/>
                <a:gd name="T96" fmla="*/ 153 w 153"/>
                <a:gd name="T97" fmla="*/ 122 h 310"/>
                <a:gd name="T98" fmla="*/ 153 w 153"/>
                <a:gd name="T99" fmla="*/ 122 h 310"/>
                <a:gd name="T100" fmla="*/ 148 w 153"/>
                <a:gd name="T101" fmla="*/ 99 h 310"/>
                <a:gd name="T102" fmla="*/ 140 w 153"/>
                <a:gd name="T103" fmla="*/ 69 h 310"/>
                <a:gd name="T104" fmla="*/ 127 w 153"/>
                <a:gd name="T105" fmla="*/ 34 h 310"/>
                <a:gd name="T106" fmla="*/ 119 w 153"/>
                <a:gd name="T107" fmla="*/ 17 h 310"/>
                <a:gd name="T108" fmla="*/ 111 w 153"/>
                <a:gd name="T10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" h="310">
                  <a:moveTo>
                    <a:pt x="111" y="0"/>
                  </a:moveTo>
                  <a:lnTo>
                    <a:pt x="111" y="0"/>
                  </a:lnTo>
                  <a:lnTo>
                    <a:pt x="86" y="9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85" y="63"/>
                  </a:lnTo>
                  <a:lnTo>
                    <a:pt x="71" y="76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3" y="67"/>
                  </a:lnTo>
                  <a:lnTo>
                    <a:pt x="17" y="80"/>
                  </a:lnTo>
                  <a:lnTo>
                    <a:pt x="10" y="94"/>
                  </a:lnTo>
                  <a:lnTo>
                    <a:pt x="6" y="107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0" y="145"/>
                  </a:lnTo>
                  <a:lnTo>
                    <a:pt x="40" y="165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1"/>
                  </a:lnTo>
                  <a:lnTo>
                    <a:pt x="6" y="207"/>
                  </a:lnTo>
                  <a:lnTo>
                    <a:pt x="6" y="207"/>
                  </a:lnTo>
                  <a:lnTo>
                    <a:pt x="10" y="220"/>
                  </a:lnTo>
                  <a:lnTo>
                    <a:pt x="16" y="232"/>
                  </a:lnTo>
                  <a:lnTo>
                    <a:pt x="58" y="220"/>
                  </a:lnTo>
                  <a:lnTo>
                    <a:pt x="58" y="220"/>
                  </a:lnTo>
                  <a:lnTo>
                    <a:pt x="69" y="235"/>
                  </a:lnTo>
                  <a:lnTo>
                    <a:pt x="83" y="24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83" y="301"/>
                  </a:lnTo>
                  <a:lnTo>
                    <a:pt x="102" y="310"/>
                  </a:lnTo>
                  <a:lnTo>
                    <a:pt x="106" y="301"/>
                  </a:lnTo>
                  <a:lnTo>
                    <a:pt x="106" y="297"/>
                  </a:lnTo>
                  <a:lnTo>
                    <a:pt x="142" y="184"/>
                  </a:lnTo>
                  <a:lnTo>
                    <a:pt x="142" y="184"/>
                  </a:lnTo>
                  <a:lnTo>
                    <a:pt x="134" y="176"/>
                  </a:lnTo>
                  <a:lnTo>
                    <a:pt x="129" y="167"/>
                  </a:lnTo>
                  <a:lnTo>
                    <a:pt x="129" y="167"/>
                  </a:lnTo>
                  <a:lnTo>
                    <a:pt x="129" y="161"/>
                  </a:lnTo>
                  <a:lnTo>
                    <a:pt x="129" y="153"/>
                  </a:lnTo>
                  <a:lnTo>
                    <a:pt x="129" y="147"/>
                  </a:lnTo>
                  <a:lnTo>
                    <a:pt x="132" y="140"/>
                  </a:lnTo>
                  <a:lnTo>
                    <a:pt x="136" y="134"/>
                  </a:lnTo>
                  <a:lnTo>
                    <a:pt x="140" y="130"/>
                  </a:lnTo>
                  <a:lnTo>
                    <a:pt x="146" y="126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53" y="122"/>
                  </a:lnTo>
                  <a:lnTo>
                    <a:pt x="148" y="99"/>
                  </a:lnTo>
                  <a:lnTo>
                    <a:pt x="140" y="69"/>
                  </a:lnTo>
                  <a:lnTo>
                    <a:pt x="127" y="34"/>
                  </a:lnTo>
                  <a:lnTo>
                    <a:pt x="119" y="17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8" name="Freeform 152"/>
            <p:cNvSpPr>
              <a:spLocks noEditPoints="1"/>
            </p:cNvSpPr>
            <p:nvPr/>
          </p:nvSpPr>
          <p:spPr bwMode="auto">
            <a:xfrm>
              <a:off x="-5245100" y="1879601"/>
              <a:ext cx="519113" cy="519113"/>
            </a:xfrm>
            <a:custGeom>
              <a:avLst/>
              <a:gdLst>
                <a:gd name="T0" fmla="*/ 327 w 327"/>
                <a:gd name="T1" fmla="*/ 142 h 327"/>
                <a:gd name="T2" fmla="*/ 321 w 327"/>
                <a:gd name="T3" fmla="*/ 113 h 327"/>
                <a:gd name="T4" fmla="*/ 317 w 327"/>
                <a:gd name="T5" fmla="*/ 99 h 327"/>
                <a:gd name="T6" fmla="*/ 270 w 327"/>
                <a:gd name="T7" fmla="*/ 99 h 327"/>
                <a:gd name="T8" fmla="*/ 258 w 327"/>
                <a:gd name="T9" fmla="*/ 84 h 327"/>
                <a:gd name="T10" fmla="*/ 264 w 327"/>
                <a:gd name="T11" fmla="*/ 32 h 327"/>
                <a:gd name="T12" fmla="*/ 252 w 327"/>
                <a:gd name="T13" fmla="*/ 23 h 327"/>
                <a:gd name="T14" fmla="*/ 227 w 327"/>
                <a:gd name="T15" fmla="*/ 9 h 327"/>
                <a:gd name="T16" fmla="*/ 193 w 327"/>
                <a:gd name="T17" fmla="*/ 44 h 327"/>
                <a:gd name="T18" fmla="*/ 176 w 327"/>
                <a:gd name="T19" fmla="*/ 40 h 327"/>
                <a:gd name="T20" fmla="*/ 141 w 327"/>
                <a:gd name="T21" fmla="*/ 0 h 327"/>
                <a:gd name="T22" fmla="*/ 128 w 327"/>
                <a:gd name="T23" fmla="*/ 2 h 327"/>
                <a:gd name="T24" fmla="*/ 114 w 327"/>
                <a:gd name="T25" fmla="*/ 6 h 327"/>
                <a:gd name="T26" fmla="*/ 88 w 327"/>
                <a:gd name="T27" fmla="*/ 15 h 327"/>
                <a:gd name="T28" fmla="*/ 101 w 327"/>
                <a:gd name="T29" fmla="*/ 57 h 327"/>
                <a:gd name="T30" fmla="*/ 72 w 327"/>
                <a:gd name="T31" fmla="*/ 82 h 327"/>
                <a:gd name="T32" fmla="*/ 32 w 327"/>
                <a:gd name="T33" fmla="*/ 63 h 327"/>
                <a:gd name="T34" fmla="*/ 17 w 327"/>
                <a:gd name="T35" fmla="*/ 86 h 327"/>
                <a:gd name="T36" fmla="*/ 7 w 327"/>
                <a:gd name="T37" fmla="*/ 113 h 327"/>
                <a:gd name="T38" fmla="*/ 46 w 327"/>
                <a:gd name="T39" fmla="*/ 134 h 327"/>
                <a:gd name="T40" fmla="*/ 42 w 327"/>
                <a:gd name="T41" fmla="*/ 172 h 327"/>
                <a:gd name="T42" fmla="*/ 0 w 327"/>
                <a:gd name="T43" fmla="*/ 184 h 327"/>
                <a:gd name="T44" fmla="*/ 5 w 327"/>
                <a:gd name="T45" fmla="*/ 212 h 327"/>
                <a:gd name="T46" fmla="*/ 11 w 327"/>
                <a:gd name="T47" fmla="*/ 226 h 327"/>
                <a:gd name="T48" fmla="*/ 59 w 327"/>
                <a:gd name="T49" fmla="*/ 226 h 327"/>
                <a:gd name="T50" fmla="*/ 70 w 327"/>
                <a:gd name="T51" fmla="*/ 241 h 327"/>
                <a:gd name="T52" fmla="*/ 63 w 327"/>
                <a:gd name="T53" fmla="*/ 295 h 327"/>
                <a:gd name="T54" fmla="*/ 74 w 327"/>
                <a:gd name="T55" fmla="*/ 303 h 327"/>
                <a:gd name="T56" fmla="*/ 101 w 327"/>
                <a:gd name="T57" fmla="*/ 316 h 327"/>
                <a:gd name="T58" fmla="*/ 134 w 327"/>
                <a:gd name="T59" fmla="*/ 281 h 327"/>
                <a:gd name="T60" fmla="*/ 153 w 327"/>
                <a:gd name="T61" fmla="*/ 285 h 327"/>
                <a:gd name="T62" fmla="*/ 185 w 327"/>
                <a:gd name="T63" fmla="*/ 327 h 327"/>
                <a:gd name="T64" fmla="*/ 199 w 327"/>
                <a:gd name="T65" fmla="*/ 324 h 327"/>
                <a:gd name="T66" fmla="*/ 214 w 327"/>
                <a:gd name="T67" fmla="*/ 320 h 327"/>
                <a:gd name="T68" fmla="*/ 239 w 327"/>
                <a:gd name="T69" fmla="*/ 310 h 327"/>
                <a:gd name="T70" fmla="*/ 227 w 327"/>
                <a:gd name="T71" fmla="*/ 268 h 327"/>
                <a:gd name="T72" fmla="*/ 256 w 327"/>
                <a:gd name="T73" fmla="*/ 243 h 327"/>
                <a:gd name="T74" fmla="*/ 295 w 327"/>
                <a:gd name="T75" fmla="*/ 264 h 327"/>
                <a:gd name="T76" fmla="*/ 310 w 327"/>
                <a:gd name="T77" fmla="*/ 239 h 327"/>
                <a:gd name="T78" fmla="*/ 321 w 327"/>
                <a:gd name="T79" fmla="*/ 212 h 327"/>
                <a:gd name="T80" fmla="*/ 283 w 327"/>
                <a:gd name="T81" fmla="*/ 193 h 327"/>
                <a:gd name="T82" fmla="*/ 287 w 327"/>
                <a:gd name="T83" fmla="*/ 155 h 327"/>
                <a:gd name="T84" fmla="*/ 174 w 327"/>
                <a:gd name="T85" fmla="*/ 197 h 327"/>
                <a:gd name="T86" fmla="*/ 168 w 327"/>
                <a:gd name="T87" fmla="*/ 199 h 327"/>
                <a:gd name="T88" fmla="*/ 155 w 327"/>
                <a:gd name="T89" fmla="*/ 197 h 327"/>
                <a:gd name="T90" fmla="*/ 141 w 327"/>
                <a:gd name="T91" fmla="*/ 191 h 327"/>
                <a:gd name="T92" fmla="*/ 134 w 327"/>
                <a:gd name="T93" fmla="*/ 180 h 327"/>
                <a:gd name="T94" fmla="*/ 130 w 327"/>
                <a:gd name="T95" fmla="*/ 174 h 327"/>
                <a:gd name="T96" fmla="*/ 128 w 327"/>
                <a:gd name="T97" fmla="*/ 159 h 327"/>
                <a:gd name="T98" fmla="*/ 132 w 327"/>
                <a:gd name="T99" fmla="*/ 147 h 327"/>
                <a:gd name="T100" fmla="*/ 141 w 327"/>
                <a:gd name="T101" fmla="*/ 136 h 327"/>
                <a:gd name="T102" fmla="*/ 153 w 327"/>
                <a:gd name="T103" fmla="*/ 128 h 327"/>
                <a:gd name="T104" fmla="*/ 160 w 327"/>
                <a:gd name="T105" fmla="*/ 128 h 327"/>
                <a:gd name="T106" fmla="*/ 174 w 327"/>
                <a:gd name="T107" fmla="*/ 128 h 327"/>
                <a:gd name="T108" fmla="*/ 185 w 327"/>
                <a:gd name="T109" fmla="*/ 136 h 327"/>
                <a:gd name="T110" fmla="*/ 195 w 327"/>
                <a:gd name="T111" fmla="*/ 145 h 327"/>
                <a:gd name="T112" fmla="*/ 199 w 327"/>
                <a:gd name="T113" fmla="*/ 153 h 327"/>
                <a:gd name="T114" fmla="*/ 199 w 327"/>
                <a:gd name="T115" fmla="*/ 167 h 327"/>
                <a:gd name="T116" fmla="*/ 195 w 327"/>
                <a:gd name="T117" fmla="*/ 180 h 327"/>
                <a:gd name="T118" fmla="*/ 187 w 327"/>
                <a:gd name="T119" fmla="*/ 190 h 327"/>
                <a:gd name="T120" fmla="*/ 174 w 327"/>
                <a:gd name="T121" fmla="*/ 19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7" h="327">
                  <a:moveTo>
                    <a:pt x="327" y="142"/>
                  </a:moveTo>
                  <a:lnTo>
                    <a:pt x="327" y="142"/>
                  </a:lnTo>
                  <a:lnTo>
                    <a:pt x="325" y="126"/>
                  </a:lnTo>
                  <a:lnTo>
                    <a:pt x="321" y="113"/>
                  </a:lnTo>
                  <a:lnTo>
                    <a:pt x="321" y="113"/>
                  </a:lnTo>
                  <a:lnTo>
                    <a:pt x="317" y="99"/>
                  </a:lnTo>
                  <a:lnTo>
                    <a:pt x="310" y="86"/>
                  </a:lnTo>
                  <a:lnTo>
                    <a:pt x="270" y="99"/>
                  </a:lnTo>
                  <a:lnTo>
                    <a:pt x="270" y="99"/>
                  </a:lnTo>
                  <a:lnTo>
                    <a:pt x="258" y="84"/>
                  </a:lnTo>
                  <a:lnTo>
                    <a:pt x="245" y="71"/>
                  </a:lnTo>
                  <a:lnTo>
                    <a:pt x="264" y="32"/>
                  </a:lnTo>
                  <a:lnTo>
                    <a:pt x="264" y="32"/>
                  </a:lnTo>
                  <a:lnTo>
                    <a:pt x="252" y="23"/>
                  </a:lnTo>
                  <a:lnTo>
                    <a:pt x="241" y="17"/>
                  </a:lnTo>
                  <a:lnTo>
                    <a:pt x="227" y="9"/>
                  </a:lnTo>
                  <a:lnTo>
                    <a:pt x="214" y="6"/>
                  </a:lnTo>
                  <a:lnTo>
                    <a:pt x="193" y="44"/>
                  </a:lnTo>
                  <a:lnTo>
                    <a:pt x="193" y="44"/>
                  </a:lnTo>
                  <a:lnTo>
                    <a:pt x="176" y="40"/>
                  </a:lnTo>
                  <a:lnTo>
                    <a:pt x="155" y="4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01" y="9"/>
                  </a:lnTo>
                  <a:lnTo>
                    <a:pt x="88" y="15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86" y="69"/>
                  </a:lnTo>
                  <a:lnTo>
                    <a:pt x="72" y="82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4" y="75"/>
                  </a:lnTo>
                  <a:lnTo>
                    <a:pt x="17" y="86"/>
                  </a:lnTo>
                  <a:lnTo>
                    <a:pt x="11" y="99"/>
                  </a:lnTo>
                  <a:lnTo>
                    <a:pt x="7" y="113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51"/>
                  </a:lnTo>
                  <a:lnTo>
                    <a:pt x="42" y="17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3" y="199"/>
                  </a:lnTo>
                  <a:lnTo>
                    <a:pt x="5" y="212"/>
                  </a:lnTo>
                  <a:lnTo>
                    <a:pt x="5" y="212"/>
                  </a:lnTo>
                  <a:lnTo>
                    <a:pt x="11" y="226"/>
                  </a:lnTo>
                  <a:lnTo>
                    <a:pt x="17" y="239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70" y="241"/>
                  </a:lnTo>
                  <a:lnTo>
                    <a:pt x="84" y="255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74" y="303"/>
                  </a:lnTo>
                  <a:lnTo>
                    <a:pt x="88" y="310"/>
                  </a:lnTo>
                  <a:lnTo>
                    <a:pt x="101" y="316"/>
                  </a:lnTo>
                  <a:lnTo>
                    <a:pt x="114" y="320"/>
                  </a:lnTo>
                  <a:lnTo>
                    <a:pt x="134" y="281"/>
                  </a:lnTo>
                  <a:lnTo>
                    <a:pt x="134" y="281"/>
                  </a:lnTo>
                  <a:lnTo>
                    <a:pt x="153" y="285"/>
                  </a:lnTo>
                  <a:lnTo>
                    <a:pt x="172" y="285"/>
                  </a:lnTo>
                  <a:lnTo>
                    <a:pt x="185" y="327"/>
                  </a:lnTo>
                  <a:lnTo>
                    <a:pt x="185" y="327"/>
                  </a:lnTo>
                  <a:lnTo>
                    <a:pt x="199" y="324"/>
                  </a:lnTo>
                  <a:lnTo>
                    <a:pt x="214" y="320"/>
                  </a:lnTo>
                  <a:lnTo>
                    <a:pt x="214" y="320"/>
                  </a:lnTo>
                  <a:lnTo>
                    <a:pt x="227" y="316"/>
                  </a:lnTo>
                  <a:lnTo>
                    <a:pt x="239" y="310"/>
                  </a:lnTo>
                  <a:lnTo>
                    <a:pt x="227" y="268"/>
                  </a:lnTo>
                  <a:lnTo>
                    <a:pt x="227" y="268"/>
                  </a:lnTo>
                  <a:lnTo>
                    <a:pt x="243" y="257"/>
                  </a:lnTo>
                  <a:lnTo>
                    <a:pt x="256" y="243"/>
                  </a:lnTo>
                  <a:lnTo>
                    <a:pt x="295" y="264"/>
                  </a:lnTo>
                  <a:lnTo>
                    <a:pt x="295" y="264"/>
                  </a:lnTo>
                  <a:lnTo>
                    <a:pt x="304" y="251"/>
                  </a:lnTo>
                  <a:lnTo>
                    <a:pt x="310" y="239"/>
                  </a:lnTo>
                  <a:lnTo>
                    <a:pt x="317" y="226"/>
                  </a:lnTo>
                  <a:lnTo>
                    <a:pt x="321" y="212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85" y="174"/>
                  </a:lnTo>
                  <a:lnTo>
                    <a:pt x="287" y="155"/>
                  </a:lnTo>
                  <a:lnTo>
                    <a:pt x="327" y="142"/>
                  </a:lnTo>
                  <a:close/>
                  <a:moveTo>
                    <a:pt x="174" y="197"/>
                  </a:moveTo>
                  <a:lnTo>
                    <a:pt x="174" y="197"/>
                  </a:lnTo>
                  <a:lnTo>
                    <a:pt x="168" y="199"/>
                  </a:lnTo>
                  <a:lnTo>
                    <a:pt x="160" y="199"/>
                  </a:lnTo>
                  <a:lnTo>
                    <a:pt x="155" y="197"/>
                  </a:lnTo>
                  <a:lnTo>
                    <a:pt x="147" y="195"/>
                  </a:lnTo>
                  <a:lnTo>
                    <a:pt x="141" y="191"/>
                  </a:lnTo>
                  <a:lnTo>
                    <a:pt x="137" y="186"/>
                  </a:lnTo>
                  <a:lnTo>
                    <a:pt x="134" y="180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28" y="167"/>
                  </a:lnTo>
                  <a:lnTo>
                    <a:pt x="128" y="159"/>
                  </a:lnTo>
                  <a:lnTo>
                    <a:pt x="130" y="153"/>
                  </a:lnTo>
                  <a:lnTo>
                    <a:pt x="132" y="147"/>
                  </a:lnTo>
                  <a:lnTo>
                    <a:pt x="136" y="142"/>
                  </a:lnTo>
                  <a:lnTo>
                    <a:pt x="141" y="136"/>
                  </a:lnTo>
                  <a:lnTo>
                    <a:pt x="147" y="132"/>
                  </a:lnTo>
                  <a:lnTo>
                    <a:pt x="153" y="128"/>
                  </a:lnTo>
                  <a:lnTo>
                    <a:pt x="153" y="128"/>
                  </a:lnTo>
                  <a:lnTo>
                    <a:pt x="160" y="128"/>
                  </a:lnTo>
                  <a:lnTo>
                    <a:pt x="168" y="128"/>
                  </a:lnTo>
                  <a:lnTo>
                    <a:pt x="174" y="128"/>
                  </a:lnTo>
                  <a:lnTo>
                    <a:pt x="180" y="132"/>
                  </a:lnTo>
                  <a:lnTo>
                    <a:pt x="185" y="136"/>
                  </a:lnTo>
                  <a:lnTo>
                    <a:pt x="191" y="140"/>
                  </a:lnTo>
                  <a:lnTo>
                    <a:pt x="195" y="145"/>
                  </a:lnTo>
                  <a:lnTo>
                    <a:pt x="199" y="153"/>
                  </a:lnTo>
                  <a:lnTo>
                    <a:pt x="199" y="153"/>
                  </a:lnTo>
                  <a:lnTo>
                    <a:pt x="199" y="159"/>
                  </a:lnTo>
                  <a:lnTo>
                    <a:pt x="199" y="167"/>
                  </a:lnTo>
                  <a:lnTo>
                    <a:pt x="199" y="172"/>
                  </a:lnTo>
                  <a:lnTo>
                    <a:pt x="195" y="180"/>
                  </a:lnTo>
                  <a:lnTo>
                    <a:pt x="191" y="186"/>
                  </a:lnTo>
                  <a:lnTo>
                    <a:pt x="187" y="190"/>
                  </a:lnTo>
                  <a:lnTo>
                    <a:pt x="182" y="193"/>
                  </a:lnTo>
                  <a:lnTo>
                    <a:pt x="174" y="197"/>
                  </a:lnTo>
                  <a:lnTo>
                    <a:pt x="174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9" name="Freeform 153"/>
            <p:cNvSpPr>
              <a:spLocks/>
            </p:cNvSpPr>
            <p:nvPr/>
          </p:nvSpPr>
          <p:spPr bwMode="auto">
            <a:xfrm>
              <a:off x="-4872038" y="1158876"/>
              <a:ext cx="173038" cy="115888"/>
            </a:xfrm>
            <a:custGeom>
              <a:avLst/>
              <a:gdLst>
                <a:gd name="T0" fmla="*/ 31 w 109"/>
                <a:gd name="T1" fmla="*/ 0 h 73"/>
                <a:gd name="T2" fmla="*/ 0 w 109"/>
                <a:gd name="T3" fmla="*/ 27 h 73"/>
                <a:gd name="T4" fmla="*/ 23 w 109"/>
                <a:gd name="T5" fmla="*/ 38 h 73"/>
                <a:gd name="T6" fmla="*/ 23 w 109"/>
                <a:gd name="T7" fmla="*/ 38 h 73"/>
                <a:gd name="T8" fmla="*/ 27 w 109"/>
                <a:gd name="T9" fmla="*/ 50 h 73"/>
                <a:gd name="T10" fmla="*/ 27 w 109"/>
                <a:gd name="T11" fmla="*/ 61 h 73"/>
                <a:gd name="T12" fmla="*/ 27 w 109"/>
                <a:gd name="T13" fmla="*/ 73 h 73"/>
                <a:gd name="T14" fmla="*/ 109 w 109"/>
                <a:gd name="T15" fmla="*/ 46 h 73"/>
                <a:gd name="T16" fmla="*/ 88 w 109"/>
                <a:gd name="T17" fmla="*/ 13 h 73"/>
                <a:gd name="T18" fmla="*/ 31 w 109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73">
                  <a:moveTo>
                    <a:pt x="31" y="0"/>
                  </a:moveTo>
                  <a:lnTo>
                    <a:pt x="0" y="2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7" y="50"/>
                  </a:lnTo>
                  <a:lnTo>
                    <a:pt x="27" y="61"/>
                  </a:lnTo>
                  <a:lnTo>
                    <a:pt x="27" y="73"/>
                  </a:lnTo>
                  <a:lnTo>
                    <a:pt x="109" y="46"/>
                  </a:lnTo>
                  <a:lnTo>
                    <a:pt x="88" y="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68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0" name="Freeform 154"/>
            <p:cNvSpPr>
              <a:spLocks/>
            </p:cNvSpPr>
            <p:nvPr/>
          </p:nvSpPr>
          <p:spPr bwMode="auto">
            <a:xfrm>
              <a:off x="-4872038" y="1158876"/>
              <a:ext cx="173038" cy="115888"/>
            </a:xfrm>
            <a:custGeom>
              <a:avLst/>
              <a:gdLst>
                <a:gd name="T0" fmla="*/ 31 w 109"/>
                <a:gd name="T1" fmla="*/ 0 h 73"/>
                <a:gd name="T2" fmla="*/ 0 w 109"/>
                <a:gd name="T3" fmla="*/ 27 h 73"/>
                <a:gd name="T4" fmla="*/ 23 w 109"/>
                <a:gd name="T5" fmla="*/ 38 h 73"/>
                <a:gd name="T6" fmla="*/ 23 w 109"/>
                <a:gd name="T7" fmla="*/ 38 h 73"/>
                <a:gd name="T8" fmla="*/ 27 w 109"/>
                <a:gd name="T9" fmla="*/ 50 h 73"/>
                <a:gd name="T10" fmla="*/ 27 w 109"/>
                <a:gd name="T11" fmla="*/ 61 h 73"/>
                <a:gd name="T12" fmla="*/ 27 w 109"/>
                <a:gd name="T13" fmla="*/ 73 h 73"/>
                <a:gd name="T14" fmla="*/ 109 w 109"/>
                <a:gd name="T15" fmla="*/ 46 h 73"/>
                <a:gd name="T16" fmla="*/ 88 w 109"/>
                <a:gd name="T17" fmla="*/ 13 h 73"/>
                <a:gd name="T18" fmla="*/ 31 w 109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73">
                  <a:moveTo>
                    <a:pt x="31" y="0"/>
                  </a:moveTo>
                  <a:lnTo>
                    <a:pt x="0" y="2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7" y="50"/>
                  </a:lnTo>
                  <a:lnTo>
                    <a:pt x="27" y="61"/>
                  </a:lnTo>
                  <a:lnTo>
                    <a:pt x="27" y="73"/>
                  </a:lnTo>
                  <a:lnTo>
                    <a:pt x="109" y="46"/>
                  </a:lnTo>
                  <a:lnTo>
                    <a:pt x="88" y="13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1" name="Freeform 155"/>
            <p:cNvSpPr>
              <a:spLocks/>
            </p:cNvSpPr>
            <p:nvPr/>
          </p:nvSpPr>
          <p:spPr bwMode="auto">
            <a:xfrm>
              <a:off x="-5068888" y="1201738"/>
              <a:ext cx="239713" cy="157163"/>
            </a:xfrm>
            <a:custGeom>
              <a:avLst/>
              <a:gdLst>
                <a:gd name="T0" fmla="*/ 124 w 151"/>
                <a:gd name="T1" fmla="*/ 0 h 99"/>
                <a:gd name="T2" fmla="*/ 0 w 151"/>
                <a:gd name="T3" fmla="*/ 99 h 99"/>
                <a:gd name="T4" fmla="*/ 151 w 151"/>
                <a:gd name="T5" fmla="*/ 46 h 99"/>
                <a:gd name="T6" fmla="*/ 151 w 151"/>
                <a:gd name="T7" fmla="*/ 46 h 99"/>
                <a:gd name="T8" fmla="*/ 151 w 151"/>
                <a:gd name="T9" fmla="*/ 34 h 99"/>
                <a:gd name="T10" fmla="*/ 151 w 151"/>
                <a:gd name="T11" fmla="*/ 23 h 99"/>
                <a:gd name="T12" fmla="*/ 147 w 151"/>
                <a:gd name="T13" fmla="*/ 11 h 99"/>
                <a:gd name="T14" fmla="*/ 124 w 151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99">
                  <a:moveTo>
                    <a:pt x="124" y="0"/>
                  </a:moveTo>
                  <a:lnTo>
                    <a:pt x="0" y="99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34"/>
                  </a:lnTo>
                  <a:lnTo>
                    <a:pt x="151" y="23"/>
                  </a:lnTo>
                  <a:lnTo>
                    <a:pt x="147" y="1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D1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2" name="Freeform 156"/>
            <p:cNvSpPr>
              <a:spLocks/>
            </p:cNvSpPr>
            <p:nvPr/>
          </p:nvSpPr>
          <p:spPr bwMode="auto">
            <a:xfrm>
              <a:off x="-5068888" y="1201738"/>
              <a:ext cx="239713" cy="157163"/>
            </a:xfrm>
            <a:custGeom>
              <a:avLst/>
              <a:gdLst>
                <a:gd name="T0" fmla="*/ 124 w 151"/>
                <a:gd name="T1" fmla="*/ 0 h 99"/>
                <a:gd name="T2" fmla="*/ 0 w 151"/>
                <a:gd name="T3" fmla="*/ 99 h 99"/>
                <a:gd name="T4" fmla="*/ 151 w 151"/>
                <a:gd name="T5" fmla="*/ 46 h 99"/>
                <a:gd name="T6" fmla="*/ 151 w 151"/>
                <a:gd name="T7" fmla="*/ 46 h 99"/>
                <a:gd name="T8" fmla="*/ 151 w 151"/>
                <a:gd name="T9" fmla="*/ 34 h 99"/>
                <a:gd name="T10" fmla="*/ 151 w 151"/>
                <a:gd name="T11" fmla="*/ 23 h 99"/>
                <a:gd name="T12" fmla="*/ 147 w 151"/>
                <a:gd name="T13" fmla="*/ 11 h 99"/>
                <a:gd name="T14" fmla="*/ 124 w 151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99">
                  <a:moveTo>
                    <a:pt x="124" y="0"/>
                  </a:moveTo>
                  <a:lnTo>
                    <a:pt x="0" y="99"/>
                  </a:lnTo>
                  <a:lnTo>
                    <a:pt x="151" y="46"/>
                  </a:lnTo>
                  <a:lnTo>
                    <a:pt x="151" y="46"/>
                  </a:lnTo>
                  <a:lnTo>
                    <a:pt x="151" y="34"/>
                  </a:lnTo>
                  <a:lnTo>
                    <a:pt x="151" y="23"/>
                  </a:lnTo>
                  <a:lnTo>
                    <a:pt x="147" y="1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3" name="Freeform 157"/>
            <p:cNvSpPr>
              <a:spLocks/>
            </p:cNvSpPr>
            <p:nvPr/>
          </p:nvSpPr>
          <p:spPr bwMode="auto">
            <a:xfrm>
              <a:off x="-5087938" y="1062038"/>
              <a:ext cx="504825" cy="296863"/>
            </a:xfrm>
            <a:custGeom>
              <a:avLst/>
              <a:gdLst>
                <a:gd name="T0" fmla="*/ 12 w 318"/>
                <a:gd name="T1" fmla="*/ 187 h 187"/>
                <a:gd name="T2" fmla="*/ 12 w 318"/>
                <a:gd name="T3" fmla="*/ 187 h 187"/>
                <a:gd name="T4" fmla="*/ 167 w 318"/>
                <a:gd name="T5" fmla="*/ 113 h 187"/>
                <a:gd name="T6" fmla="*/ 272 w 318"/>
                <a:gd name="T7" fmla="*/ 61 h 187"/>
                <a:gd name="T8" fmla="*/ 307 w 318"/>
                <a:gd name="T9" fmla="*/ 44 h 187"/>
                <a:gd name="T10" fmla="*/ 318 w 318"/>
                <a:gd name="T11" fmla="*/ 36 h 187"/>
                <a:gd name="T12" fmla="*/ 318 w 318"/>
                <a:gd name="T13" fmla="*/ 36 h 187"/>
                <a:gd name="T14" fmla="*/ 314 w 318"/>
                <a:gd name="T15" fmla="*/ 34 h 187"/>
                <a:gd name="T16" fmla="*/ 305 w 318"/>
                <a:gd name="T17" fmla="*/ 38 h 187"/>
                <a:gd name="T18" fmla="*/ 274 w 318"/>
                <a:gd name="T19" fmla="*/ 47 h 187"/>
                <a:gd name="T20" fmla="*/ 232 w 318"/>
                <a:gd name="T21" fmla="*/ 61 h 187"/>
                <a:gd name="T22" fmla="*/ 232 w 318"/>
                <a:gd name="T23" fmla="*/ 61 h 187"/>
                <a:gd name="T24" fmla="*/ 224 w 318"/>
                <a:gd name="T25" fmla="*/ 51 h 187"/>
                <a:gd name="T26" fmla="*/ 217 w 318"/>
                <a:gd name="T27" fmla="*/ 40 h 187"/>
                <a:gd name="T28" fmla="*/ 205 w 318"/>
                <a:gd name="T29" fmla="*/ 26 h 187"/>
                <a:gd name="T30" fmla="*/ 192 w 318"/>
                <a:gd name="T31" fmla="*/ 15 h 187"/>
                <a:gd name="T32" fmla="*/ 174 w 318"/>
                <a:gd name="T33" fmla="*/ 5 h 187"/>
                <a:gd name="T34" fmla="*/ 165 w 318"/>
                <a:gd name="T35" fmla="*/ 1 h 187"/>
                <a:gd name="T36" fmla="*/ 155 w 318"/>
                <a:gd name="T37" fmla="*/ 0 h 187"/>
                <a:gd name="T38" fmla="*/ 144 w 318"/>
                <a:gd name="T39" fmla="*/ 0 h 187"/>
                <a:gd name="T40" fmla="*/ 132 w 318"/>
                <a:gd name="T41" fmla="*/ 0 h 187"/>
                <a:gd name="T42" fmla="*/ 132 w 318"/>
                <a:gd name="T43" fmla="*/ 0 h 187"/>
                <a:gd name="T44" fmla="*/ 121 w 318"/>
                <a:gd name="T45" fmla="*/ 1 h 187"/>
                <a:gd name="T46" fmla="*/ 109 w 318"/>
                <a:gd name="T47" fmla="*/ 5 h 187"/>
                <a:gd name="T48" fmla="*/ 86 w 318"/>
                <a:gd name="T49" fmla="*/ 17 h 187"/>
                <a:gd name="T50" fmla="*/ 65 w 318"/>
                <a:gd name="T51" fmla="*/ 30 h 187"/>
                <a:gd name="T52" fmla="*/ 46 w 318"/>
                <a:gd name="T53" fmla="*/ 44 h 187"/>
                <a:gd name="T54" fmla="*/ 29 w 318"/>
                <a:gd name="T55" fmla="*/ 61 h 187"/>
                <a:gd name="T56" fmla="*/ 15 w 318"/>
                <a:gd name="T57" fmla="*/ 76 h 187"/>
                <a:gd name="T58" fmla="*/ 6 w 318"/>
                <a:gd name="T59" fmla="*/ 91 h 187"/>
                <a:gd name="T60" fmla="*/ 2 w 318"/>
                <a:gd name="T61" fmla="*/ 105 h 187"/>
                <a:gd name="T62" fmla="*/ 2 w 318"/>
                <a:gd name="T63" fmla="*/ 105 h 187"/>
                <a:gd name="T64" fmla="*/ 0 w 318"/>
                <a:gd name="T65" fmla="*/ 118 h 187"/>
                <a:gd name="T66" fmla="*/ 0 w 318"/>
                <a:gd name="T67" fmla="*/ 132 h 187"/>
                <a:gd name="T68" fmla="*/ 4 w 318"/>
                <a:gd name="T69" fmla="*/ 157 h 187"/>
                <a:gd name="T70" fmla="*/ 10 w 318"/>
                <a:gd name="T71" fmla="*/ 178 h 187"/>
                <a:gd name="T72" fmla="*/ 12 w 318"/>
                <a:gd name="T73" fmla="*/ 187 h 187"/>
                <a:gd name="T74" fmla="*/ 12 w 318"/>
                <a:gd name="T7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8" h="187">
                  <a:moveTo>
                    <a:pt x="12" y="187"/>
                  </a:moveTo>
                  <a:lnTo>
                    <a:pt x="12" y="187"/>
                  </a:lnTo>
                  <a:lnTo>
                    <a:pt x="167" y="113"/>
                  </a:lnTo>
                  <a:lnTo>
                    <a:pt x="272" y="61"/>
                  </a:lnTo>
                  <a:lnTo>
                    <a:pt x="307" y="44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4" y="34"/>
                  </a:lnTo>
                  <a:lnTo>
                    <a:pt x="305" y="38"/>
                  </a:lnTo>
                  <a:lnTo>
                    <a:pt x="274" y="47"/>
                  </a:lnTo>
                  <a:lnTo>
                    <a:pt x="232" y="61"/>
                  </a:lnTo>
                  <a:lnTo>
                    <a:pt x="232" y="61"/>
                  </a:lnTo>
                  <a:lnTo>
                    <a:pt x="224" y="51"/>
                  </a:lnTo>
                  <a:lnTo>
                    <a:pt x="217" y="40"/>
                  </a:lnTo>
                  <a:lnTo>
                    <a:pt x="205" y="26"/>
                  </a:lnTo>
                  <a:lnTo>
                    <a:pt x="192" y="15"/>
                  </a:lnTo>
                  <a:lnTo>
                    <a:pt x="174" y="5"/>
                  </a:lnTo>
                  <a:lnTo>
                    <a:pt x="165" y="1"/>
                  </a:lnTo>
                  <a:lnTo>
                    <a:pt x="155" y="0"/>
                  </a:lnTo>
                  <a:lnTo>
                    <a:pt x="14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1" y="1"/>
                  </a:lnTo>
                  <a:lnTo>
                    <a:pt x="109" y="5"/>
                  </a:lnTo>
                  <a:lnTo>
                    <a:pt x="86" y="17"/>
                  </a:lnTo>
                  <a:lnTo>
                    <a:pt x="65" y="30"/>
                  </a:lnTo>
                  <a:lnTo>
                    <a:pt x="46" y="44"/>
                  </a:lnTo>
                  <a:lnTo>
                    <a:pt x="29" y="61"/>
                  </a:lnTo>
                  <a:lnTo>
                    <a:pt x="15" y="76"/>
                  </a:lnTo>
                  <a:lnTo>
                    <a:pt x="6" y="91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4" y="157"/>
                  </a:lnTo>
                  <a:lnTo>
                    <a:pt x="10" y="178"/>
                  </a:lnTo>
                  <a:lnTo>
                    <a:pt x="12" y="187"/>
                  </a:lnTo>
                  <a:lnTo>
                    <a:pt x="12" y="187"/>
                  </a:lnTo>
                  <a:close/>
                </a:path>
              </a:pathLst>
            </a:custGeom>
            <a:solidFill>
              <a:srgbClr val="F15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4" name="Freeform 158"/>
            <p:cNvSpPr>
              <a:spLocks/>
            </p:cNvSpPr>
            <p:nvPr/>
          </p:nvSpPr>
          <p:spPr bwMode="auto">
            <a:xfrm>
              <a:off x="-5440363" y="2189163"/>
              <a:ext cx="766763" cy="454025"/>
            </a:xfrm>
            <a:custGeom>
              <a:avLst/>
              <a:gdLst>
                <a:gd name="T0" fmla="*/ 4 w 483"/>
                <a:gd name="T1" fmla="*/ 267 h 286"/>
                <a:gd name="T2" fmla="*/ 13 w 483"/>
                <a:gd name="T3" fmla="*/ 278 h 286"/>
                <a:gd name="T4" fmla="*/ 29 w 483"/>
                <a:gd name="T5" fmla="*/ 286 h 286"/>
                <a:gd name="T6" fmla="*/ 52 w 483"/>
                <a:gd name="T7" fmla="*/ 286 h 286"/>
                <a:gd name="T8" fmla="*/ 86 w 483"/>
                <a:gd name="T9" fmla="*/ 276 h 286"/>
                <a:gd name="T10" fmla="*/ 132 w 483"/>
                <a:gd name="T11" fmla="*/ 259 h 286"/>
                <a:gd name="T12" fmla="*/ 190 w 483"/>
                <a:gd name="T13" fmla="*/ 228 h 286"/>
                <a:gd name="T14" fmla="*/ 260 w 483"/>
                <a:gd name="T15" fmla="*/ 186 h 286"/>
                <a:gd name="T16" fmla="*/ 349 w 483"/>
                <a:gd name="T17" fmla="*/ 127 h 286"/>
                <a:gd name="T18" fmla="*/ 381 w 483"/>
                <a:gd name="T19" fmla="*/ 123 h 286"/>
                <a:gd name="T20" fmla="*/ 410 w 483"/>
                <a:gd name="T21" fmla="*/ 113 h 286"/>
                <a:gd name="T22" fmla="*/ 433 w 483"/>
                <a:gd name="T23" fmla="*/ 100 h 286"/>
                <a:gd name="T24" fmla="*/ 442 w 483"/>
                <a:gd name="T25" fmla="*/ 90 h 286"/>
                <a:gd name="T26" fmla="*/ 467 w 483"/>
                <a:gd name="T27" fmla="*/ 54 h 286"/>
                <a:gd name="T28" fmla="*/ 473 w 483"/>
                <a:gd name="T29" fmla="*/ 17 h 286"/>
                <a:gd name="T30" fmla="*/ 435 w 483"/>
                <a:gd name="T31" fmla="*/ 37 h 286"/>
                <a:gd name="T32" fmla="*/ 396 w 483"/>
                <a:gd name="T33" fmla="*/ 52 h 286"/>
                <a:gd name="T34" fmla="*/ 389 w 483"/>
                <a:gd name="T35" fmla="*/ 52 h 286"/>
                <a:gd name="T36" fmla="*/ 387 w 483"/>
                <a:gd name="T37" fmla="*/ 48 h 286"/>
                <a:gd name="T38" fmla="*/ 395 w 483"/>
                <a:gd name="T39" fmla="*/ 25 h 286"/>
                <a:gd name="T40" fmla="*/ 406 w 483"/>
                <a:gd name="T41" fmla="*/ 2 h 286"/>
                <a:gd name="T42" fmla="*/ 406 w 483"/>
                <a:gd name="T43" fmla="*/ 0 h 286"/>
                <a:gd name="T44" fmla="*/ 393 w 483"/>
                <a:gd name="T45" fmla="*/ 4 h 286"/>
                <a:gd name="T46" fmla="*/ 358 w 483"/>
                <a:gd name="T47" fmla="*/ 33 h 286"/>
                <a:gd name="T48" fmla="*/ 333 w 483"/>
                <a:gd name="T49" fmla="*/ 60 h 286"/>
                <a:gd name="T50" fmla="*/ 324 w 483"/>
                <a:gd name="T51" fmla="*/ 75 h 286"/>
                <a:gd name="T52" fmla="*/ 80 w 483"/>
                <a:gd name="T53" fmla="*/ 173 h 286"/>
                <a:gd name="T54" fmla="*/ 57 w 483"/>
                <a:gd name="T55" fmla="*/ 184 h 286"/>
                <a:gd name="T56" fmla="*/ 23 w 483"/>
                <a:gd name="T57" fmla="*/ 207 h 286"/>
                <a:gd name="T58" fmla="*/ 4 w 483"/>
                <a:gd name="T59" fmla="*/ 228 h 286"/>
                <a:gd name="T60" fmla="*/ 0 w 483"/>
                <a:gd name="T61" fmla="*/ 253 h 286"/>
                <a:gd name="T62" fmla="*/ 4 w 483"/>
                <a:gd name="T63" fmla="*/ 2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3" h="286">
                  <a:moveTo>
                    <a:pt x="4" y="267"/>
                  </a:moveTo>
                  <a:lnTo>
                    <a:pt x="4" y="267"/>
                  </a:lnTo>
                  <a:lnTo>
                    <a:pt x="8" y="272"/>
                  </a:lnTo>
                  <a:lnTo>
                    <a:pt x="13" y="278"/>
                  </a:lnTo>
                  <a:lnTo>
                    <a:pt x="19" y="282"/>
                  </a:lnTo>
                  <a:lnTo>
                    <a:pt x="29" y="286"/>
                  </a:lnTo>
                  <a:lnTo>
                    <a:pt x="38" y="286"/>
                  </a:lnTo>
                  <a:lnTo>
                    <a:pt x="52" y="286"/>
                  </a:lnTo>
                  <a:lnTo>
                    <a:pt x="67" y="282"/>
                  </a:lnTo>
                  <a:lnTo>
                    <a:pt x="86" y="276"/>
                  </a:lnTo>
                  <a:lnTo>
                    <a:pt x="107" y="268"/>
                  </a:lnTo>
                  <a:lnTo>
                    <a:pt x="132" y="259"/>
                  </a:lnTo>
                  <a:lnTo>
                    <a:pt x="159" y="245"/>
                  </a:lnTo>
                  <a:lnTo>
                    <a:pt x="190" y="228"/>
                  </a:lnTo>
                  <a:lnTo>
                    <a:pt x="224" y="209"/>
                  </a:lnTo>
                  <a:lnTo>
                    <a:pt x="260" y="186"/>
                  </a:lnTo>
                  <a:lnTo>
                    <a:pt x="349" y="127"/>
                  </a:lnTo>
                  <a:lnTo>
                    <a:pt x="349" y="127"/>
                  </a:lnTo>
                  <a:lnTo>
                    <a:pt x="358" y="127"/>
                  </a:lnTo>
                  <a:lnTo>
                    <a:pt x="381" y="123"/>
                  </a:lnTo>
                  <a:lnTo>
                    <a:pt x="396" y="119"/>
                  </a:lnTo>
                  <a:lnTo>
                    <a:pt x="410" y="113"/>
                  </a:lnTo>
                  <a:lnTo>
                    <a:pt x="423" y="108"/>
                  </a:lnTo>
                  <a:lnTo>
                    <a:pt x="433" y="100"/>
                  </a:lnTo>
                  <a:lnTo>
                    <a:pt x="433" y="100"/>
                  </a:lnTo>
                  <a:lnTo>
                    <a:pt x="442" y="90"/>
                  </a:lnTo>
                  <a:lnTo>
                    <a:pt x="452" y="79"/>
                  </a:lnTo>
                  <a:lnTo>
                    <a:pt x="467" y="54"/>
                  </a:lnTo>
                  <a:lnTo>
                    <a:pt x="483" y="25"/>
                  </a:lnTo>
                  <a:lnTo>
                    <a:pt x="473" y="17"/>
                  </a:lnTo>
                  <a:lnTo>
                    <a:pt x="473" y="17"/>
                  </a:lnTo>
                  <a:lnTo>
                    <a:pt x="435" y="37"/>
                  </a:lnTo>
                  <a:lnTo>
                    <a:pt x="408" y="50"/>
                  </a:lnTo>
                  <a:lnTo>
                    <a:pt x="396" y="52"/>
                  </a:lnTo>
                  <a:lnTo>
                    <a:pt x="389" y="52"/>
                  </a:lnTo>
                  <a:lnTo>
                    <a:pt x="389" y="52"/>
                  </a:lnTo>
                  <a:lnTo>
                    <a:pt x="387" y="50"/>
                  </a:lnTo>
                  <a:lnTo>
                    <a:pt x="387" y="48"/>
                  </a:lnTo>
                  <a:lnTo>
                    <a:pt x="387" y="42"/>
                  </a:lnTo>
                  <a:lnTo>
                    <a:pt x="395" y="25"/>
                  </a:lnTo>
                  <a:lnTo>
                    <a:pt x="404" y="8"/>
                  </a:lnTo>
                  <a:lnTo>
                    <a:pt x="406" y="2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02" y="0"/>
                  </a:lnTo>
                  <a:lnTo>
                    <a:pt x="393" y="4"/>
                  </a:lnTo>
                  <a:lnTo>
                    <a:pt x="370" y="21"/>
                  </a:lnTo>
                  <a:lnTo>
                    <a:pt x="358" y="33"/>
                  </a:lnTo>
                  <a:lnTo>
                    <a:pt x="345" y="46"/>
                  </a:lnTo>
                  <a:lnTo>
                    <a:pt x="333" y="60"/>
                  </a:lnTo>
                  <a:lnTo>
                    <a:pt x="324" y="75"/>
                  </a:lnTo>
                  <a:lnTo>
                    <a:pt x="324" y="75"/>
                  </a:lnTo>
                  <a:lnTo>
                    <a:pt x="228" y="113"/>
                  </a:lnTo>
                  <a:lnTo>
                    <a:pt x="80" y="173"/>
                  </a:lnTo>
                  <a:lnTo>
                    <a:pt x="80" y="173"/>
                  </a:lnTo>
                  <a:lnTo>
                    <a:pt x="57" y="184"/>
                  </a:lnTo>
                  <a:lnTo>
                    <a:pt x="38" y="196"/>
                  </a:lnTo>
                  <a:lnTo>
                    <a:pt x="23" y="207"/>
                  </a:lnTo>
                  <a:lnTo>
                    <a:pt x="11" y="217"/>
                  </a:lnTo>
                  <a:lnTo>
                    <a:pt x="4" y="228"/>
                  </a:lnTo>
                  <a:lnTo>
                    <a:pt x="0" y="242"/>
                  </a:lnTo>
                  <a:lnTo>
                    <a:pt x="0" y="253"/>
                  </a:lnTo>
                  <a:lnTo>
                    <a:pt x="4" y="267"/>
                  </a:lnTo>
                  <a:lnTo>
                    <a:pt x="4" y="267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47" name="Group 2146"/>
          <p:cNvGrpSpPr/>
          <p:nvPr/>
        </p:nvGrpSpPr>
        <p:grpSpPr>
          <a:xfrm>
            <a:off x="2392814" y="1698278"/>
            <a:ext cx="5047798" cy="4193600"/>
            <a:chOff x="2392814" y="1834010"/>
            <a:chExt cx="5047798" cy="4193600"/>
          </a:xfrm>
        </p:grpSpPr>
        <p:sp>
          <p:nvSpPr>
            <p:cNvPr id="60" name="Oval 59"/>
            <p:cNvSpPr/>
            <p:nvPr/>
          </p:nvSpPr>
          <p:spPr>
            <a:xfrm>
              <a:off x="5771338" y="4368760"/>
              <a:ext cx="1658849" cy="1658849"/>
            </a:xfrm>
            <a:prstGeom prst="ellipse">
              <a:avLst/>
            </a:prstGeom>
            <a:noFill/>
            <a:ln w="6350">
              <a:solidFill>
                <a:srgbClr val="0F81C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771338" y="1834010"/>
              <a:ext cx="1658849" cy="1658849"/>
            </a:xfrm>
            <a:prstGeom prst="ellipse">
              <a:avLst/>
            </a:prstGeom>
            <a:noFill/>
            <a:ln w="6350">
              <a:solidFill>
                <a:srgbClr val="1931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399002" y="4368760"/>
              <a:ext cx="1658849" cy="1658849"/>
            </a:xfrm>
            <a:prstGeom prst="ellipse">
              <a:avLst/>
            </a:prstGeom>
            <a:noFill/>
            <a:ln w="6350">
              <a:solidFill>
                <a:srgbClr val="09112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399002" y="1834010"/>
              <a:ext cx="1658849" cy="1658849"/>
            </a:xfrm>
            <a:prstGeom prst="ellipse">
              <a:avLst/>
            </a:prstGeom>
            <a:noFill/>
            <a:ln w="6350">
              <a:solidFill>
                <a:srgbClr val="FEB60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19901" y="2437021"/>
              <a:ext cx="2987579" cy="2987578"/>
            </a:xfrm>
            <a:prstGeom prst="roundRect">
              <a:avLst>
                <a:gd name="adj" fmla="val 12800"/>
              </a:avLst>
            </a:pr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90476" y="1834010"/>
              <a:ext cx="1658849" cy="1658849"/>
            </a:xfrm>
            <a:prstGeom prst="ellipse">
              <a:avLst/>
            </a:prstGeom>
            <a:solidFill>
              <a:srgbClr val="FECA4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590476" y="4368761"/>
              <a:ext cx="1658849" cy="1658849"/>
            </a:xfrm>
            <a:prstGeom prst="ellipse">
              <a:avLst/>
            </a:prstGeom>
            <a:solidFill>
              <a:srgbClr val="0F1D3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578055" y="1834010"/>
              <a:ext cx="1658849" cy="1658849"/>
            </a:xfrm>
            <a:prstGeom prst="ellipse">
              <a:avLst/>
            </a:prstGeom>
            <a:solidFill>
              <a:srgbClr val="203E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578055" y="4368761"/>
              <a:ext cx="1658849" cy="1658849"/>
            </a:xfrm>
            <a:prstGeom prst="ellipse">
              <a:avLst/>
            </a:prstGeom>
            <a:solidFill>
              <a:srgbClr val="20A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419899" y="2437021"/>
              <a:ext cx="829426" cy="1055839"/>
            </a:xfrm>
            <a:custGeom>
              <a:avLst/>
              <a:gdLst>
                <a:gd name="connsiteX0" fmla="*/ 441350 w 957264"/>
                <a:gd name="connsiteY0" fmla="*/ 0 h 1218574"/>
                <a:gd name="connsiteX1" fmla="*/ 920231 w 957264"/>
                <a:gd name="connsiteY1" fmla="*/ 0 h 1218574"/>
                <a:gd name="connsiteX2" fmla="*/ 937816 w 957264"/>
                <a:gd name="connsiteY2" fmla="*/ 68389 h 1218574"/>
                <a:gd name="connsiteX3" fmla="*/ 957264 w 957264"/>
                <a:gd name="connsiteY3" fmla="*/ 261311 h 1218574"/>
                <a:gd name="connsiteX4" fmla="*/ 1 w 957264"/>
                <a:gd name="connsiteY4" fmla="*/ 1218574 h 1218574"/>
                <a:gd name="connsiteX5" fmla="*/ 0 w 957264"/>
                <a:gd name="connsiteY5" fmla="*/ 1218574 h 1218574"/>
                <a:gd name="connsiteX6" fmla="*/ 0 w 957264"/>
                <a:gd name="connsiteY6" fmla="*/ 441350 h 1218574"/>
                <a:gd name="connsiteX7" fmla="*/ 441350 w 957264"/>
                <a:gd name="connsiteY7" fmla="*/ 0 h 121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264" h="1218574">
                  <a:moveTo>
                    <a:pt x="441350" y="0"/>
                  </a:moveTo>
                  <a:lnTo>
                    <a:pt x="920231" y="0"/>
                  </a:lnTo>
                  <a:lnTo>
                    <a:pt x="937816" y="68389"/>
                  </a:lnTo>
                  <a:cubicBezTo>
                    <a:pt x="950568" y="130705"/>
                    <a:pt x="957264" y="195226"/>
                    <a:pt x="957264" y="261311"/>
                  </a:cubicBezTo>
                  <a:cubicBezTo>
                    <a:pt x="957264" y="789993"/>
                    <a:pt x="528683" y="1218574"/>
                    <a:pt x="1" y="1218574"/>
                  </a:cubicBezTo>
                  <a:lnTo>
                    <a:pt x="0" y="1218574"/>
                  </a:lnTo>
                  <a:lnTo>
                    <a:pt x="0" y="441350"/>
                  </a:lnTo>
                  <a:cubicBezTo>
                    <a:pt x="0" y="197599"/>
                    <a:pt x="197599" y="0"/>
                    <a:pt x="441350" y="0"/>
                  </a:cubicBezTo>
                  <a:close/>
                </a:path>
              </a:pathLst>
            </a:custGeom>
            <a:solidFill>
              <a:srgbClr val="FEB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419901" y="4368762"/>
              <a:ext cx="829426" cy="1055838"/>
            </a:xfrm>
            <a:custGeom>
              <a:avLst/>
              <a:gdLst>
                <a:gd name="connsiteX0" fmla="*/ 1 w 957264"/>
                <a:gd name="connsiteY0" fmla="*/ 0 h 1218573"/>
                <a:gd name="connsiteX1" fmla="*/ 957264 w 957264"/>
                <a:gd name="connsiteY1" fmla="*/ 957263 h 1218573"/>
                <a:gd name="connsiteX2" fmla="*/ 937816 w 957264"/>
                <a:gd name="connsiteY2" fmla="*/ 1150185 h 1218573"/>
                <a:gd name="connsiteX3" fmla="*/ 920231 w 957264"/>
                <a:gd name="connsiteY3" fmla="*/ 1218573 h 1218573"/>
                <a:gd name="connsiteX4" fmla="*/ 441350 w 957264"/>
                <a:gd name="connsiteY4" fmla="*/ 1218573 h 1218573"/>
                <a:gd name="connsiteX5" fmla="*/ 0 w 957264"/>
                <a:gd name="connsiteY5" fmla="*/ 777223 h 1218573"/>
                <a:gd name="connsiteX6" fmla="*/ 0 w 957264"/>
                <a:gd name="connsiteY6" fmla="*/ 0 h 1218573"/>
                <a:gd name="connsiteX7" fmla="*/ 1 w 957264"/>
                <a:gd name="connsiteY7" fmla="*/ 0 h 121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264" h="1218573">
                  <a:moveTo>
                    <a:pt x="1" y="0"/>
                  </a:moveTo>
                  <a:cubicBezTo>
                    <a:pt x="528683" y="0"/>
                    <a:pt x="957264" y="428581"/>
                    <a:pt x="957264" y="957263"/>
                  </a:cubicBezTo>
                  <a:cubicBezTo>
                    <a:pt x="957264" y="1023348"/>
                    <a:pt x="950568" y="1087870"/>
                    <a:pt x="937816" y="1150185"/>
                  </a:cubicBezTo>
                  <a:lnTo>
                    <a:pt x="920231" y="1218573"/>
                  </a:lnTo>
                  <a:lnTo>
                    <a:pt x="441350" y="1218573"/>
                  </a:lnTo>
                  <a:cubicBezTo>
                    <a:pt x="197599" y="1218573"/>
                    <a:pt x="0" y="1020974"/>
                    <a:pt x="0" y="777223"/>
                  </a:cubicBez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1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5578054" y="4368761"/>
              <a:ext cx="829426" cy="1055838"/>
            </a:xfrm>
            <a:custGeom>
              <a:avLst/>
              <a:gdLst>
                <a:gd name="connsiteX0" fmla="*/ 1 w 957264"/>
                <a:gd name="connsiteY0" fmla="*/ 0 h 1218573"/>
                <a:gd name="connsiteX1" fmla="*/ 957264 w 957264"/>
                <a:gd name="connsiteY1" fmla="*/ 957263 h 1218573"/>
                <a:gd name="connsiteX2" fmla="*/ 937816 w 957264"/>
                <a:gd name="connsiteY2" fmla="*/ 1150185 h 1218573"/>
                <a:gd name="connsiteX3" fmla="*/ 920231 w 957264"/>
                <a:gd name="connsiteY3" fmla="*/ 1218573 h 1218573"/>
                <a:gd name="connsiteX4" fmla="*/ 441350 w 957264"/>
                <a:gd name="connsiteY4" fmla="*/ 1218573 h 1218573"/>
                <a:gd name="connsiteX5" fmla="*/ 0 w 957264"/>
                <a:gd name="connsiteY5" fmla="*/ 777223 h 1218573"/>
                <a:gd name="connsiteX6" fmla="*/ 0 w 957264"/>
                <a:gd name="connsiteY6" fmla="*/ 0 h 1218573"/>
                <a:gd name="connsiteX7" fmla="*/ 1 w 957264"/>
                <a:gd name="connsiteY7" fmla="*/ 0 h 121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264" h="1218573">
                  <a:moveTo>
                    <a:pt x="1" y="0"/>
                  </a:moveTo>
                  <a:cubicBezTo>
                    <a:pt x="528683" y="0"/>
                    <a:pt x="957264" y="428581"/>
                    <a:pt x="957264" y="957263"/>
                  </a:cubicBezTo>
                  <a:cubicBezTo>
                    <a:pt x="957264" y="1023348"/>
                    <a:pt x="950568" y="1087870"/>
                    <a:pt x="937816" y="1150185"/>
                  </a:cubicBezTo>
                  <a:lnTo>
                    <a:pt x="920231" y="1218573"/>
                  </a:lnTo>
                  <a:lnTo>
                    <a:pt x="441350" y="1218573"/>
                  </a:lnTo>
                  <a:cubicBezTo>
                    <a:pt x="197599" y="1218573"/>
                    <a:pt x="0" y="1020974"/>
                    <a:pt x="0" y="777223"/>
                  </a:cubicBez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8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5578053" y="2437021"/>
              <a:ext cx="829426" cy="1055839"/>
            </a:xfrm>
            <a:custGeom>
              <a:avLst/>
              <a:gdLst>
                <a:gd name="connsiteX0" fmla="*/ 441350 w 957264"/>
                <a:gd name="connsiteY0" fmla="*/ 0 h 1218574"/>
                <a:gd name="connsiteX1" fmla="*/ 920231 w 957264"/>
                <a:gd name="connsiteY1" fmla="*/ 0 h 1218574"/>
                <a:gd name="connsiteX2" fmla="*/ 937816 w 957264"/>
                <a:gd name="connsiteY2" fmla="*/ 68389 h 1218574"/>
                <a:gd name="connsiteX3" fmla="*/ 957264 w 957264"/>
                <a:gd name="connsiteY3" fmla="*/ 261311 h 1218574"/>
                <a:gd name="connsiteX4" fmla="*/ 1 w 957264"/>
                <a:gd name="connsiteY4" fmla="*/ 1218574 h 1218574"/>
                <a:gd name="connsiteX5" fmla="*/ 0 w 957264"/>
                <a:gd name="connsiteY5" fmla="*/ 1218574 h 1218574"/>
                <a:gd name="connsiteX6" fmla="*/ 0 w 957264"/>
                <a:gd name="connsiteY6" fmla="*/ 441350 h 1218574"/>
                <a:gd name="connsiteX7" fmla="*/ 441350 w 957264"/>
                <a:gd name="connsiteY7" fmla="*/ 0 h 121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264" h="1218574">
                  <a:moveTo>
                    <a:pt x="441350" y="0"/>
                  </a:moveTo>
                  <a:lnTo>
                    <a:pt x="920231" y="0"/>
                  </a:lnTo>
                  <a:lnTo>
                    <a:pt x="937816" y="68389"/>
                  </a:lnTo>
                  <a:cubicBezTo>
                    <a:pt x="950568" y="130705"/>
                    <a:pt x="957264" y="195226"/>
                    <a:pt x="957264" y="261311"/>
                  </a:cubicBezTo>
                  <a:cubicBezTo>
                    <a:pt x="957264" y="789993"/>
                    <a:pt x="528683" y="1218574"/>
                    <a:pt x="1" y="1218574"/>
                  </a:cubicBezTo>
                  <a:lnTo>
                    <a:pt x="0" y="1218574"/>
                  </a:lnTo>
                  <a:lnTo>
                    <a:pt x="0" y="441350"/>
                  </a:lnTo>
                  <a:cubicBezTo>
                    <a:pt x="0" y="197599"/>
                    <a:pt x="197599" y="0"/>
                    <a:pt x="441350" y="0"/>
                  </a:cubicBezTo>
                  <a:close/>
                </a:path>
              </a:pathLst>
            </a:custGeom>
            <a:solidFill>
              <a:srgbClr val="193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2814" y="2227822"/>
              <a:ext cx="993328" cy="871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92814" y="4762571"/>
              <a:ext cx="993328" cy="871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7284" y="2227822"/>
              <a:ext cx="993328" cy="871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47284" y="4762571"/>
              <a:ext cx="993328" cy="871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24200" y="3561478"/>
              <a:ext cx="1578979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ALDOYT DATABOT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651062" y="2740438"/>
              <a:ext cx="299582" cy="299583"/>
              <a:chOff x="10456863" y="5349875"/>
              <a:chExt cx="285749" cy="285750"/>
            </a:xfrm>
            <a:solidFill>
              <a:schemeClr val="bg1"/>
            </a:solidFill>
          </p:grpSpPr>
          <p:sp>
            <p:nvSpPr>
              <p:cNvPr id="82" name="Freeform 3396"/>
              <p:cNvSpPr>
                <a:spLocks/>
              </p:cNvSpPr>
              <p:nvPr/>
            </p:nvSpPr>
            <p:spPr bwMode="auto">
              <a:xfrm>
                <a:off x="10666413" y="5445125"/>
                <a:ext cx="57150" cy="57150"/>
              </a:xfrm>
              <a:custGeom>
                <a:avLst/>
                <a:gdLst>
                  <a:gd name="T0" fmla="*/ 80 w 145"/>
                  <a:gd name="T1" fmla="*/ 143 h 143"/>
                  <a:gd name="T2" fmla="*/ 94 w 145"/>
                  <a:gd name="T3" fmla="*/ 141 h 143"/>
                  <a:gd name="T4" fmla="*/ 107 w 145"/>
                  <a:gd name="T5" fmla="*/ 134 h 143"/>
                  <a:gd name="T6" fmla="*/ 118 w 145"/>
                  <a:gd name="T7" fmla="*/ 127 h 143"/>
                  <a:gd name="T8" fmla="*/ 128 w 145"/>
                  <a:gd name="T9" fmla="*/ 118 h 143"/>
                  <a:gd name="T10" fmla="*/ 136 w 145"/>
                  <a:gd name="T11" fmla="*/ 106 h 143"/>
                  <a:gd name="T12" fmla="*/ 141 w 145"/>
                  <a:gd name="T13" fmla="*/ 93 h 143"/>
                  <a:gd name="T14" fmla="*/ 144 w 145"/>
                  <a:gd name="T15" fmla="*/ 79 h 143"/>
                  <a:gd name="T16" fmla="*/ 144 w 145"/>
                  <a:gd name="T17" fmla="*/ 64 h 143"/>
                  <a:gd name="T18" fmla="*/ 141 w 145"/>
                  <a:gd name="T19" fmla="*/ 50 h 143"/>
                  <a:gd name="T20" fmla="*/ 136 w 145"/>
                  <a:gd name="T21" fmla="*/ 37 h 143"/>
                  <a:gd name="T22" fmla="*/ 128 w 145"/>
                  <a:gd name="T23" fmla="*/ 25 h 143"/>
                  <a:gd name="T24" fmla="*/ 118 w 145"/>
                  <a:gd name="T25" fmla="*/ 16 h 143"/>
                  <a:gd name="T26" fmla="*/ 107 w 145"/>
                  <a:gd name="T27" fmla="*/ 9 h 143"/>
                  <a:gd name="T28" fmla="*/ 94 w 145"/>
                  <a:gd name="T29" fmla="*/ 2 h 143"/>
                  <a:gd name="T30" fmla="*/ 80 w 145"/>
                  <a:gd name="T31" fmla="*/ 0 h 143"/>
                  <a:gd name="T32" fmla="*/ 65 w 145"/>
                  <a:gd name="T33" fmla="*/ 0 h 143"/>
                  <a:gd name="T34" fmla="*/ 51 w 145"/>
                  <a:gd name="T35" fmla="*/ 2 h 143"/>
                  <a:gd name="T36" fmla="*/ 38 w 145"/>
                  <a:gd name="T37" fmla="*/ 9 h 143"/>
                  <a:gd name="T38" fmla="*/ 27 w 145"/>
                  <a:gd name="T39" fmla="*/ 16 h 143"/>
                  <a:gd name="T40" fmla="*/ 17 w 145"/>
                  <a:gd name="T41" fmla="*/ 25 h 143"/>
                  <a:gd name="T42" fmla="*/ 9 w 145"/>
                  <a:gd name="T43" fmla="*/ 37 h 143"/>
                  <a:gd name="T44" fmla="*/ 4 w 145"/>
                  <a:gd name="T45" fmla="*/ 50 h 143"/>
                  <a:gd name="T46" fmla="*/ 1 w 145"/>
                  <a:gd name="T47" fmla="*/ 64 h 143"/>
                  <a:gd name="T48" fmla="*/ 1 w 145"/>
                  <a:gd name="T49" fmla="*/ 79 h 143"/>
                  <a:gd name="T50" fmla="*/ 4 w 145"/>
                  <a:gd name="T51" fmla="*/ 93 h 143"/>
                  <a:gd name="T52" fmla="*/ 9 w 145"/>
                  <a:gd name="T53" fmla="*/ 106 h 143"/>
                  <a:gd name="T54" fmla="*/ 17 w 145"/>
                  <a:gd name="T55" fmla="*/ 118 h 143"/>
                  <a:gd name="T56" fmla="*/ 27 w 145"/>
                  <a:gd name="T57" fmla="*/ 127 h 143"/>
                  <a:gd name="T58" fmla="*/ 38 w 145"/>
                  <a:gd name="T59" fmla="*/ 134 h 143"/>
                  <a:gd name="T60" fmla="*/ 51 w 145"/>
                  <a:gd name="T61" fmla="*/ 141 h 143"/>
                  <a:gd name="T62" fmla="*/ 65 w 145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43">
                    <a:moveTo>
                      <a:pt x="73" y="143"/>
                    </a:moveTo>
                    <a:lnTo>
                      <a:pt x="80" y="143"/>
                    </a:lnTo>
                    <a:lnTo>
                      <a:pt x="87" y="142"/>
                    </a:lnTo>
                    <a:lnTo>
                      <a:pt x="94" y="141"/>
                    </a:lnTo>
                    <a:lnTo>
                      <a:pt x="100" y="138"/>
                    </a:lnTo>
                    <a:lnTo>
                      <a:pt x="107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9" y="100"/>
                    </a:lnTo>
                    <a:lnTo>
                      <a:pt x="141" y="93"/>
                    </a:lnTo>
                    <a:lnTo>
                      <a:pt x="144" y="86"/>
                    </a:lnTo>
                    <a:lnTo>
                      <a:pt x="144" y="79"/>
                    </a:lnTo>
                    <a:lnTo>
                      <a:pt x="145" y="72"/>
                    </a:lnTo>
                    <a:lnTo>
                      <a:pt x="144" y="64"/>
                    </a:lnTo>
                    <a:lnTo>
                      <a:pt x="144" y="57"/>
                    </a:lnTo>
                    <a:lnTo>
                      <a:pt x="141" y="50"/>
                    </a:lnTo>
                    <a:lnTo>
                      <a:pt x="139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7" y="9"/>
                    </a:lnTo>
                    <a:lnTo>
                      <a:pt x="100" y="5"/>
                    </a:lnTo>
                    <a:lnTo>
                      <a:pt x="94" y="2"/>
                    </a:lnTo>
                    <a:lnTo>
                      <a:pt x="87" y="1"/>
                    </a:lnTo>
                    <a:lnTo>
                      <a:pt x="80" y="0"/>
                    </a:lnTo>
                    <a:lnTo>
                      <a:pt x="73" y="0"/>
                    </a:lnTo>
                    <a:lnTo>
                      <a:pt x="65" y="0"/>
                    </a:lnTo>
                    <a:lnTo>
                      <a:pt x="58" y="1"/>
                    </a:lnTo>
                    <a:lnTo>
                      <a:pt x="51" y="2"/>
                    </a:lnTo>
                    <a:lnTo>
                      <a:pt x="45" y="5"/>
                    </a:lnTo>
                    <a:lnTo>
                      <a:pt x="38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2" y="20"/>
                    </a:lnTo>
                    <a:lnTo>
                      <a:pt x="17" y="25"/>
                    </a:lnTo>
                    <a:lnTo>
                      <a:pt x="13" y="32"/>
                    </a:lnTo>
                    <a:lnTo>
                      <a:pt x="9" y="37"/>
                    </a:lnTo>
                    <a:lnTo>
                      <a:pt x="6" y="43"/>
                    </a:lnTo>
                    <a:lnTo>
                      <a:pt x="4" y="50"/>
                    </a:lnTo>
                    <a:lnTo>
                      <a:pt x="3" y="57"/>
                    </a:lnTo>
                    <a:lnTo>
                      <a:pt x="1" y="64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3" y="86"/>
                    </a:lnTo>
                    <a:lnTo>
                      <a:pt x="4" y="93"/>
                    </a:lnTo>
                    <a:lnTo>
                      <a:pt x="6" y="100"/>
                    </a:lnTo>
                    <a:lnTo>
                      <a:pt x="9" y="106"/>
                    </a:lnTo>
                    <a:lnTo>
                      <a:pt x="13" y="111"/>
                    </a:lnTo>
                    <a:lnTo>
                      <a:pt x="17" y="118"/>
                    </a:lnTo>
                    <a:lnTo>
                      <a:pt x="22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8" y="134"/>
                    </a:lnTo>
                    <a:lnTo>
                      <a:pt x="45" y="138"/>
                    </a:lnTo>
                    <a:lnTo>
                      <a:pt x="51" y="141"/>
                    </a:lnTo>
                    <a:lnTo>
                      <a:pt x="58" y="142"/>
                    </a:lnTo>
                    <a:lnTo>
                      <a:pt x="65" y="143"/>
                    </a:lnTo>
                    <a:lnTo>
                      <a:pt x="73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3397"/>
              <p:cNvSpPr>
                <a:spLocks/>
              </p:cNvSpPr>
              <p:nvPr/>
            </p:nvSpPr>
            <p:spPr bwMode="auto">
              <a:xfrm>
                <a:off x="10648950" y="5511800"/>
                <a:ext cx="93662" cy="123825"/>
              </a:xfrm>
              <a:custGeom>
                <a:avLst/>
                <a:gdLst>
                  <a:gd name="T0" fmla="*/ 0 w 237"/>
                  <a:gd name="T1" fmla="*/ 0 h 312"/>
                  <a:gd name="T2" fmla="*/ 0 w 237"/>
                  <a:gd name="T3" fmla="*/ 11 h 312"/>
                  <a:gd name="T4" fmla="*/ 0 w 237"/>
                  <a:gd name="T5" fmla="*/ 40 h 312"/>
                  <a:gd name="T6" fmla="*/ 3 w 237"/>
                  <a:gd name="T7" fmla="*/ 67 h 312"/>
                  <a:gd name="T8" fmla="*/ 4 w 237"/>
                  <a:gd name="T9" fmla="*/ 81 h 312"/>
                  <a:gd name="T10" fmla="*/ 5 w 237"/>
                  <a:gd name="T11" fmla="*/ 94 h 312"/>
                  <a:gd name="T12" fmla="*/ 8 w 237"/>
                  <a:gd name="T13" fmla="*/ 106 h 312"/>
                  <a:gd name="T14" fmla="*/ 11 w 237"/>
                  <a:gd name="T15" fmla="*/ 119 h 312"/>
                  <a:gd name="T16" fmla="*/ 14 w 237"/>
                  <a:gd name="T17" fmla="*/ 131 h 312"/>
                  <a:gd name="T18" fmla="*/ 20 w 237"/>
                  <a:gd name="T19" fmla="*/ 141 h 312"/>
                  <a:gd name="T20" fmla="*/ 25 w 237"/>
                  <a:gd name="T21" fmla="*/ 151 h 312"/>
                  <a:gd name="T22" fmla="*/ 31 w 237"/>
                  <a:gd name="T23" fmla="*/ 160 h 312"/>
                  <a:gd name="T24" fmla="*/ 39 w 237"/>
                  <a:gd name="T25" fmla="*/ 169 h 312"/>
                  <a:gd name="T26" fmla="*/ 48 w 237"/>
                  <a:gd name="T27" fmla="*/ 176 h 312"/>
                  <a:gd name="T28" fmla="*/ 57 w 237"/>
                  <a:gd name="T29" fmla="*/ 182 h 312"/>
                  <a:gd name="T30" fmla="*/ 68 w 237"/>
                  <a:gd name="T31" fmla="*/ 186 h 312"/>
                  <a:gd name="T32" fmla="*/ 68 w 237"/>
                  <a:gd name="T33" fmla="*/ 312 h 312"/>
                  <a:gd name="T34" fmla="*/ 165 w 237"/>
                  <a:gd name="T35" fmla="*/ 312 h 312"/>
                  <a:gd name="T36" fmla="*/ 165 w 237"/>
                  <a:gd name="T37" fmla="*/ 186 h 312"/>
                  <a:gd name="T38" fmla="*/ 176 w 237"/>
                  <a:gd name="T39" fmla="*/ 182 h 312"/>
                  <a:gd name="T40" fmla="*/ 187 w 237"/>
                  <a:gd name="T41" fmla="*/ 176 h 312"/>
                  <a:gd name="T42" fmla="*/ 195 w 237"/>
                  <a:gd name="T43" fmla="*/ 169 h 312"/>
                  <a:gd name="T44" fmla="*/ 204 w 237"/>
                  <a:gd name="T45" fmla="*/ 160 h 312"/>
                  <a:gd name="T46" fmla="*/ 211 w 237"/>
                  <a:gd name="T47" fmla="*/ 151 h 312"/>
                  <a:gd name="T48" fmla="*/ 216 w 237"/>
                  <a:gd name="T49" fmla="*/ 141 h 312"/>
                  <a:gd name="T50" fmla="*/ 221 w 237"/>
                  <a:gd name="T51" fmla="*/ 131 h 312"/>
                  <a:gd name="T52" fmla="*/ 225 w 237"/>
                  <a:gd name="T53" fmla="*/ 119 h 312"/>
                  <a:gd name="T54" fmla="*/ 229 w 237"/>
                  <a:gd name="T55" fmla="*/ 106 h 312"/>
                  <a:gd name="T56" fmla="*/ 231 w 237"/>
                  <a:gd name="T57" fmla="*/ 94 h 312"/>
                  <a:gd name="T58" fmla="*/ 233 w 237"/>
                  <a:gd name="T59" fmla="*/ 81 h 312"/>
                  <a:gd name="T60" fmla="*/ 235 w 237"/>
                  <a:gd name="T61" fmla="*/ 68 h 312"/>
                  <a:gd name="T62" fmla="*/ 237 w 237"/>
                  <a:gd name="T63" fmla="*/ 40 h 312"/>
                  <a:gd name="T64" fmla="*/ 237 w 237"/>
                  <a:gd name="T65" fmla="*/ 11 h 312"/>
                  <a:gd name="T66" fmla="*/ 237 w 237"/>
                  <a:gd name="T67" fmla="*/ 0 h 312"/>
                  <a:gd name="T68" fmla="*/ 0 w 237"/>
                  <a:gd name="T6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7" h="312">
                    <a:moveTo>
                      <a:pt x="0" y="0"/>
                    </a:moveTo>
                    <a:lnTo>
                      <a:pt x="0" y="11"/>
                    </a:lnTo>
                    <a:lnTo>
                      <a:pt x="0" y="40"/>
                    </a:lnTo>
                    <a:lnTo>
                      <a:pt x="3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1" y="119"/>
                    </a:lnTo>
                    <a:lnTo>
                      <a:pt x="14" y="131"/>
                    </a:lnTo>
                    <a:lnTo>
                      <a:pt x="20" y="141"/>
                    </a:lnTo>
                    <a:lnTo>
                      <a:pt x="25" y="151"/>
                    </a:lnTo>
                    <a:lnTo>
                      <a:pt x="31" y="160"/>
                    </a:lnTo>
                    <a:lnTo>
                      <a:pt x="39" y="169"/>
                    </a:lnTo>
                    <a:lnTo>
                      <a:pt x="48" y="176"/>
                    </a:lnTo>
                    <a:lnTo>
                      <a:pt x="57" y="182"/>
                    </a:lnTo>
                    <a:lnTo>
                      <a:pt x="68" y="186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6"/>
                    </a:lnTo>
                    <a:lnTo>
                      <a:pt x="176" y="182"/>
                    </a:lnTo>
                    <a:lnTo>
                      <a:pt x="187" y="176"/>
                    </a:lnTo>
                    <a:lnTo>
                      <a:pt x="195" y="169"/>
                    </a:lnTo>
                    <a:lnTo>
                      <a:pt x="204" y="160"/>
                    </a:lnTo>
                    <a:lnTo>
                      <a:pt x="211" y="151"/>
                    </a:lnTo>
                    <a:lnTo>
                      <a:pt x="216" y="141"/>
                    </a:lnTo>
                    <a:lnTo>
                      <a:pt x="221" y="131"/>
                    </a:lnTo>
                    <a:lnTo>
                      <a:pt x="225" y="119"/>
                    </a:lnTo>
                    <a:lnTo>
                      <a:pt x="229" y="106"/>
                    </a:lnTo>
                    <a:lnTo>
                      <a:pt x="231" y="94"/>
                    </a:lnTo>
                    <a:lnTo>
                      <a:pt x="233" y="81"/>
                    </a:lnTo>
                    <a:lnTo>
                      <a:pt x="235" y="68"/>
                    </a:lnTo>
                    <a:lnTo>
                      <a:pt x="237" y="40"/>
                    </a:lnTo>
                    <a:lnTo>
                      <a:pt x="237" y="11"/>
                    </a:lnTo>
                    <a:lnTo>
                      <a:pt x="23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3398"/>
              <p:cNvSpPr>
                <a:spLocks/>
              </p:cNvSpPr>
              <p:nvPr/>
            </p:nvSpPr>
            <p:spPr bwMode="auto">
              <a:xfrm>
                <a:off x="10571163" y="5349875"/>
                <a:ext cx="57150" cy="57150"/>
              </a:xfrm>
              <a:custGeom>
                <a:avLst/>
                <a:gdLst>
                  <a:gd name="T0" fmla="*/ 79 w 144"/>
                  <a:gd name="T1" fmla="*/ 144 h 144"/>
                  <a:gd name="T2" fmla="*/ 94 w 144"/>
                  <a:gd name="T3" fmla="*/ 140 h 144"/>
                  <a:gd name="T4" fmla="*/ 106 w 144"/>
                  <a:gd name="T5" fmla="*/ 135 h 144"/>
                  <a:gd name="T6" fmla="*/ 118 w 144"/>
                  <a:gd name="T7" fmla="*/ 128 h 144"/>
                  <a:gd name="T8" fmla="*/ 128 w 144"/>
                  <a:gd name="T9" fmla="*/ 119 h 144"/>
                  <a:gd name="T10" fmla="*/ 136 w 144"/>
                  <a:gd name="T11" fmla="*/ 107 h 144"/>
                  <a:gd name="T12" fmla="*/ 141 w 144"/>
                  <a:gd name="T13" fmla="*/ 94 h 144"/>
                  <a:gd name="T14" fmla="*/ 144 w 144"/>
                  <a:gd name="T15" fmla="*/ 80 h 144"/>
                  <a:gd name="T16" fmla="*/ 144 w 144"/>
                  <a:gd name="T17" fmla="*/ 65 h 144"/>
                  <a:gd name="T18" fmla="*/ 141 w 144"/>
                  <a:gd name="T19" fmla="*/ 51 h 144"/>
                  <a:gd name="T20" fmla="*/ 136 w 144"/>
                  <a:gd name="T21" fmla="*/ 38 h 144"/>
                  <a:gd name="T22" fmla="*/ 128 w 144"/>
                  <a:gd name="T23" fmla="*/ 26 h 144"/>
                  <a:gd name="T24" fmla="*/ 118 w 144"/>
                  <a:gd name="T25" fmla="*/ 17 h 144"/>
                  <a:gd name="T26" fmla="*/ 106 w 144"/>
                  <a:gd name="T27" fmla="*/ 8 h 144"/>
                  <a:gd name="T28" fmla="*/ 94 w 144"/>
                  <a:gd name="T29" fmla="*/ 3 h 144"/>
                  <a:gd name="T30" fmla="*/ 79 w 144"/>
                  <a:gd name="T31" fmla="*/ 0 h 144"/>
                  <a:gd name="T32" fmla="*/ 65 w 144"/>
                  <a:gd name="T33" fmla="*/ 0 h 144"/>
                  <a:gd name="T34" fmla="*/ 51 w 144"/>
                  <a:gd name="T35" fmla="*/ 3 h 144"/>
                  <a:gd name="T36" fmla="*/ 38 w 144"/>
                  <a:gd name="T37" fmla="*/ 8 h 144"/>
                  <a:gd name="T38" fmla="*/ 27 w 144"/>
                  <a:gd name="T39" fmla="*/ 17 h 144"/>
                  <a:gd name="T40" fmla="*/ 16 w 144"/>
                  <a:gd name="T41" fmla="*/ 26 h 144"/>
                  <a:gd name="T42" fmla="*/ 9 w 144"/>
                  <a:gd name="T43" fmla="*/ 38 h 144"/>
                  <a:gd name="T44" fmla="*/ 4 w 144"/>
                  <a:gd name="T45" fmla="*/ 51 h 144"/>
                  <a:gd name="T46" fmla="*/ 0 w 144"/>
                  <a:gd name="T47" fmla="*/ 65 h 144"/>
                  <a:gd name="T48" fmla="*/ 0 w 144"/>
                  <a:gd name="T49" fmla="*/ 80 h 144"/>
                  <a:gd name="T50" fmla="*/ 4 w 144"/>
                  <a:gd name="T51" fmla="*/ 94 h 144"/>
                  <a:gd name="T52" fmla="*/ 9 w 144"/>
                  <a:gd name="T53" fmla="*/ 107 h 144"/>
                  <a:gd name="T54" fmla="*/ 16 w 144"/>
                  <a:gd name="T55" fmla="*/ 119 h 144"/>
                  <a:gd name="T56" fmla="*/ 27 w 144"/>
                  <a:gd name="T57" fmla="*/ 128 h 144"/>
                  <a:gd name="T58" fmla="*/ 38 w 144"/>
                  <a:gd name="T59" fmla="*/ 135 h 144"/>
                  <a:gd name="T60" fmla="*/ 51 w 144"/>
                  <a:gd name="T61" fmla="*/ 140 h 144"/>
                  <a:gd name="T62" fmla="*/ 65 w 144"/>
                  <a:gd name="T6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79" y="144"/>
                    </a:lnTo>
                    <a:lnTo>
                      <a:pt x="87" y="143"/>
                    </a:lnTo>
                    <a:lnTo>
                      <a:pt x="94" y="140"/>
                    </a:lnTo>
                    <a:lnTo>
                      <a:pt x="100" y="139"/>
                    </a:lnTo>
                    <a:lnTo>
                      <a:pt x="106" y="135"/>
                    </a:lnTo>
                    <a:lnTo>
                      <a:pt x="113" y="131"/>
                    </a:lnTo>
                    <a:lnTo>
                      <a:pt x="118" y="128"/>
                    </a:lnTo>
                    <a:lnTo>
                      <a:pt x="123" y="124"/>
                    </a:lnTo>
                    <a:lnTo>
                      <a:pt x="128" y="119"/>
                    </a:lnTo>
                    <a:lnTo>
                      <a:pt x="132" y="112"/>
                    </a:lnTo>
                    <a:lnTo>
                      <a:pt x="136" y="107"/>
                    </a:lnTo>
                    <a:lnTo>
                      <a:pt x="139" y="101"/>
                    </a:lnTo>
                    <a:lnTo>
                      <a:pt x="141" y="94"/>
                    </a:lnTo>
                    <a:lnTo>
                      <a:pt x="142" y="87"/>
                    </a:lnTo>
                    <a:lnTo>
                      <a:pt x="144" y="80"/>
                    </a:lnTo>
                    <a:lnTo>
                      <a:pt x="144" y="72"/>
                    </a:lnTo>
                    <a:lnTo>
                      <a:pt x="144" y="65"/>
                    </a:lnTo>
                    <a:lnTo>
                      <a:pt x="142" y="58"/>
                    </a:lnTo>
                    <a:lnTo>
                      <a:pt x="141" y="51"/>
                    </a:lnTo>
                    <a:lnTo>
                      <a:pt x="139" y="44"/>
                    </a:lnTo>
                    <a:lnTo>
                      <a:pt x="136" y="38"/>
                    </a:lnTo>
                    <a:lnTo>
                      <a:pt x="132" y="31"/>
                    </a:lnTo>
                    <a:lnTo>
                      <a:pt x="128" y="26"/>
                    </a:lnTo>
                    <a:lnTo>
                      <a:pt x="123" y="21"/>
                    </a:lnTo>
                    <a:lnTo>
                      <a:pt x="118" y="17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100" y="6"/>
                    </a:lnTo>
                    <a:lnTo>
                      <a:pt x="94" y="3"/>
                    </a:lnTo>
                    <a:lnTo>
                      <a:pt x="87" y="2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8" y="2"/>
                    </a:lnTo>
                    <a:lnTo>
                      <a:pt x="51" y="3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2"/>
                    </a:lnTo>
                    <a:lnTo>
                      <a:pt x="27" y="17"/>
                    </a:lnTo>
                    <a:lnTo>
                      <a:pt x="22" y="21"/>
                    </a:lnTo>
                    <a:lnTo>
                      <a:pt x="16" y="26"/>
                    </a:lnTo>
                    <a:lnTo>
                      <a:pt x="13" y="31"/>
                    </a:lnTo>
                    <a:lnTo>
                      <a:pt x="9" y="38"/>
                    </a:lnTo>
                    <a:lnTo>
                      <a:pt x="6" y="44"/>
                    </a:lnTo>
                    <a:lnTo>
                      <a:pt x="4" y="51"/>
                    </a:lnTo>
                    <a:lnTo>
                      <a:pt x="1" y="58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1" y="87"/>
                    </a:lnTo>
                    <a:lnTo>
                      <a:pt x="4" y="94"/>
                    </a:lnTo>
                    <a:lnTo>
                      <a:pt x="6" y="101"/>
                    </a:lnTo>
                    <a:lnTo>
                      <a:pt x="9" y="107"/>
                    </a:lnTo>
                    <a:lnTo>
                      <a:pt x="13" y="112"/>
                    </a:lnTo>
                    <a:lnTo>
                      <a:pt x="16" y="119"/>
                    </a:lnTo>
                    <a:lnTo>
                      <a:pt x="22" y="124"/>
                    </a:lnTo>
                    <a:lnTo>
                      <a:pt x="27" y="128"/>
                    </a:lnTo>
                    <a:lnTo>
                      <a:pt x="32" y="131"/>
                    </a:lnTo>
                    <a:lnTo>
                      <a:pt x="38" y="135"/>
                    </a:lnTo>
                    <a:lnTo>
                      <a:pt x="45" y="139"/>
                    </a:lnTo>
                    <a:lnTo>
                      <a:pt x="51" y="140"/>
                    </a:lnTo>
                    <a:lnTo>
                      <a:pt x="58" y="143"/>
                    </a:lnTo>
                    <a:lnTo>
                      <a:pt x="65" y="144"/>
                    </a:lnTo>
                    <a:lnTo>
                      <a:pt x="7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3399"/>
              <p:cNvSpPr>
                <a:spLocks/>
              </p:cNvSpPr>
              <p:nvPr/>
            </p:nvSpPr>
            <p:spPr bwMode="auto">
              <a:xfrm>
                <a:off x="10553700" y="541655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8 h 312"/>
                  <a:gd name="T6" fmla="*/ 3 w 236"/>
                  <a:gd name="T7" fmla="*/ 82 h 312"/>
                  <a:gd name="T8" fmla="*/ 5 w 236"/>
                  <a:gd name="T9" fmla="*/ 95 h 312"/>
                  <a:gd name="T10" fmla="*/ 8 w 236"/>
                  <a:gd name="T11" fmla="*/ 108 h 312"/>
                  <a:gd name="T12" fmla="*/ 10 w 236"/>
                  <a:gd name="T13" fmla="*/ 120 h 312"/>
                  <a:gd name="T14" fmla="*/ 14 w 236"/>
                  <a:gd name="T15" fmla="*/ 132 h 312"/>
                  <a:gd name="T16" fmla="*/ 19 w 236"/>
                  <a:gd name="T17" fmla="*/ 144 h 312"/>
                  <a:gd name="T18" fmla="*/ 25 w 236"/>
                  <a:gd name="T19" fmla="*/ 154 h 312"/>
                  <a:gd name="T20" fmla="*/ 31 w 236"/>
                  <a:gd name="T21" fmla="*/ 163 h 312"/>
                  <a:gd name="T22" fmla="*/ 39 w 236"/>
                  <a:gd name="T23" fmla="*/ 171 h 312"/>
                  <a:gd name="T24" fmla="*/ 48 w 236"/>
                  <a:gd name="T25" fmla="*/ 178 h 312"/>
                  <a:gd name="T26" fmla="*/ 57 w 236"/>
                  <a:gd name="T27" fmla="*/ 183 h 312"/>
                  <a:gd name="T28" fmla="*/ 68 w 236"/>
                  <a:gd name="T29" fmla="*/ 188 h 312"/>
                  <a:gd name="T30" fmla="*/ 68 w 236"/>
                  <a:gd name="T31" fmla="*/ 312 h 312"/>
                  <a:gd name="T32" fmla="*/ 165 w 236"/>
                  <a:gd name="T33" fmla="*/ 312 h 312"/>
                  <a:gd name="T34" fmla="*/ 165 w 236"/>
                  <a:gd name="T35" fmla="*/ 188 h 312"/>
                  <a:gd name="T36" fmla="*/ 176 w 236"/>
                  <a:gd name="T37" fmla="*/ 185 h 312"/>
                  <a:gd name="T38" fmla="*/ 186 w 236"/>
                  <a:gd name="T39" fmla="*/ 178 h 312"/>
                  <a:gd name="T40" fmla="*/ 195 w 236"/>
                  <a:gd name="T41" fmla="*/ 172 h 312"/>
                  <a:gd name="T42" fmla="*/ 203 w 236"/>
                  <a:gd name="T43" fmla="*/ 163 h 312"/>
                  <a:gd name="T44" fmla="*/ 211 w 236"/>
                  <a:gd name="T45" fmla="*/ 154 h 312"/>
                  <a:gd name="T46" fmla="*/ 216 w 236"/>
                  <a:gd name="T47" fmla="*/ 144 h 312"/>
                  <a:gd name="T48" fmla="*/ 221 w 236"/>
                  <a:gd name="T49" fmla="*/ 132 h 312"/>
                  <a:gd name="T50" fmla="*/ 225 w 236"/>
                  <a:gd name="T51" fmla="*/ 120 h 312"/>
                  <a:gd name="T52" fmla="*/ 229 w 236"/>
                  <a:gd name="T53" fmla="*/ 108 h 312"/>
                  <a:gd name="T54" fmla="*/ 231 w 236"/>
                  <a:gd name="T55" fmla="*/ 95 h 312"/>
                  <a:gd name="T56" fmla="*/ 233 w 236"/>
                  <a:gd name="T57" fmla="*/ 82 h 312"/>
                  <a:gd name="T58" fmla="*/ 234 w 236"/>
                  <a:gd name="T59" fmla="*/ 68 h 312"/>
                  <a:gd name="T60" fmla="*/ 236 w 236"/>
                  <a:gd name="T61" fmla="*/ 40 h 312"/>
                  <a:gd name="T62" fmla="*/ 236 w 236"/>
                  <a:gd name="T63" fmla="*/ 11 h 312"/>
                  <a:gd name="T64" fmla="*/ 236 w 236"/>
                  <a:gd name="T65" fmla="*/ 0 h 312"/>
                  <a:gd name="T66" fmla="*/ 0 w 236"/>
                  <a:gd name="T67" fmla="*/ 0 h 312"/>
                  <a:gd name="T68" fmla="*/ 0 w 236"/>
                  <a:gd name="T69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8"/>
                    </a:lnTo>
                    <a:lnTo>
                      <a:pt x="3" y="82"/>
                    </a:lnTo>
                    <a:lnTo>
                      <a:pt x="5" y="95"/>
                    </a:lnTo>
                    <a:lnTo>
                      <a:pt x="8" y="108"/>
                    </a:lnTo>
                    <a:lnTo>
                      <a:pt x="10" y="120"/>
                    </a:lnTo>
                    <a:lnTo>
                      <a:pt x="14" y="132"/>
                    </a:lnTo>
                    <a:lnTo>
                      <a:pt x="19" y="144"/>
                    </a:lnTo>
                    <a:lnTo>
                      <a:pt x="25" y="154"/>
                    </a:lnTo>
                    <a:lnTo>
                      <a:pt x="31" y="163"/>
                    </a:lnTo>
                    <a:lnTo>
                      <a:pt x="39" y="171"/>
                    </a:lnTo>
                    <a:lnTo>
                      <a:pt x="48" y="178"/>
                    </a:lnTo>
                    <a:lnTo>
                      <a:pt x="57" y="183"/>
                    </a:lnTo>
                    <a:lnTo>
                      <a:pt x="68" y="188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8"/>
                    </a:lnTo>
                    <a:lnTo>
                      <a:pt x="176" y="185"/>
                    </a:lnTo>
                    <a:lnTo>
                      <a:pt x="186" y="178"/>
                    </a:lnTo>
                    <a:lnTo>
                      <a:pt x="195" y="172"/>
                    </a:lnTo>
                    <a:lnTo>
                      <a:pt x="203" y="163"/>
                    </a:lnTo>
                    <a:lnTo>
                      <a:pt x="211" y="154"/>
                    </a:lnTo>
                    <a:lnTo>
                      <a:pt x="216" y="144"/>
                    </a:lnTo>
                    <a:lnTo>
                      <a:pt x="221" y="132"/>
                    </a:lnTo>
                    <a:lnTo>
                      <a:pt x="225" y="120"/>
                    </a:lnTo>
                    <a:lnTo>
                      <a:pt x="229" y="108"/>
                    </a:lnTo>
                    <a:lnTo>
                      <a:pt x="231" y="95"/>
                    </a:lnTo>
                    <a:lnTo>
                      <a:pt x="233" y="82"/>
                    </a:lnTo>
                    <a:lnTo>
                      <a:pt x="234" y="68"/>
                    </a:lnTo>
                    <a:lnTo>
                      <a:pt x="236" y="40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3400"/>
              <p:cNvSpPr>
                <a:spLocks/>
              </p:cNvSpPr>
              <p:nvPr/>
            </p:nvSpPr>
            <p:spPr bwMode="auto">
              <a:xfrm>
                <a:off x="10475913" y="5445125"/>
                <a:ext cx="57150" cy="57150"/>
              </a:xfrm>
              <a:custGeom>
                <a:avLst/>
                <a:gdLst>
                  <a:gd name="T0" fmla="*/ 79 w 143"/>
                  <a:gd name="T1" fmla="*/ 143 h 143"/>
                  <a:gd name="T2" fmla="*/ 93 w 143"/>
                  <a:gd name="T3" fmla="*/ 141 h 143"/>
                  <a:gd name="T4" fmla="*/ 106 w 143"/>
                  <a:gd name="T5" fmla="*/ 134 h 143"/>
                  <a:gd name="T6" fmla="*/ 118 w 143"/>
                  <a:gd name="T7" fmla="*/ 127 h 143"/>
                  <a:gd name="T8" fmla="*/ 128 w 143"/>
                  <a:gd name="T9" fmla="*/ 118 h 143"/>
                  <a:gd name="T10" fmla="*/ 136 w 143"/>
                  <a:gd name="T11" fmla="*/ 106 h 143"/>
                  <a:gd name="T12" fmla="*/ 141 w 143"/>
                  <a:gd name="T13" fmla="*/ 93 h 143"/>
                  <a:gd name="T14" fmla="*/ 143 w 143"/>
                  <a:gd name="T15" fmla="*/ 79 h 143"/>
                  <a:gd name="T16" fmla="*/ 143 w 143"/>
                  <a:gd name="T17" fmla="*/ 64 h 143"/>
                  <a:gd name="T18" fmla="*/ 141 w 143"/>
                  <a:gd name="T19" fmla="*/ 50 h 143"/>
                  <a:gd name="T20" fmla="*/ 136 w 143"/>
                  <a:gd name="T21" fmla="*/ 37 h 143"/>
                  <a:gd name="T22" fmla="*/ 128 w 143"/>
                  <a:gd name="T23" fmla="*/ 25 h 143"/>
                  <a:gd name="T24" fmla="*/ 118 w 143"/>
                  <a:gd name="T25" fmla="*/ 16 h 143"/>
                  <a:gd name="T26" fmla="*/ 106 w 143"/>
                  <a:gd name="T27" fmla="*/ 9 h 143"/>
                  <a:gd name="T28" fmla="*/ 93 w 143"/>
                  <a:gd name="T29" fmla="*/ 2 h 143"/>
                  <a:gd name="T30" fmla="*/ 79 w 143"/>
                  <a:gd name="T31" fmla="*/ 0 h 143"/>
                  <a:gd name="T32" fmla="*/ 64 w 143"/>
                  <a:gd name="T33" fmla="*/ 0 h 143"/>
                  <a:gd name="T34" fmla="*/ 51 w 143"/>
                  <a:gd name="T35" fmla="*/ 2 h 143"/>
                  <a:gd name="T36" fmla="*/ 37 w 143"/>
                  <a:gd name="T37" fmla="*/ 9 h 143"/>
                  <a:gd name="T38" fmla="*/ 27 w 143"/>
                  <a:gd name="T39" fmla="*/ 16 h 143"/>
                  <a:gd name="T40" fmla="*/ 16 w 143"/>
                  <a:gd name="T41" fmla="*/ 25 h 143"/>
                  <a:gd name="T42" fmla="*/ 9 w 143"/>
                  <a:gd name="T43" fmla="*/ 37 h 143"/>
                  <a:gd name="T44" fmla="*/ 4 w 143"/>
                  <a:gd name="T45" fmla="*/ 50 h 143"/>
                  <a:gd name="T46" fmla="*/ 0 w 143"/>
                  <a:gd name="T47" fmla="*/ 64 h 143"/>
                  <a:gd name="T48" fmla="*/ 0 w 143"/>
                  <a:gd name="T49" fmla="*/ 79 h 143"/>
                  <a:gd name="T50" fmla="*/ 4 w 143"/>
                  <a:gd name="T51" fmla="*/ 93 h 143"/>
                  <a:gd name="T52" fmla="*/ 9 w 143"/>
                  <a:gd name="T53" fmla="*/ 106 h 143"/>
                  <a:gd name="T54" fmla="*/ 16 w 143"/>
                  <a:gd name="T55" fmla="*/ 118 h 143"/>
                  <a:gd name="T56" fmla="*/ 27 w 143"/>
                  <a:gd name="T57" fmla="*/ 127 h 143"/>
                  <a:gd name="T58" fmla="*/ 37 w 143"/>
                  <a:gd name="T59" fmla="*/ 134 h 143"/>
                  <a:gd name="T60" fmla="*/ 51 w 143"/>
                  <a:gd name="T61" fmla="*/ 141 h 143"/>
                  <a:gd name="T62" fmla="*/ 64 w 143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3" h="143">
                    <a:moveTo>
                      <a:pt x="72" y="143"/>
                    </a:moveTo>
                    <a:lnTo>
                      <a:pt x="79" y="143"/>
                    </a:lnTo>
                    <a:lnTo>
                      <a:pt x="87" y="142"/>
                    </a:lnTo>
                    <a:lnTo>
                      <a:pt x="93" y="141"/>
                    </a:lnTo>
                    <a:lnTo>
                      <a:pt x="100" y="138"/>
                    </a:lnTo>
                    <a:lnTo>
                      <a:pt x="106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8" y="100"/>
                    </a:lnTo>
                    <a:lnTo>
                      <a:pt x="141" y="93"/>
                    </a:lnTo>
                    <a:lnTo>
                      <a:pt x="142" y="86"/>
                    </a:lnTo>
                    <a:lnTo>
                      <a:pt x="143" y="79"/>
                    </a:lnTo>
                    <a:lnTo>
                      <a:pt x="143" y="72"/>
                    </a:lnTo>
                    <a:lnTo>
                      <a:pt x="143" y="64"/>
                    </a:lnTo>
                    <a:lnTo>
                      <a:pt x="142" y="57"/>
                    </a:lnTo>
                    <a:lnTo>
                      <a:pt x="141" y="50"/>
                    </a:lnTo>
                    <a:lnTo>
                      <a:pt x="138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6" y="9"/>
                    </a:lnTo>
                    <a:lnTo>
                      <a:pt x="100" y="5"/>
                    </a:lnTo>
                    <a:lnTo>
                      <a:pt x="93" y="2"/>
                    </a:lnTo>
                    <a:lnTo>
                      <a:pt x="86" y="1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2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1" y="20"/>
                    </a:lnTo>
                    <a:lnTo>
                      <a:pt x="16" y="25"/>
                    </a:lnTo>
                    <a:lnTo>
                      <a:pt x="12" y="32"/>
                    </a:lnTo>
                    <a:lnTo>
                      <a:pt x="9" y="37"/>
                    </a:lnTo>
                    <a:lnTo>
                      <a:pt x="5" y="43"/>
                    </a:lnTo>
                    <a:lnTo>
                      <a:pt x="4" y="50"/>
                    </a:lnTo>
                    <a:lnTo>
                      <a:pt x="1" y="57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0" y="79"/>
                    </a:lnTo>
                    <a:lnTo>
                      <a:pt x="1" y="86"/>
                    </a:lnTo>
                    <a:lnTo>
                      <a:pt x="4" y="93"/>
                    </a:lnTo>
                    <a:lnTo>
                      <a:pt x="5" y="100"/>
                    </a:lnTo>
                    <a:lnTo>
                      <a:pt x="9" y="106"/>
                    </a:lnTo>
                    <a:lnTo>
                      <a:pt x="12" y="111"/>
                    </a:lnTo>
                    <a:lnTo>
                      <a:pt x="16" y="118"/>
                    </a:lnTo>
                    <a:lnTo>
                      <a:pt x="21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7" y="134"/>
                    </a:lnTo>
                    <a:lnTo>
                      <a:pt x="43" y="138"/>
                    </a:lnTo>
                    <a:lnTo>
                      <a:pt x="51" y="141"/>
                    </a:lnTo>
                    <a:lnTo>
                      <a:pt x="57" y="142"/>
                    </a:lnTo>
                    <a:lnTo>
                      <a:pt x="64" y="143"/>
                    </a:lnTo>
                    <a:lnTo>
                      <a:pt x="72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3401"/>
              <p:cNvSpPr>
                <a:spLocks/>
              </p:cNvSpPr>
              <p:nvPr/>
            </p:nvSpPr>
            <p:spPr bwMode="auto">
              <a:xfrm>
                <a:off x="10456863" y="551180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7 h 312"/>
                  <a:gd name="T6" fmla="*/ 4 w 236"/>
                  <a:gd name="T7" fmla="*/ 81 h 312"/>
                  <a:gd name="T8" fmla="*/ 5 w 236"/>
                  <a:gd name="T9" fmla="*/ 94 h 312"/>
                  <a:gd name="T10" fmla="*/ 8 w 236"/>
                  <a:gd name="T11" fmla="*/ 106 h 312"/>
                  <a:gd name="T12" fmla="*/ 12 w 236"/>
                  <a:gd name="T13" fmla="*/ 119 h 312"/>
                  <a:gd name="T14" fmla="*/ 16 w 236"/>
                  <a:gd name="T15" fmla="*/ 131 h 312"/>
                  <a:gd name="T16" fmla="*/ 21 w 236"/>
                  <a:gd name="T17" fmla="*/ 142 h 312"/>
                  <a:gd name="T18" fmla="*/ 27 w 236"/>
                  <a:gd name="T19" fmla="*/ 153 h 312"/>
                  <a:gd name="T20" fmla="*/ 34 w 236"/>
                  <a:gd name="T21" fmla="*/ 163 h 312"/>
                  <a:gd name="T22" fmla="*/ 41 w 236"/>
                  <a:gd name="T23" fmla="*/ 171 h 312"/>
                  <a:gd name="T24" fmla="*/ 50 w 236"/>
                  <a:gd name="T25" fmla="*/ 178 h 312"/>
                  <a:gd name="T26" fmla="*/ 60 w 236"/>
                  <a:gd name="T27" fmla="*/ 185 h 312"/>
                  <a:gd name="T28" fmla="*/ 72 w 236"/>
                  <a:gd name="T29" fmla="*/ 189 h 312"/>
                  <a:gd name="T30" fmla="*/ 72 w 236"/>
                  <a:gd name="T31" fmla="*/ 312 h 312"/>
                  <a:gd name="T32" fmla="*/ 168 w 236"/>
                  <a:gd name="T33" fmla="*/ 312 h 312"/>
                  <a:gd name="T34" fmla="*/ 168 w 236"/>
                  <a:gd name="T35" fmla="*/ 189 h 312"/>
                  <a:gd name="T36" fmla="*/ 180 w 236"/>
                  <a:gd name="T37" fmla="*/ 185 h 312"/>
                  <a:gd name="T38" fmla="*/ 190 w 236"/>
                  <a:gd name="T39" fmla="*/ 178 h 312"/>
                  <a:gd name="T40" fmla="*/ 199 w 236"/>
                  <a:gd name="T41" fmla="*/ 171 h 312"/>
                  <a:gd name="T42" fmla="*/ 207 w 236"/>
                  <a:gd name="T43" fmla="*/ 162 h 312"/>
                  <a:gd name="T44" fmla="*/ 213 w 236"/>
                  <a:gd name="T45" fmla="*/ 153 h 312"/>
                  <a:gd name="T46" fmla="*/ 220 w 236"/>
                  <a:gd name="T47" fmla="*/ 142 h 312"/>
                  <a:gd name="T48" fmla="*/ 224 w 236"/>
                  <a:gd name="T49" fmla="*/ 131 h 312"/>
                  <a:gd name="T50" fmla="*/ 227 w 236"/>
                  <a:gd name="T51" fmla="*/ 118 h 312"/>
                  <a:gd name="T52" fmla="*/ 233 w 236"/>
                  <a:gd name="T53" fmla="*/ 92 h 312"/>
                  <a:gd name="T54" fmla="*/ 235 w 236"/>
                  <a:gd name="T55" fmla="*/ 65 h 312"/>
                  <a:gd name="T56" fmla="*/ 235 w 236"/>
                  <a:gd name="T57" fmla="*/ 38 h 312"/>
                  <a:gd name="T58" fmla="*/ 236 w 236"/>
                  <a:gd name="T59" fmla="*/ 11 h 312"/>
                  <a:gd name="T60" fmla="*/ 236 w 236"/>
                  <a:gd name="T61" fmla="*/ 0 h 312"/>
                  <a:gd name="T62" fmla="*/ 0 w 236"/>
                  <a:gd name="T63" fmla="*/ 0 h 312"/>
                  <a:gd name="T64" fmla="*/ 0 w 236"/>
                  <a:gd name="T65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2" y="119"/>
                    </a:lnTo>
                    <a:lnTo>
                      <a:pt x="16" y="131"/>
                    </a:lnTo>
                    <a:lnTo>
                      <a:pt x="21" y="142"/>
                    </a:lnTo>
                    <a:lnTo>
                      <a:pt x="27" y="153"/>
                    </a:lnTo>
                    <a:lnTo>
                      <a:pt x="34" y="163"/>
                    </a:lnTo>
                    <a:lnTo>
                      <a:pt x="41" y="171"/>
                    </a:lnTo>
                    <a:lnTo>
                      <a:pt x="50" y="178"/>
                    </a:lnTo>
                    <a:lnTo>
                      <a:pt x="60" y="185"/>
                    </a:lnTo>
                    <a:lnTo>
                      <a:pt x="72" y="189"/>
                    </a:lnTo>
                    <a:lnTo>
                      <a:pt x="72" y="312"/>
                    </a:lnTo>
                    <a:lnTo>
                      <a:pt x="168" y="312"/>
                    </a:lnTo>
                    <a:lnTo>
                      <a:pt x="168" y="189"/>
                    </a:lnTo>
                    <a:lnTo>
                      <a:pt x="180" y="185"/>
                    </a:lnTo>
                    <a:lnTo>
                      <a:pt x="190" y="178"/>
                    </a:lnTo>
                    <a:lnTo>
                      <a:pt x="199" y="171"/>
                    </a:lnTo>
                    <a:lnTo>
                      <a:pt x="207" y="162"/>
                    </a:lnTo>
                    <a:lnTo>
                      <a:pt x="213" y="153"/>
                    </a:lnTo>
                    <a:lnTo>
                      <a:pt x="220" y="142"/>
                    </a:lnTo>
                    <a:lnTo>
                      <a:pt x="224" y="131"/>
                    </a:lnTo>
                    <a:lnTo>
                      <a:pt x="227" y="118"/>
                    </a:lnTo>
                    <a:lnTo>
                      <a:pt x="233" y="92"/>
                    </a:lnTo>
                    <a:lnTo>
                      <a:pt x="235" y="65"/>
                    </a:lnTo>
                    <a:lnTo>
                      <a:pt x="235" y="38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877604" y="4857057"/>
              <a:ext cx="294590" cy="294591"/>
              <a:chOff x="11606213" y="5354638"/>
              <a:chExt cx="280987" cy="280988"/>
            </a:xfrm>
            <a:solidFill>
              <a:schemeClr val="bg1"/>
            </a:solidFill>
          </p:grpSpPr>
          <p:sp>
            <p:nvSpPr>
              <p:cNvPr id="89" name="Freeform 3448"/>
              <p:cNvSpPr>
                <a:spLocks/>
              </p:cNvSpPr>
              <p:nvPr/>
            </p:nvSpPr>
            <p:spPr bwMode="auto">
              <a:xfrm>
                <a:off x="11606213" y="5392738"/>
                <a:ext cx="128587" cy="90488"/>
              </a:xfrm>
              <a:custGeom>
                <a:avLst/>
                <a:gdLst>
                  <a:gd name="T0" fmla="*/ 325 w 325"/>
                  <a:gd name="T1" fmla="*/ 206 h 230"/>
                  <a:gd name="T2" fmla="*/ 324 w 325"/>
                  <a:gd name="T3" fmla="*/ 197 h 230"/>
                  <a:gd name="T4" fmla="*/ 321 w 325"/>
                  <a:gd name="T5" fmla="*/ 189 h 230"/>
                  <a:gd name="T6" fmla="*/ 319 w 325"/>
                  <a:gd name="T7" fmla="*/ 181 h 230"/>
                  <a:gd name="T8" fmla="*/ 315 w 325"/>
                  <a:gd name="T9" fmla="*/ 173 h 230"/>
                  <a:gd name="T10" fmla="*/ 310 w 325"/>
                  <a:gd name="T11" fmla="*/ 167 h 230"/>
                  <a:gd name="T12" fmla="*/ 303 w 325"/>
                  <a:gd name="T13" fmla="*/ 162 h 230"/>
                  <a:gd name="T14" fmla="*/ 297 w 325"/>
                  <a:gd name="T15" fmla="*/ 158 h 230"/>
                  <a:gd name="T16" fmla="*/ 289 w 325"/>
                  <a:gd name="T17" fmla="*/ 154 h 230"/>
                  <a:gd name="T18" fmla="*/ 216 w 325"/>
                  <a:gd name="T19" fmla="*/ 136 h 230"/>
                  <a:gd name="T20" fmla="*/ 216 w 325"/>
                  <a:gd name="T21" fmla="*/ 112 h 230"/>
                  <a:gd name="T22" fmla="*/ 226 w 325"/>
                  <a:gd name="T23" fmla="*/ 104 h 230"/>
                  <a:gd name="T24" fmla="*/ 236 w 325"/>
                  <a:gd name="T25" fmla="*/ 95 h 230"/>
                  <a:gd name="T26" fmla="*/ 244 w 325"/>
                  <a:gd name="T27" fmla="*/ 85 h 230"/>
                  <a:gd name="T28" fmla="*/ 252 w 325"/>
                  <a:gd name="T29" fmla="*/ 73 h 230"/>
                  <a:gd name="T30" fmla="*/ 258 w 325"/>
                  <a:gd name="T31" fmla="*/ 60 h 230"/>
                  <a:gd name="T32" fmla="*/ 262 w 325"/>
                  <a:gd name="T33" fmla="*/ 48 h 230"/>
                  <a:gd name="T34" fmla="*/ 265 w 325"/>
                  <a:gd name="T35" fmla="*/ 33 h 230"/>
                  <a:gd name="T36" fmla="*/ 266 w 325"/>
                  <a:gd name="T37" fmla="*/ 19 h 230"/>
                  <a:gd name="T38" fmla="*/ 254 w 325"/>
                  <a:gd name="T39" fmla="*/ 22 h 230"/>
                  <a:gd name="T40" fmla="*/ 243 w 325"/>
                  <a:gd name="T41" fmla="*/ 22 h 230"/>
                  <a:gd name="T42" fmla="*/ 234 w 325"/>
                  <a:gd name="T43" fmla="*/ 22 h 230"/>
                  <a:gd name="T44" fmla="*/ 225 w 325"/>
                  <a:gd name="T45" fmla="*/ 21 h 230"/>
                  <a:gd name="T46" fmla="*/ 209 w 325"/>
                  <a:gd name="T47" fmla="*/ 18 h 230"/>
                  <a:gd name="T48" fmla="*/ 197 w 325"/>
                  <a:gd name="T49" fmla="*/ 13 h 230"/>
                  <a:gd name="T50" fmla="*/ 186 w 325"/>
                  <a:gd name="T51" fmla="*/ 8 h 230"/>
                  <a:gd name="T52" fmla="*/ 177 w 325"/>
                  <a:gd name="T53" fmla="*/ 0 h 230"/>
                  <a:gd name="T54" fmla="*/ 171 w 325"/>
                  <a:gd name="T55" fmla="*/ 4 h 230"/>
                  <a:gd name="T56" fmla="*/ 163 w 325"/>
                  <a:gd name="T57" fmla="*/ 6 h 230"/>
                  <a:gd name="T58" fmla="*/ 157 w 325"/>
                  <a:gd name="T59" fmla="*/ 10 h 230"/>
                  <a:gd name="T60" fmla="*/ 149 w 325"/>
                  <a:gd name="T61" fmla="*/ 12 h 230"/>
                  <a:gd name="T62" fmla="*/ 134 w 325"/>
                  <a:gd name="T63" fmla="*/ 14 h 230"/>
                  <a:gd name="T64" fmla="*/ 117 w 325"/>
                  <a:gd name="T65" fmla="*/ 15 h 230"/>
                  <a:gd name="T66" fmla="*/ 102 w 325"/>
                  <a:gd name="T67" fmla="*/ 15 h 230"/>
                  <a:gd name="T68" fmla="*/ 87 w 325"/>
                  <a:gd name="T69" fmla="*/ 13 h 230"/>
                  <a:gd name="T70" fmla="*/ 73 w 325"/>
                  <a:gd name="T71" fmla="*/ 9 h 230"/>
                  <a:gd name="T72" fmla="*/ 62 w 325"/>
                  <a:gd name="T73" fmla="*/ 4 h 230"/>
                  <a:gd name="T74" fmla="*/ 60 w 325"/>
                  <a:gd name="T75" fmla="*/ 10 h 230"/>
                  <a:gd name="T76" fmla="*/ 60 w 325"/>
                  <a:gd name="T77" fmla="*/ 17 h 230"/>
                  <a:gd name="T78" fmla="*/ 62 w 325"/>
                  <a:gd name="T79" fmla="*/ 31 h 230"/>
                  <a:gd name="T80" fmla="*/ 64 w 325"/>
                  <a:gd name="T81" fmla="*/ 45 h 230"/>
                  <a:gd name="T82" fmla="*/ 68 w 325"/>
                  <a:gd name="T83" fmla="*/ 58 h 230"/>
                  <a:gd name="T84" fmla="*/ 73 w 325"/>
                  <a:gd name="T85" fmla="*/ 71 h 230"/>
                  <a:gd name="T86" fmla="*/ 81 w 325"/>
                  <a:gd name="T87" fmla="*/ 82 h 230"/>
                  <a:gd name="T88" fmla="*/ 89 w 325"/>
                  <a:gd name="T89" fmla="*/ 93 h 230"/>
                  <a:gd name="T90" fmla="*/ 98 w 325"/>
                  <a:gd name="T91" fmla="*/ 102 h 230"/>
                  <a:gd name="T92" fmla="*/ 108 w 325"/>
                  <a:gd name="T93" fmla="*/ 109 h 230"/>
                  <a:gd name="T94" fmla="*/ 108 w 325"/>
                  <a:gd name="T95" fmla="*/ 136 h 230"/>
                  <a:gd name="T96" fmla="*/ 37 w 325"/>
                  <a:gd name="T97" fmla="*/ 155 h 230"/>
                  <a:gd name="T98" fmla="*/ 30 w 325"/>
                  <a:gd name="T99" fmla="*/ 158 h 230"/>
                  <a:gd name="T100" fmla="*/ 23 w 325"/>
                  <a:gd name="T101" fmla="*/ 162 h 230"/>
                  <a:gd name="T102" fmla="*/ 17 w 325"/>
                  <a:gd name="T103" fmla="*/ 167 h 230"/>
                  <a:gd name="T104" fmla="*/ 10 w 325"/>
                  <a:gd name="T105" fmla="*/ 173 h 230"/>
                  <a:gd name="T106" fmla="*/ 7 w 325"/>
                  <a:gd name="T107" fmla="*/ 181 h 230"/>
                  <a:gd name="T108" fmla="*/ 3 w 325"/>
                  <a:gd name="T109" fmla="*/ 189 h 230"/>
                  <a:gd name="T110" fmla="*/ 0 w 325"/>
                  <a:gd name="T111" fmla="*/ 197 h 230"/>
                  <a:gd name="T112" fmla="*/ 0 w 325"/>
                  <a:gd name="T113" fmla="*/ 206 h 230"/>
                  <a:gd name="T114" fmla="*/ 0 w 325"/>
                  <a:gd name="T115" fmla="*/ 230 h 230"/>
                  <a:gd name="T116" fmla="*/ 325 w 325"/>
                  <a:gd name="T117" fmla="*/ 230 h 230"/>
                  <a:gd name="T118" fmla="*/ 325 w 325"/>
                  <a:gd name="T119" fmla="*/ 20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5" h="230">
                    <a:moveTo>
                      <a:pt x="325" y="206"/>
                    </a:moveTo>
                    <a:lnTo>
                      <a:pt x="324" y="197"/>
                    </a:lnTo>
                    <a:lnTo>
                      <a:pt x="321" y="189"/>
                    </a:lnTo>
                    <a:lnTo>
                      <a:pt x="319" y="181"/>
                    </a:lnTo>
                    <a:lnTo>
                      <a:pt x="315" y="173"/>
                    </a:lnTo>
                    <a:lnTo>
                      <a:pt x="310" y="167"/>
                    </a:lnTo>
                    <a:lnTo>
                      <a:pt x="303" y="162"/>
                    </a:lnTo>
                    <a:lnTo>
                      <a:pt x="297" y="158"/>
                    </a:lnTo>
                    <a:lnTo>
                      <a:pt x="289" y="154"/>
                    </a:lnTo>
                    <a:lnTo>
                      <a:pt x="216" y="136"/>
                    </a:lnTo>
                    <a:lnTo>
                      <a:pt x="216" y="112"/>
                    </a:lnTo>
                    <a:lnTo>
                      <a:pt x="226" y="104"/>
                    </a:lnTo>
                    <a:lnTo>
                      <a:pt x="236" y="95"/>
                    </a:lnTo>
                    <a:lnTo>
                      <a:pt x="244" y="85"/>
                    </a:lnTo>
                    <a:lnTo>
                      <a:pt x="252" y="73"/>
                    </a:lnTo>
                    <a:lnTo>
                      <a:pt x="258" y="60"/>
                    </a:lnTo>
                    <a:lnTo>
                      <a:pt x="262" y="48"/>
                    </a:lnTo>
                    <a:lnTo>
                      <a:pt x="265" y="33"/>
                    </a:lnTo>
                    <a:lnTo>
                      <a:pt x="266" y="19"/>
                    </a:lnTo>
                    <a:lnTo>
                      <a:pt x="254" y="22"/>
                    </a:lnTo>
                    <a:lnTo>
                      <a:pt x="243" y="22"/>
                    </a:lnTo>
                    <a:lnTo>
                      <a:pt x="234" y="22"/>
                    </a:lnTo>
                    <a:lnTo>
                      <a:pt x="225" y="21"/>
                    </a:lnTo>
                    <a:lnTo>
                      <a:pt x="209" y="18"/>
                    </a:lnTo>
                    <a:lnTo>
                      <a:pt x="197" y="13"/>
                    </a:lnTo>
                    <a:lnTo>
                      <a:pt x="186" y="8"/>
                    </a:lnTo>
                    <a:lnTo>
                      <a:pt x="177" y="0"/>
                    </a:lnTo>
                    <a:lnTo>
                      <a:pt x="171" y="4"/>
                    </a:lnTo>
                    <a:lnTo>
                      <a:pt x="163" y="6"/>
                    </a:lnTo>
                    <a:lnTo>
                      <a:pt x="157" y="10"/>
                    </a:lnTo>
                    <a:lnTo>
                      <a:pt x="149" y="12"/>
                    </a:lnTo>
                    <a:lnTo>
                      <a:pt x="134" y="14"/>
                    </a:lnTo>
                    <a:lnTo>
                      <a:pt x="117" y="15"/>
                    </a:lnTo>
                    <a:lnTo>
                      <a:pt x="102" y="15"/>
                    </a:lnTo>
                    <a:lnTo>
                      <a:pt x="87" y="13"/>
                    </a:lnTo>
                    <a:lnTo>
                      <a:pt x="73" y="9"/>
                    </a:lnTo>
                    <a:lnTo>
                      <a:pt x="62" y="4"/>
                    </a:lnTo>
                    <a:lnTo>
                      <a:pt x="60" y="10"/>
                    </a:lnTo>
                    <a:lnTo>
                      <a:pt x="60" y="17"/>
                    </a:lnTo>
                    <a:lnTo>
                      <a:pt x="62" y="31"/>
                    </a:lnTo>
                    <a:lnTo>
                      <a:pt x="64" y="45"/>
                    </a:lnTo>
                    <a:lnTo>
                      <a:pt x="68" y="58"/>
                    </a:lnTo>
                    <a:lnTo>
                      <a:pt x="73" y="71"/>
                    </a:lnTo>
                    <a:lnTo>
                      <a:pt x="81" y="82"/>
                    </a:lnTo>
                    <a:lnTo>
                      <a:pt x="89" y="93"/>
                    </a:lnTo>
                    <a:lnTo>
                      <a:pt x="98" y="102"/>
                    </a:lnTo>
                    <a:lnTo>
                      <a:pt x="108" y="109"/>
                    </a:lnTo>
                    <a:lnTo>
                      <a:pt x="108" y="136"/>
                    </a:lnTo>
                    <a:lnTo>
                      <a:pt x="37" y="155"/>
                    </a:lnTo>
                    <a:lnTo>
                      <a:pt x="30" y="158"/>
                    </a:lnTo>
                    <a:lnTo>
                      <a:pt x="23" y="162"/>
                    </a:lnTo>
                    <a:lnTo>
                      <a:pt x="17" y="167"/>
                    </a:lnTo>
                    <a:lnTo>
                      <a:pt x="10" y="173"/>
                    </a:lnTo>
                    <a:lnTo>
                      <a:pt x="7" y="181"/>
                    </a:lnTo>
                    <a:lnTo>
                      <a:pt x="3" y="189"/>
                    </a:lnTo>
                    <a:lnTo>
                      <a:pt x="0" y="197"/>
                    </a:lnTo>
                    <a:lnTo>
                      <a:pt x="0" y="206"/>
                    </a:lnTo>
                    <a:lnTo>
                      <a:pt x="0" y="230"/>
                    </a:lnTo>
                    <a:lnTo>
                      <a:pt x="325" y="230"/>
                    </a:lnTo>
                    <a:lnTo>
                      <a:pt x="325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3449"/>
              <p:cNvSpPr>
                <a:spLocks/>
              </p:cNvSpPr>
              <p:nvPr/>
            </p:nvSpPr>
            <p:spPr bwMode="auto">
              <a:xfrm>
                <a:off x="11631613" y="5354638"/>
                <a:ext cx="79375" cy="36513"/>
              </a:xfrm>
              <a:custGeom>
                <a:avLst/>
                <a:gdLst>
                  <a:gd name="T0" fmla="*/ 104 w 199"/>
                  <a:gd name="T1" fmla="*/ 69 h 92"/>
                  <a:gd name="T2" fmla="*/ 109 w 199"/>
                  <a:gd name="T3" fmla="*/ 67 h 92"/>
                  <a:gd name="T4" fmla="*/ 114 w 199"/>
                  <a:gd name="T5" fmla="*/ 66 h 92"/>
                  <a:gd name="T6" fmla="*/ 116 w 199"/>
                  <a:gd name="T7" fmla="*/ 67 h 92"/>
                  <a:gd name="T8" fmla="*/ 119 w 199"/>
                  <a:gd name="T9" fmla="*/ 68 h 92"/>
                  <a:gd name="T10" fmla="*/ 122 w 199"/>
                  <a:gd name="T11" fmla="*/ 69 h 92"/>
                  <a:gd name="T12" fmla="*/ 123 w 199"/>
                  <a:gd name="T13" fmla="*/ 72 h 92"/>
                  <a:gd name="T14" fmla="*/ 125 w 199"/>
                  <a:gd name="T15" fmla="*/ 76 h 92"/>
                  <a:gd name="T16" fmla="*/ 129 w 199"/>
                  <a:gd name="T17" fmla="*/ 78 h 92"/>
                  <a:gd name="T18" fmla="*/ 133 w 199"/>
                  <a:gd name="T19" fmla="*/ 82 h 92"/>
                  <a:gd name="T20" fmla="*/ 137 w 199"/>
                  <a:gd name="T21" fmla="*/ 85 h 92"/>
                  <a:gd name="T22" fmla="*/ 149 w 199"/>
                  <a:gd name="T23" fmla="*/ 89 h 92"/>
                  <a:gd name="T24" fmla="*/ 161 w 199"/>
                  <a:gd name="T25" fmla="*/ 92 h 92"/>
                  <a:gd name="T26" fmla="*/ 173 w 199"/>
                  <a:gd name="T27" fmla="*/ 92 h 92"/>
                  <a:gd name="T28" fmla="*/ 183 w 199"/>
                  <a:gd name="T29" fmla="*/ 92 h 92"/>
                  <a:gd name="T30" fmla="*/ 192 w 199"/>
                  <a:gd name="T31" fmla="*/ 91 h 92"/>
                  <a:gd name="T32" fmla="*/ 199 w 199"/>
                  <a:gd name="T33" fmla="*/ 90 h 92"/>
                  <a:gd name="T34" fmla="*/ 196 w 199"/>
                  <a:gd name="T35" fmla="*/ 80 h 92"/>
                  <a:gd name="T36" fmla="*/ 194 w 199"/>
                  <a:gd name="T37" fmla="*/ 71 h 92"/>
                  <a:gd name="T38" fmla="*/ 190 w 199"/>
                  <a:gd name="T39" fmla="*/ 63 h 92"/>
                  <a:gd name="T40" fmla="*/ 186 w 199"/>
                  <a:gd name="T41" fmla="*/ 54 h 92"/>
                  <a:gd name="T42" fmla="*/ 181 w 199"/>
                  <a:gd name="T43" fmla="*/ 46 h 92"/>
                  <a:gd name="T44" fmla="*/ 176 w 199"/>
                  <a:gd name="T45" fmla="*/ 39 h 92"/>
                  <a:gd name="T46" fmla="*/ 169 w 199"/>
                  <a:gd name="T47" fmla="*/ 32 h 92"/>
                  <a:gd name="T48" fmla="*/ 163 w 199"/>
                  <a:gd name="T49" fmla="*/ 26 h 92"/>
                  <a:gd name="T50" fmla="*/ 156 w 199"/>
                  <a:gd name="T51" fmla="*/ 21 h 92"/>
                  <a:gd name="T52" fmla="*/ 149 w 199"/>
                  <a:gd name="T53" fmla="*/ 15 h 92"/>
                  <a:gd name="T54" fmla="*/ 141 w 199"/>
                  <a:gd name="T55" fmla="*/ 10 h 92"/>
                  <a:gd name="T56" fmla="*/ 133 w 199"/>
                  <a:gd name="T57" fmla="*/ 6 h 92"/>
                  <a:gd name="T58" fmla="*/ 124 w 199"/>
                  <a:gd name="T59" fmla="*/ 4 h 92"/>
                  <a:gd name="T60" fmla="*/ 115 w 199"/>
                  <a:gd name="T61" fmla="*/ 1 h 92"/>
                  <a:gd name="T62" fmla="*/ 106 w 199"/>
                  <a:gd name="T63" fmla="*/ 0 h 92"/>
                  <a:gd name="T64" fmla="*/ 97 w 199"/>
                  <a:gd name="T65" fmla="*/ 0 h 92"/>
                  <a:gd name="T66" fmla="*/ 89 w 199"/>
                  <a:gd name="T67" fmla="*/ 0 h 92"/>
                  <a:gd name="T68" fmla="*/ 81 w 199"/>
                  <a:gd name="T69" fmla="*/ 1 h 92"/>
                  <a:gd name="T70" fmla="*/ 73 w 199"/>
                  <a:gd name="T71" fmla="*/ 4 h 92"/>
                  <a:gd name="T72" fmla="*/ 65 w 199"/>
                  <a:gd name="T73" fmla="*/ 5 h 92"/>
                  <a:gd name="T74" fmla="*/ 57 w 199"/>
                  <a:gd name="T75" fmla="*/ 9 h 92"/>
                  <a:gd name="T76" fmla="*/ 51 w 199"/>
                  <a:gd name="T77" fmla="*/ 13 h 92"/>
                  <a:gd name="T78" fmla="*/ 43 w 199"/>
                  <a:gd name="T79" fmla="*/ 17 h 92"/>
                  <a:gd name="T80" fmla="*/ 37 w 199"/>
                  <a:gd name="T81" fmla="*/ 22 h 92"/>
                  <a:gd name="T82" fmla="*/ 25 w 199"/>
                  <a:gd name="T83" fmla="*/ 32 h 92"/>
                  <a:gd name="T84" fmla="*/ 15 w 199"/>
                  <a:gd name="T85" fmla="*/ 45 h 92"/>
                  <a:gd name="T86" fmla="*/ 6 w 199"/>
                  <a:gd name="T87" fmla="*/ 60 h 92"/>
                  <a:gd name="T88" fmla="*/ 0 w 199"/>
                  <a:gd name="T89" fmla="*/ 76 h 92"/>
                  <a:gd name="T90" fmla="*/ 1 w 199"/>
                  <a:gd name="T91" fmla="*/ 75 h 92"/>
                  <a:gd name="T92" fmla="*/ 10 w 199"/>
                  <a:gd name="T93" fmla="*/ 80 h 92"/>
                  <a:gd name="T94" fmla="*/ 21 w 199"/>
                  <a:gd name="T95" fmla="*/ 84 h 92"/>
                  <a:gd name="T96" fmla="*/ 36 w 199"/>
                  <a:gd name="T97" fmla="*/ 86 h 92"/>
                  <a:gd name="T98" fmla="*/ 50 w 199"/>
                  <a:gd name="T99" fmla="*/ 87 h 92"/>
                  <a:gd name="T100" fmla="*/ 65 w 199"/>
                  <a:gd name="T101" fmla="*/ 86 h 92"/>
                  <a:gd name="T102" fmla="*/ 79 w 199"/>
                  <a:gd name="T103" fmla="*/ 84 h 92"/>
                  <a:gd name="T104" fmla="*/ 87 w 199"/>
                  <a:gd name="T105" fmla="*/ 81 h 92"/>
                  <a:gd name="T106" fmla="*/ 93 w 199"/>
                  <a:gd name="T107" fmla="*/ 77 h 92"/>
                  <a:gd name="T108" fmla="*/ 98 w 199"/>
                  <a:gd name="T109" fmla="*/ 75 h 92"/>
                  <a:gd name="T110" fmla="*/ 104 w 199"/>
                  <a:gd name="T111" fmla="*/ 6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9" h="92">
                    <a:moveTo>
                      <a:pt x="104" y="69"/>
                    </a:moveTo>
                    <a:lnTo>
                      <a:pt x="109" y="67"/>
                    </a:lnTo>
                    <a:lnTo>
                      <a:pt x="114" y="66"/>
                    </a:lnTo>
                    <a:lnTo>
                      <a:pt x="116" y="67"/>
                    </a:lnTo>
                    <a:lnTo>
                      <a:pt x="119" y="68"/>
                    </a:lnTo>
                    <a:lnTo>
                      <a:pt x="122" y="69"/>
                    </a:lnTo>
                    <a:lnTo>
                      <a:pt x="123" y="72"/>
                    </a:lnTo>
                    <a:lnTo>
                      <a:pt x="125" y="76"/>
                    </a:lnTo>
                    <a:lnTo>
                      <a:pt x="129" y="78"/>
                    </a:lnTo>
                    <a:lnTo>
                      <a:pt x="133" y="82"/>
                    </a:lnTo>
                    <a:lnTo>
                      <a:pt x="137" y="85"/>
                    </a:lnTo>
                    <a:lnTo>
                      <a:pt x="149" y="89"/>
                    </a:lnTo>
                    <a:lnTo>
                      <a:pt x="161" y="92"/>
                    </a:lnTo>
                    <a:lnTo>
                      <a:pt x="173" y="92"/>
                    </a:lnTo>
                    <a:lnTo>
                      <a:pt x="183" y="92"/>
                    </a:lnTo>
                    <a:lnTo>
                      <a:pt x="192" y="91"/>
                    </a:lnTo>
                    <a:lnTo>
                      <a:pt x="199" y="90"/>
                    </a:lnTo>
                    <a:lnTo>
                      <a:pt x="196" y="80"/>
                    </a:lnTo>
                    <a:lnTo>
                      <a:pt x="194" y="71"/>
                    </a:lnTo>
                    <a:lnTo>
                      <a:pt x="190" y="63"/>
                    </a:lnTo>
                    <a:lnTo>
                      <a:pt x="186" y="54"/>
                    </a:lnTo>
                    <a:lnTo>
                      <a:pt x="181" y="46"/>
                    </a:lnTo>
                    <a:lnTo>
                      <a:pt x="176" y="39"/>
                    </a:lnTo>
                    <a:lnTo>
                      <a:pt x="169" y="32"/>
                    </a:lnTo>
                    <a:lnTo>
                      <a:pt x="163" y="26"/>
                    </a:lnTo>
                    <a:lnTo>
                      <a:pt x="156" y="21"/>
                    </a:lnTo>
                    <a:lnTo>
                      <a:pt x="149" y="15"/>
                    </a:lnTo>
                    <a:lnTo>
                      <a:pt x="141" y="10"/>
                    </a:lnTo>
                    <a:lnTo>
                      <a:pt x="133" y="6"/>
                    </a:lnTo>
                    <a:lnTo>
                      <a:pt x="124" y="4"/>
                    </a:lnTo>
                    <a:lnTo>
                      <a:pt x="115" y="1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9" y="0"/>
                    </a:lnTo>
                    <a:lnTo>
                      <a:pt x="81" y="1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9"/>
                    </a:lnTo>
                    <a:lnTo>
                      <a:pt x="51" y="13"/>
                    </a:lnTo>
                    <a:lnTo>
                      <a:pt x="43" y="17"/>
                    </a:lnTo>
                    <a:lnTo>
                      <a:pt x="37" y="22"/>
                    </a:lnTo>
                    <a:lnTo>
                      <a:pt x="25" y="32"/>
                    </a:lnTo>
                    <a:lnTo>
                      <a:pt x="15" y="45"/>
                    </a:lnTo>
                    <a:lnTo>
                      <a:pt x="6" y="60"/>
                    </a:lnTo>
                    <a:lnTo>
                      <a:pt x="0" y="76"/>
                    </a:lnTo>
                    <a:lnTo>
                      <a:pt x="1" y="75"/>
                    </a:lnTo>
                    <a:lnTo>
                      <a:pt x="10" y="80"/>
                    </a:lnTo>
                    <a:lnTo>
                      <a:pt x="21" y="84"/>
                    </a:lnTo>
                    <a:lnTo>
                      <a:pt x="36" y="86"/>
                    </a:lnTo>
                    <a:lnTo>
                      <a:pt x="50" y="87"/>
                    </a:lnTo>
                    <a:lnTo>
                      <a:pt x="65" y="86"/>
                    </a:lnTo>
                    <a:lnTo>
                      <a:pt x="79" y="84"/>
                    </a:lnTo>
                    <a:lnTo>
                      <a:pt x="87" y="81"/>
                    </a:lnTo>
                    <a:lnTo>
                      <a:pt x="93" y="77"/>
                    </a:lnTo>
                    <a:lnTo>
                      <a:pt x="98" y="75"/>
                    </a:ln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3450"/>
              <p:cNvSpPr>
                <a:spLocks/>
              </p:cNvSpPr>
              <p:nvPr/>
            </p:nvSpPr>
            <p:spPr bwMode="auto">
              <a:xfrm>
                <a:off x="11758613" y="5392738"/>
                <a:ext cx="128587" cy="90488"/>
              </a:xfrm>
              <a:custGeom>
                <a:avLst/>
                <a:gdLst>
                  <a:gd name="T0" fmla="*/ 289 w 325"/>
                  <a:gd name="T1" fmla="*/ 154 h 230"/>
                  <a:gd name="T2" fmla="*/ 217 w 325"/>
                  <a:gd name="T3" fmla="*/ 136 h 230"/>
                  <a:gd name="T4" fmla="*/ 217 w 325"/>
                  <a:gd name="T5" fmla="*/ 112 h 230"/>
                  <a:gd name="T6" fmla="*/ 227 w 325"/>
                  <a:gd name="T7" fmla="*/ 104 h 230"/>
                  <a:gd name="T8" fmla="*/ 236 w 325"/>
                  <a:gd name="T9" fmla="*/ 95 h 230"/>
                  <a:gd name="T10" fmla="*/ 245 w 325"/>
                  <a:gd name="T11" fmla="*/ 85 h 230"/>
                  <a:gd name="T12" fmla="*/ 252 w 325"/>
                  <a:gd name="T13" fmla="*/ 73 h 230"/>
                  <a:gd name="T14" fmla="*/ 258 w 325"/>
                  <a:gd name="T15" fmla="*/ 60 h 230"/>
                  <a:gd name="T16" fmla="*/ 263 w 325"/>
                  <a:gd name="T17" fmla="*/ 48 h 230"/>
                  <a:gd name="T18" fmla="*/ 266 w 325"/>
                  <a:gd name="T19" fmla="*/ 33 h 230"/>
                  <a:gd name="T20" fmla="*/ 267 w 325"/>
                  <a:gd name="T21" fmla="*/ 19 h 230"/>
                  <a:gd name="T22" fmla="*/ 256 w 325"/>
                  <a:gd name="T23" fmla="*/ 22 h 230"/>
                  <a:gd name="T24" fmla="*/ 243 w 325"/>
                  <a:gd name="T25" fmla="*/ 22 h 230"/>
                  <a:gd name="T26" fmla="*/ 234 w 325"/>
                  <a:gd name="T27" fmla="*/ 22 h 230"/>
                  <a:gd name="T28" fmla="*/ 225 w 325"/>
                  <a:gd name="T29" fmla="*/ 21 h 230"/>
                  <a:gd name="T30" fmla="*/ 211 w 325"/>
                  <a:gd name="T31" fmla="*/ 18 h 230"/>
                  <a:gd name="T32" fmla="*/ 198 w 325"/>
                  <a:gd name="T33" fmla="*/ 13 h 230"/>
                  <a:gd name="T34" fmla="*/ 186 w 325"/>
                  <a:gd name="T35" fmla="*/ 8 h 230"/>
                  <a:gd name="T36" fmla="*/ 177 w 325"/>
                  <a:gd name="T37" fmla="*/ 0 h 230"/>
                  <a:gd name="T38" fmla="*/ 171 w 325"/>
                  <a:gd name="T39" fmla="*/ 4 h 230"/>
                  <a:gd name="T40" fmla="*/ 164 w 325"/>
                  <a:gd name="T41" fmla="*/ 6 h 230"/>
                  <a:gd name="T42" fmla="*/ 157 w 325"/>
                  <a:gd name="T43" fmla="*/ 10 h 230"/>
                  <a:gd name="T44" fmla="*/ 149 w 325"/>
                  <a:gd name="T45" fmla="*/ 12 h 230"/>
                  <a:gd name="T46" fmla="*/ 134 w 325"/>
                  <a:gd name="T47" fmla="*/ 14 h 230"/>
                  <a:gd name="T48" fmla="*/ 118 w 325"/>
                  <a:gd name="T49" fmla="*/ 15 h 230"/>
                  <a:gd name="T50" fmla="*/ 103 w 325"/>
                  <a:gd name="T51" fmla="*/ 15 h 230"/>
                  <a:gd name="T52" fmla="*/ 87 w 325"/>
                  <a:gd name="T53" fmla="*/ 13 h 230"/>
                  <a:gd name="T54" fmla="*/ 73 w 325"/>
                  <a:gd name="T55" fmla="*/ 9 h 230"/>
                  <a:gd name="T56" fmla="*/ 62 w 325"/>
                  <a:gd name="T57" fmla="*/ 4 h 230"/>
                  <a:gd name="T58" fmla="*/ 62 w 325"/>
                  <a:gd name="T59" fmla="*/ 10 h 230"/>
                  <a:gd name="T60" fmla="*/ 60 w 325"/>
                  <a:gd name="T61" fmla="*/ 17 h 230"/>
                  <a:gd name="T62" fmla="*/ 62 w 325"/>
                  <a:gd name="T63" fmla="*/ 31 h 230"/>
                  <a:gd name="T64" fmla="*/ 64 w 325"/>
                  <a:gd name="T65" fmla="*/ 45 h 230"/>
                  <a:gd name="T66" fmla="*/ 68 w 325"/>
                  <a:gd name="T67" fmla="*/ 58 h 230"/>
                  <a:gd name="T68" fmla="*/ 75 w 325"/>
                  <a:gd name="T69" fmla="*/ 71 h 230"/>
                  <a:gd name="T70" fmla="*/ 81 w 325"/>
                  <a:gd name="T71" fmla="*/ 82 h 230"/>
                  <a:gd name="T72" fmla="*/ 89 w 325"/>
                  <a:gd name="T73" fmla="*/ 93 h 230"/>
                  <a:gd name="T74" fmla="*/ 99 w 325"/>
                  <a:gd name="T75" fmla="*/ 102 h 230"/>
                  <a:gd name="T76" fmla="*/ 109 w 325"/>
                  <a:gd name="T77" fmla="*/ 109 h 230"/>
                  <a:gd name="T78" fmla="*/ 109 w 325"/>
                  <a:gd name="T79" fmla="*/ 136 h 230"/>
                  <a:gd name="T80" fmla="*/ 39 w 325"/>
                  <a:gd name="T81" fmla="*/ 155 h 230"/>
                  <a:gd name="T82" fmla="*/ 31 w 325"/>
                  <a:gd name="T83" fmla="*/ 158 h 230"/>
                  <a:gd name="T84" fmla="*/ 23 w 325"/>
                  <a:gd name="T85" fmla="*/ 162 h 230"/>
                  <a:gd name="T86" fmla="*/ 17 w 325"/>
                  <a:gd name="T87" fmla="*/ 167 h 230"/>
                  <a:gd name="T88" fmla="*/ 12 w 325"/>
                  <a:gd name="T89" fmla="*/ 173 h 230"/>
                  <a:gd name="T90" fmla="*/ 7 w 325"/>
                  <a:gd name="T91" fmla="*/ 181 h 230"/>
                  <a:gd name="T92" fmla="*/ 4 w 325"/>
                  <a:gd name="T93" fmla="*/ 189 h 230"/>
                  <a:gd name="T94" fmla="*/ 1 w 325"/>
                  <a:gd name="T95" fmla="*/ 197 h 230"/>
                  <a:gd name="T96" fmla="*/ 0 w 325"/>
                  <a:gd name="T97" fmla="*/ 206 h 230"/>
                  <a:gd name="T98" fmla="*/ 0 w 325"/>
                  <a:gd name="T99" fmla="*/ 230 h 230"/>
                  <a:gd name="T100" fmla="*/ 325 w 325"/>
                  <a:gd name="T101" fmla="*/ 230 h 230"/>
                  <a:gd name="T102" fmla="*/ 325 w 325"/>
                  <a:gd name="T103" fmla="*/ 206 h 230"/>
                  <a:gd name="T104" fmla="*/ 324 w 325"/>
                  <a:gd name="T105" fmla="*/ 197 h 230"/>
                  <a:gd name="T106" fmla="*/ 322 w 325"/>
                  <a:gd name="T107" fmla="*/ 189 h 230"/>
                  <a:gd name="T108" fmla="*/ 319 w 325"/>
                  <a:gd name="T109" fmla="*/ 181 h 230"/>
                  <a:gd name="T110" fmla="*/ 315 w 325"/>
                  <a:gd name="T111" fmla="*/ 173 h 230"/>
                  <a:gd name="T112" fmla="*/ 310 w 325"/>
                  <a:gd name="T113" fmla="*/ 167 h 230"/>
                  <a:gd name="T114" fmla="*/ 303 w 325"/>
                  <a:gd name="T115" fmla="*/ 162 h 230"/>
                  <a:gd name="T116" fmla="*/ 297 w 325"/>
                  <a:gd name="T117" fmla="*/ 158 h 230"/>
                  <a:gd name="T118" fmla="*/ 289 w 325"/>
                  <a:gd name="T119" fmla="*/ 15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5" h="230">
                    <a:moveTo>
                      <a:pt x="289" y="154"/>
                    </a:moveTo>
                    <a:lnTo>
                      <a:pt x="217" y="136"/>
                    </a:lnTo>
                    <a:lnTo>
                      <a:pt x="217" y="112"/>
                    </a:lnTo>
                    <a:lnTo>
                      <a:pt x="227" y="104"/>
                    </a:lnTo>
                    <a:lnTo>
                      <a:pt x="236" y="95"/>
                    </a:lnTo>
                    <a:lnTo>
                      <a:pt x="245" y="85"/>
                    </a:lnTo>
                    <a:lnTo>
                      <a:pt x="252" y="73"/>
                    </a:lnTo>
                    <a:lnTo>
                      <a:pt x="258" y="60"/>
                    </a:lnTo>
                    <a:lnTo>
                      <a:pt x="263" y="48"/>
                    </a:lnTo>
                    <a:lnTo>
                      <a:pt x="266" y="33"/>
                    </a:lnTo>
                    <a:lnTo>
                      <a:pt x="267" y="19"/>
                    </a:lnTo>
                    <a:lnTo>
                      <a:pt x="256" y="22"/>
                    </a:lnTo>
                    <a:lnTo>
                      <a:pt x="243" y="22"/>
                    </a:lnTo>
                    <a:lnTo>
                      <a:pt x="234" y="22"/>
                    </a:lnTo>
                    <a:lnTo>
                      <a:pt x="225" y="21"/>
                    </a:lnTo>
                    <a:lnTo>
                      <a:pt x="211" y="18"/>
                    </a:lnTo>
                    <a:lnTo>
                      <a:pt x="198" y="13"/>
                    </a:lnTo>
                    <a:lnTo>
                      <a:pt x="186" y="8"/>
                    </a:lnTo>
                    <a:lnTo>
                      <a:pt x="177" y="0"/>
                    </a:lnTo>
                    <a:lnTo>
                      <a:pt x="171" y="4"/>
                    </a:lnTo>
                    <a:lnTo>
                      <a:pt x="164" y="6"/>
                    </a:lnTo>
                    <a:lnTo>
                      <a:pt x="157" y="10"/>
                    </a:lnTo>
                    <a:lnTo>
                      <a:pt x="149" y="12"/>
                    </a:lnTo>
                    <a:lnTo>
                      <a:pt x="134" y="14"/>
                    </a:lnTo>
                    <a:lnTo>
                      <a:pt x="118" y="15"/>
                    </a:lnTo>
                    <a:lnTo>
                      <a:pt x="103" y="15"/>
                    </a:lnTo>
                    <a:lnTo>
                      <a:pt x="87" y="13"/>
                    </a:lnTo>
                    <a:lnTo>
                      <a:pt x="73" y="9"/>
                    </a:lnTo>
                    <a:lnTo>
                      <a:pt x="62" y="4"/>
                    </a:lnTo>
                    <a:lnTo>
                      <a:pt x="62" y="10"/>
                    </a:lnTo>
                    <a:lnTo>
                      <a:pt x="60" y="17"/>
                    </a:lnTo>
                    <a:lnTo>
                      <a:pt x="62" y="31"/>
                    </a:lnTo>
                    <a:lnTo>
                      <a:pt x="64" y="45"/>
                    </a:lnTo>
                    <a:lnTo>
                      <a:pt x="68" y="58"/>
                    </a:lnTo>
                    <a:lnTo>
                      <a:pt x="75" y="71"/>
                    </a:lnTo>
                    <a:lnTo>
                      <a:pt x="81" y="82"/>
                    </a:lnTo>
                    <a:lnTo>
                      <a:pt x="89" y="93"/>
                    </a:lnTo>
                    <a:lnTo>
                      <a:pt x="99" y="102"/>
                    </a:lnTo>
                    <a:lnTo>
                      <a:pt x="109" y="109"/>
                    </a:lnTo>
                    <a:lnTo>
                      <a:pt x="109" y="136"/>
                    </a:lnTo>
                    <a:lnTo>
                      <a:pt x="39" y="155"/>
                    </a:lnTo>
                    <a:lnTo>
                      <a:pt x="31" y="158"/>
                    </a:lnTo>
                    <a:lnTo>
                      <a:pt x="23" y="162"/>
                    </a:lnTo>
                    <a:lnTo>
                      <a:pt x="17" y="167"/>
                    </a:lnTo>
                    <a:lnTo>
                      <a:pt x="12" y="173"/>
                    </a:lnTo>
                    <a:lnTo>
                      <a:pt x="7" y="181"/>
                    </a:lnTo>
                    <a:lnTo>
                      <a:pt x="4" y="189"/>
                    </a:lnTo>
                    <a:lnTo>
                      <a:pt x="1" y="197"/>
                    </a:lnTo>
                    <a:lnTo>
                      <a:pt x="0" y="206"/>
                    </a:lnTo>
                    <a:lnTo>
                      <a:pt x="0" y="230"/>
                    </a:lnTo>
                    <a:lnTo>
                      <a:pt x="325" y="230"/>
                    </a:lnTo>
                    <a:lnTo>
                      <a:pt x="325" y="206"/>
                    </a:lnTo>
                    <a:lnTo>
                      <a:pt x="324" y="197"/>
                    </a:lnTo>
                    <a:lnTo>
                      <a:pt x="322" y="189"/>
                    </a:lnTo>
                    <a:lnTo>
                      <a:pt x="319" y="181"/>
                    </a:lnTo>
                    <a:lnTo>
                      <a:pt x="315" y="173"/>
                    </a:lnTo>
                    <a:lnTo>
                      <a:pt x="310" y="167"/>
                    </a:lnTo>
                    <a:lnTo>
                      <a:pt x="303" y="162"/>
                    </a:lnTo>
                    <a:lnTo>
                      <a:pt x="297" y="158"/>
                    </a:lnTo>
                    <a:lnTo>
                      <a:pt x="289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451"/>
              <p:cNvSpPr>
                <a:spLocks/>
              </p:cNvSpPr>
              <p:nvPr/>
            </p:nvSpPr>
            <p:spPr bwMode="auto">
              <a:xfrm>
                <a:off x="11784013" y="5354638"/>
                <a:ext cx="79375" cy="36513"/>
              </a:xfrm>
              <a:custGeom>
                <a:avLst/>
                <a:gdLst>
                  <a:gd name="T0" fmla="*/ 104 w 198"/>
                  <a:gd name="T1" fmla="*/ 69 h 92"/>
                  <a:gd name="T2" fmla="*/ 109 w 198"/>
                  <a:gd name="T3" fmla="*/ 67 h 92"/>
                  <a:gd name="T4" fmla="*/ 114 w 198"/>
                  <a:gd name="T5" fmla="*/ 66 h 92"/>
                  <a:gd name="T6" fmla="*/ 117 w 198"/>
                  <a:gd name="T7" fmla="*/ 67 h 92"/>
                  <a:gd name="T8" fmla="*/ 119 w 198"/>
                  <a:gd name="T9" fmla="*/ 68 h 92"/>
                  <a:gd name="T10" fmla="*/ 121 w 198"/>
                  <a:gd name="T11" fmla="*/ 69 h 92"/>
                  <a:gd name="T12" fmla="*/ 123 w 198"/>
                  <a:gd name="T13" fmla="*/ 72 h 92"/>
                  <a:gd name="T14" fmla="*/ 126 w 198"/>
                  <a:gd name="T15" fmla="*/ 76 h 92"/>
                  <a:gd name="T16" fmla="*/ 128 w 198"/>
                  <a:gd name="T17" fmla="*/ 78 h 92"/>
                  <a:gd name="T18" fmla="*/ 132 w 198"/>
                  <a:gd name="T19" fmla="*/ 82 h 92"/>
                  <a:gd name="T20" fmla="*/ 137 w 198"/>
                  <a:gd name="T21" fmla="*/ 85 h 92"/>
                  <a:gd name="T22" fmla="*/ 148 w 198"/>
                  <a:gd name="T23" fmla="*/ 89 h 92"/>
                  <a:gd name="T24" fmla="*/ 162 w 198"/>
                  <a:gd name="T25" fmla="*/ 92 h 92"/>
                  <a:gd name="T26" fmla="*/ 173 w 198"/>
                  <a:gd name="T27" fmla="*/ 92 h 92"/>
                  <a:gd name="T28" fmla="*/ 184 w 198"/>
                  <a:gd name="T29" fmla="*/ 92 h 92"/>
                  <a:gd name="T30" fmla="*/ 191 w 198"/>
                  <a:gd name="T31" fmla="*/ 91 h 92"/>
                  <a:gd name="T32" fmla="*/ 198 w 198"/>
                  <a:gd name="T33" fmla="*/ 90 h 92"/>
                  <a:gd name="T34" fmla="*/ 196 w 198"/>
                  <a:gd name="T35" fmla="*/ 80 h 92"/>
                  <a:gd name="T36" fmla="*/ 193 w 198"/>
                  <a:gd name="T37" fmla="*/ 71 h 92"/>
                  <a:gd name="T38" fmla="*/ 190 w 198"/>
                  <a:gd name="T39" fmla="*/ 63 h 92"/>
                  <a:gd name="T40" fmla="*/ 185 w 198"/>
                  <a:gd name="T41" fmla="*/ 54 h 92"/>
                  <a:gd name="T42" fmla="*/ 181 w 198"/>
                  <a:gd name="T43" fmla="*/ 46 h 92"/>
                  <a:gd name="T44" fmla="*/ 175 w 198"/>
                  <a:gd name="T45" fmla="*/ 39 h 92"/>
                  <a:gd name="T46" fmla="*/ 169 w 198"/>
                  <a:gd name="T47" fmla="*/ 32 h 92"/>
                  <a:gd name="T48" fmla="*/ 163 w 198"/>
                  <a:gd name="T49" fmla="*/ 26 h 92"/>
                  <a:gd name="T50" fmla="*/ 155 w 198"/>
                  <a:gd name="T51" fmla="*/ 21 h 92"/>
                  <a:gd name="T52" fmla="*/ 149 w 198"/>
                  <a:gd name="T53" fmla="*/ 15 h 92"/>
                  <a:gd name="T54" fmla="*/ 141 w 198"/>
                  <a:gd name="T55" fmla="*/ 10 h 92"/>
                  <a:gd name="T56" fmla="*/ 132 w 198"/>
                  <a:gd name="T57" fmla="*/ 6 h 92"/>
                  <a:gd name="T58" fmla="*/ 124 w 198"/>
                  <a:gd name="T59" fmla="*/ 4 h 92"/>
                  <a:gd name="T60" fmla="*/ 115 w 198"/>
                  <a:gd name="T61" fmla="*/ 1 h 92"/>
                  <a:gd name="T62" fmla="*/ 106 w 198"/>
                  <a:gd name="T63" fmla="*/ 0 h 92"/>
                  <a:gd name="T64" fmla="*/ 97 w 198"/>
                  <a:gd name="T65" fmla="*/ 0 h 92"/>
                  <a:gd name="T66" fmla="*/ 88 w 198"/>
                  <a:gd name="T67" fmla="*/ 0 h 92"/>
                  <a:gd name="T68" fmla="*/ 81 w 198"/>
                  <a:gd name="T69" fmla="*/ 1 h 92"/>
                  <a:gd name="T70" fmla="*/ 73 w 198"/>
                  <a:gd name="T71" fmla="*/ 4 h 92"/>
                  <a:gd name="T72" fmla="*/ 64 w 198"/>
                  <a:gd name="T73" fmla="*/ 5 h 92"/>
                  <a:gd name="T74" fmla="*/ 58 w 198"/>
                  <a:gd name="T75" fmla="*/ 9 h 92"/>
                  <a:gd name="T76" fmla="*/ 50 w 198"/>
                  <a:gd name="T77" fmla="*/ 13 h 92"/>
                  <a:gd name="T78" fmla="*/ 44 w 198"/>
                  <a:gd name="T79" fmla="*/ 17 h 92"/>
                  <a:gd name="T80" fmla="*/ 37 w 198"/>
                  <a:gd name="T81" fmla="*/ 22 h 92"/>
                  <a:gd name="T82" fmla="*/ 24 w 198"/>
                  <a:gd name="T83" fmla="*/ 32 h 92"/>
                  <a:gd name="T84" fmla="*/ 14 w 198"/>
                  <a:gd name="T85" fmla="*/ 45 h 92"/>
                  <a:gd name="T86" fmla="*/ 6 w 198"/>
                  <a:gd name="T87" fmla="*/ 60 h 92"/>
                  <a:gd name="T88" fmla="*/ 0 w 198"/>
                  <a:gd name="T89" fmla="*/ 76 h 92"/>
                  <a:gd name="T90" fmla="*/ 1 w 198"/>
                  <a:gd name="T91" fmla="*/ 75 h 92"/>
                  <a:gd name="T92" fmla="*/ 10 w 198"/>
                  <a:gd name="T93" fmla="*/ 80 h 92"/>
                  <a:gd name="T94" fmla="*/ 22 w 198"/>
                  <a:gd name="T95" fmla="*/ 84 h 92"/>
                  <a:gd name="T96" fmla="*/ 35 w 198"/>
                  <a:gd name="T97" fmla="*/ 86 h 92"/>
                  <a:gd name="T98" fmla="*/ 50 w 198"/>
                  <a:gd name="T99" fmla="*/ 87 h 92"/>
                  <a:gd name="T100" fmla="*/ 64 w 198"/>
                  <a:gd name="T101" fmla="*/ 86 h 92"/>
                  <a:gd name="T102" fmla="*/ 79 w 198"/>
                  <a:gd name="T103" fmla="*/ 84 h 92"/>
                  <a:gd name="T104" fmla="*/ 86 w 198"/>
                  <a:gd name="T105" fmla="*/ 81 h 92"/>
                  <a:gd name="T106" fmla="*/ 92 w 198"/>
                  <a:gd name="T107" fmla="*/ 77 h 92"/>
                  <a:gd name="T108" fmla="*/ 99 w 198"/>
                  <a:gd name="T109" fmla="*/ 75 h 92"/>
                  <a:gd name="T110" fmla="*/ 104 w 198"/>
                  <a:gd name="T111" fmla="*/ 6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8" h="92">
                    <a:moveTo>
                      <a:pt x="104" y="69"/>
                    </a:moveTo>
                    <a:lnTo>
                      <a:pt x="109" y="67"/>
                    </a:lnTo>
                    <a:lnTo>
                      <a:pt x="114" y="66"/>
                    </a:lnTo>
                    <a:lnTo>
                      <a:pt x="117" y="67"/>
                    </a:lnTo>
                    <a:lnTo>
                      <a:pt x="119" y="68"/>
                    </a:lnTo>
                    <a:lnTo>
                      <a:pt x="121" y="69"/>
                    </a:lnTo>
                    <a:lnTo>
                      <a:pt x="123" y="72"/>
                    </a:lnTo>
                    <a:lnTo>
                      <a:pt x="126" y="76"/>
                    </a:lnTo>
                    <a:lnTo>
                      <a:pt x="128" y="78"/>
                    </a:lnTo>
                    <a:lnTo>
                      <a:pt x="132" y="82"/>
                    </a:lnTo>
                    <a:lnTo>
                      <a:pt x="137" y="85"/>
                    </a:lnTo>
                    <a:lnTo>
                      <a:pt x="148" y="89"/>
                    </a:lnTo>
                    <a:lnTo>
                      <a:pt x="162" y="92"/>
                    </a:lnTo>
                    <a:lnTo>
                      <a:pt x="173" y="92"/>
                    </a:lnTo>
                    <a:lnTo>
                      <a:pt x="184" y="92"/>
                    </a:lnTo>
                    <a:lnTo>
                      <a:pt x="191" y="91"/>
                    </a:lnTo>
                    <a:lnTo>
                      <a:pt x="198" y="90"/>
                    </a:lnTo>
                    <a:lnTo>
                      <a:pt x="196" y="80"/>
                    </a:lnTo>
                    <a:lnTo>
                      <a:pt x="193" y="71"/>
                    </a:lnTo>
                    <a:lnTo>
                      <a:pt x="190" y="63"/>
                    </a:lnTo>
                    <a:lnTo>
                      <a:pt x="185" y="54"/>
                    </a:lnTo>
                    <a:lnTo>
                      <a:pt x="181" y="46"/>
                    </a:lnTo>
                    <a:lnTo>
                      <a:pt x="175" y="39"/>
                    </a:lnTo>
                    <a:lnTo>
                      <a:pt x="169" y="32"/>
                    </a:lnTo>
                    <a:lnTo>
                      <a:pt x="163" y="26"/>
                    </a:lnTo>
                    <a:lnTo>
                      <a:pt x="155" y="21"/>
                    </a:lnTo>
                    <a:lnTo>
                      <a:pt x="149" y="15"/>
                    </a:lnTo>
                    <a:lnTo>
                      <a:pt x="141" y="10"/>
                    </a:lnTo>
                    <a:lnTo>
                      <a:pt x="132" y="6"/>
                    </a:lnTo>
                    <a:lnTo>
                      <a:pt x="124" y="4"/>
                    </a:lnTo>
                    <a:lnTo>
                      <a:pt x="115" y="1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81" y="1"/>
                    </a:lnTo>
                    <a:lnTo>
                      <a:pt x="73" y="4"/>
                    </a:lnTo>
                    <a:lnTo>
                      <a:pt x="64" y="5"/>
                    </a:lnTo>
                    <a:lnTo>
                      <a:pt x="58" y="9"/>
                    </a:lnTo>
                    <a:lnTo>
                      <a:pt x="50" y="13"/>
                    </a:lnTo>
                    <a:lnTo>
                      <a:pt x="44" y="17"/>
                    </a:lnTo>
                    <a:lnTo>
                      <a:pt x="37" y="22"/>
                    </a:lnTo>
                    <a:lnTo>
                      <a:pt x="24" y="32"/>
                    </a:lnTo>
                    <a:lnTo>
                      <a:pt x="14" y="45"/>
                    </a:lnTo>
                    <a:lnTo>
                      <a:pt x="6" y="60"/>
                    </a:lnTo>
                    <a:lnTo>
                      <a:pt x="0" y="76"/>
                    </a:lnTo>
                    <a:lnTo>
                      <a:pt x="1" y="75"/>
                    </a:lnTo>
                    <a:lnTo>
                      <a:pt x="10" y="80"/>
                    </a:lnTo>
                    <a:lnTo>
                      <a:pt x="22" y="84"/>
                    </a:lnTo>
                    <a:lnTo>
                      <a:pt x="35" y="86"/>
                    </a:lnTo>
                    <a:lnTo>
                      <a:pt x="50" y="87"/>
                    </a:lnTo>
                    <a:lnTo>
                      <a:pt x="64" y="86"/>
                    </a:lnTo>
                    <a:lnTo>
                      <a:pt x="79" y="84"/>
                    </a:lnTo>
                    <a:lnTo>
                      <a:pt x="86" y="81"/>
                    </a:lnTo>
                    <a:lnTo>
                      <a:pt x="92" y="77"/>
                    </a:lnTo>
                    <a:lnTo>
                      <a:pt x="99" y="75"/>
                    </a:ln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3452"/>
              <p:cNvSpPr>
                <a:spLocks/>
              </p:cNvSpPr>
              <p:nvPr/>
            </p:nvSpPr>
            <p:spPr bwMode="auto">
              <a:xfrm>
                <a:off x="11703050" y="5507038"/>
                <a:ext cx="79375" cy="36513"/>
              </a:xfrm>
              <a:custGeom>
                <a:avLst/>
                <a:gdLst>
                  <a:gd name="T0" fmla="*/ 0 w 197"/>
                  <a:gd name="T1" fmla="*/ 75 h 93"/>
                  <a:gd name="T2" fmla="*/ 0 w 197"/>
                  <a:gd name="T3" fmla="*/ 74 h 93"/>
                  <a:gd name="T4" fmla="*/ 9 w 197"/>
                  <a:gd name="T5" fmla="*/ 79 h 93"/>
                  <a:gd name="T6" fmla="*/ 22 w 197"/>
                  <a:gd name="T7" fmla="*/ 82 h 93"/>
                  <a:gd name="T8" fmla="*/ 34 w 197"/>
                  <a:gd name="T9" fmla="*/ 85 h 93"/>
                  <a:gd name="T10" fmla="*/ 50 w 197"/>
                  <a:gd name="T11" fmla="*/ 86 h 93"/>
                  <a:gd name="T12" fmla="*/ 64 w 197"/>
                  <a:gd name="T13" fmla="*/ 86 h 93"/>
                  <a:gd name="T14" fmla="*/ 79 w 197"/>
                  <a:gd name="T15" fmla="*/ 82 h 93"/>
                  <a:gd name="T16" fmla="*/ 86 w 197"/>
                  <a:gd name="T17" fmla="*/ 80 h 93"/>
                  <a:gd name="T18" fmla="*/ 92 w 197"/>
                  <a:gd name="T19" fmla="*/ 77 h 93"/>
                  <a:gd name="T20" fmla="*/ 99 w 197"/>
                  <a:gd name="T21" fmla="*/ 74 h 93"/>
                  <a:gd name="T22" fmla="*/ 104 w 197"/>
                  <a:gd name="T23" fmla="*/ 68 h 93"/>
                  <a:gd name="T24" fmla="*/ 108 w 197"/>
                  <a:gd name="T25" fmla="*/ 66 h 93"/>
                  <a:gd name="T26" fmla="*/ 114 w 197"/>
                  <a:gd name="T27" fmla="*/ 66 h 93"/>
                  <a:gd name="T28" fmla="*/ 117 w 197"/>
                  <a:gd name="T29" fmla="*/ 66 h 93"/>
                  <a:gd name="T30" fmla="*/ 119 w 197"/>
                  <a:gd name="T31" fmla="*/ 67 h 93"/>
                  <a:gd name="T32" fmla="*/ 120 w 197"/>
                  <a:gd name="T33" fmla="*/ 70 h 93"/>
                  <a:gd name="T34" fmla="*/ 123 w 197"/>
                  <a:gd name="T35" fmla="*/ 72 h 93"/>
                  <a:gd name="T36" fmla="*/ 124 w 197"/>
                  <a:gd name="T37" fmla="*/ 75 h 93"/>
                  <a:gd name="T38" fmla="*/ 128 w 197"/>
                  <a:gd name="T39" fmla="*/ 79 h 93"/>
                  <a:gd name="T40" fmla="*/ 132 w 197"/>
                  <a:gd name="T41" fmla="*/ 81 h 93"/>
                  <a:gd name="T42" fmla="*/ 137 w 197"/>
                  <a:gd name="T43" fmla="*/ 84 h 93"/>
                  <a:gd name="T44" fmla="*/ 147 w 197"/>
                  <a:gd name="T45" fmla="*/ 89 h 93"/>
                  <a:gd name="T46" fmla="*/ 161 w 197"/>
                  <a:gd name="T47" fmla="*/ 91 h 93"/>
                  <a:gd name="T48" fmla="*/ 173 w 197"/>
                  <a:gd name="T49" fmla="*/ 93 h 93"/>
                  <a:gd name="T50" fmla="*/ 183 w 197"/>
                  <a:gd name="T51" fmla="*/ 93 h 93"/>
                  <a:gd name="T52" fmla="*/ 191 w 197"/>
                  <a:gd name="T53" fmla="*/ 91 h 93"/>
                  <a:gd name="T54" fmla="*/ 197 w 197"/>
                  <a:gd name="T55" fmla="*/ 89 h 93"/>
                  <a:gd name="T56" fmla="*/ 196 w 197"/>
                  <a:gd name="T57" fmla="*/ 80 h 93"/>
                  <a:gd name="T58" fmla="*/ 192 w 197"/>
                  <a:gd name="T59" fmla="*/ 71 h 93"/>
                  <a:gd name="T60" fmla="*/ 190 w 197"/>
                  <a:gd name="T61" fmla="*/ 62 h 93"/>
                  <a:gd name="T62" fmla="*/ 185 w 197"/>
                  <a:gd name="T63" fmla="*/ 54 h 93"/>
                  <a:gd name="T64" fmla="*/ 181 w 197"/>
                  <a:gd name="T65" fmla="*/ 45 h 93"/>
                  <a:gd name="T66" fmla="*/ 174 w 197"/>
                  <a:gd name="T67" fmla="*/ 39 h 93"/>
                  <a:gd name="T68" fmla="*/ 169 w 197"/>
                  <a:gd name="T69" fmla="*/ 31 h 93"/>
                  <a:gd name="T70" fmla="*/ 163 w 197"/>
                  <a:gd name="T71" fmla="*/ 26 h 93"/>
                  <a:gd name="T72" fmla="*/ 155 w 197"/>
                  <a:gd name="T73" fmla="*/ 20 h 93"/>
                  <a:gd name="T74" fmla="*/ 149 w 197"/>
                  <a:gd name="T75" fmla="*/ 14 h 93"/>
                  <a:gd name="T76" fmla="*/ 141 w 197"/>
                  <a:gd name="T77" fmla="*/ 11 h 93"/>
                  <a:gd name="T78" fmla="*/ 132 w 197"/>
                  <a:gd name="T79" fmla="*/ 7 h 93"/>
                  <a:gd name="T80" fmla="*/ 124 w 197"/>
                  <a:gd name="T81" fmla="*/ 4 h 93"/>
                  <a:gd name="T82" fmla="*/ 115 w 197"/>
                  <a:gd name="T83" fmla="*/ 2 h 93"/>
                  <a:gd name="T84" fmla="*/ 106 w 197"/>
                  <a:gd name="T85" fmla="*/ 0 h 93"/>
                  <a:gd name="T86" fmla="*/ 97 w 197"/>
                  <a:gd name="T87" fmla="*/ 0 h 93"/>
                  <a:gd name="T88" fmla="*/ 88 w 197"/>
                  <a:gd name="T89" fmla="*/ 0 h 93"/>
                  <a:gd name="T90" fmla="*/ 81 w 197"/>
                  <a:gd name="T91" fmla="*/ 2 h 93"/>
                  <a:gd name="T92" fmla="*/ 72 w 197"/>
                  <a:gd name="T93" fmla="*/ 3 h 93"/>
                  <a:gd name="T94" fmla="*/ 64 w 197"/>
                  <a:gd name="T95" fmla="*/ 5 h 93"/>
                  <a:gd name="T96" fmla="*/ 57 w 197"/>
                  <a:gd name="T97" fmla="*/ 8 h 93"/>
                  <a:gd name="T98" fmla="*/ 50 w 197"/>
                  <a:gd name="T99" fmla="*/ 12 h 93"/>
                  <a:gd name="T100" fmla="*/ 43 w 197"/>
                  <a:gd name="T101" fmla="*/ 16 h 93"/>
                  <a:gd name="T102" fmla="*/ 36 w 197"/>
                  <a:gd name="T103" fmla="*/ 21 h 93"/>
                  <a:gd name="T104" fmla="*/ 24 w 197"/>
                  <a:gd name="T105" fmla="*/ 32 h 93"/>
                  <a:gd name="T106" fmla="*/ 14 w 197"/>
                  <a:gd name="T107" fmla="*/ 45 h 93"/>
                  <a:gd name="T108" fmla="*/ 6 w 197"/>
                  <a:gd name="T109" fmla="*/ 59 h 93"/>
                  <a:gd name="T110" fmla="*/ 0 w 197"/>
                  <a:gd name="T1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93">
                    <a:moveTo>
                      <a:pt x="0" y="75"/>
                    </a:moveTo>
                    <a:lnTo>
                      <a:pt x="0" y="74"/>
                    </a:lnTo>
                    <a:lnTo>
                      <a:pt x="9" y="79"/>
                    </a:lnTo>
                    <a:lnTo>
                      <a:pt x="22" y="82"/>
                    </a:lnTo>
                    <a:lnTo>
                      <a:pt x="34" y="85"/>
                    </a:lnTo>
                    <a:lnTo>
                      <a:pt x="50" y="86"/>
                    </a:lnTo>
                    <a:lnTo>
                      <a:pt x="64" y="86"/>
                    </a:lnTo>
                    <a:lnTo>
                      <a:pt x="79" y="82"/>
                    </a:lnTo>
                    <a:lnTo>
                      <a:pt x="86" y="80"/>
                    </a:lnTo>
                    <a:lnTo>
                      <a:pt x="92" y="77"/>
                    </a:lnTo>
                    <a:lnTo>
                      <a:pt x="99" y="74"/>
                    </a:lnTo>
                    <a:lnTo>
                      <a:pt x="104" y="68"/>
                    </a:lnTo>
                    <a:lnTo>
                      <a:pt x="108" y="66"/>
                    </a:lnTo>
                    <a:lnTo>
                      <a:pt x="114" y="66"/>
                    </a:lnTo>
                    <a:lnTo>
                      <a:pt x="117" y="66"/>
                    </a:lnTo>
                    <a:lnTo>
                      <a:pt x="119" y="67"/>
                    </a:lnTo>
                    <a:lnTo>
                      <a:pt x="120" y="70"/>
                    </a:lnTo>
                    <a:lnTo>
                      <a:pt x="123" y="72"/>
                    </a:lnTo>
                    <a:lnTo>
                      <a:pt x="124" y="75"/>
                    </a:lnTo>
                    <a:lnTo>
                      <a:pt x="128" y="79"/>
                    </a:lnTo>
                    <a:lnTo>
                      <a:pt x="132" y="81"/>
                    </a:lnTo>
                    <a:lnTo>
                      <a:pt x="137" y="84"/>
                    </a:lnTo>
                    <a:lnTo>
                      <a:pt x="147" y="89"/>
                    </a:lnTo>
                    <a:lnTo>
                      <a:pt x="161" y="91"/>
                    </a:lnTo>
                    <a:lnTo>
                      <a:pt x="173" y="93"/>
                    </a:lnTo>
                    <a:lnTo>
                      <a:pt x="183" y="93"/>
                    </a:lnTo>
                    <a:lnTo>
                      <a:pt x="191" y="91"/>
                    </a:lnTo>
                    <a:lnTo>
                      <a:pt x="197" y="89"/>
                    </a:lnTo>
                    <a:lnTo>
                      <a:pt x="196" y="80"/>
                    </a:lnTo>
                    <a:lnTo>
                      <a:pt x="192" y="71"/>
                    </a:lnTo>
                    <a:lnTo>
                      <a:pt x="190" y="62"/>
                    </a:lnTo>
                    <a:lnTo>
                      <a:pt x="185" y="54"/>
                    </a:lnTo>
                    <a:lnTo>
                      <a:pt x="181" y="45"/>
                    </a:lnTo>
                    <a:lnTo>
                      <a:pt x="174" y="39"/>
                    </a:lnTo>
                    <a:lnTo>
                      <a:pt x="169" y="31"/>
                    </a:lnTo>
                    <a:lnTo>
                      <a:pt x="163" y="26"/>
                    </a:lnTo>
                    <a:lnTo>
                      <a:pt x="155" y="20"/>
                    </a:lnTo>
                    <a:lnTo>
                      <a:pt x="149" y="14"/>
                    </a:lnTo>
                    <a:lnTo>
                      <a:pt x="141" y="11"/>
                    </a:lnTo>
                    <a:lnTo>
                      <a:pt x="132" y="7"/>
                    </a:lnTo>
                    <a:lnTo>
                      <a:pt x="124" y="4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81" y="2"/>
                    </a:lnTo>
                    <a:lnTo>
                      <a:pt x="72" y="3"/>
                    </a:lnTo>
                    <a:lnTo>
                      <a:pt x="64" y="5"/>
                    </a:lnTo>
                    <a:lnTo>
                      <a:pt x="57" y="8"/>
                    </a:lnTo>
                    <a:lnTo>
                      <a:pt x="50" y="12"/>
                    </a:lnTo>
                    <a:lnTo>
                      <a:pt x="43" y="16"/>
                    </a:lnTo>
                    <a:lnTo>
                      <a:pt x="36" y="21"/>
                    </a:lnTo>
                    <a:lnTo>
                      <a:pt x="24" y="32"/>
                    </a:lnTo>
                    <a:lnTo>
                      <a:pt x="14" y="45"/>
                    </a:lnTo>
                    <a:lnTo>
                      <a:pt x="6" y="59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453"/>
              <p:cNvSpPr>
                <a:spLocks/>
              </p:cNvSpPr>
              <p:nvPr/>
            </p:nvSpPr>
            <p:spPr bwMode="auto">
              <a:xfrm>
                <a:off x="11677650" y="5545138"/>
                <a:ext cx="128587" cy="90488"/>
              </a:xfrm>
              <a:custGeom>
                <a:avLst/>
                <a:gdLst>
                  <a:gd name="T0" fmla="*/ 289 w 325"/>
                  <a:gd name="T1" fmla="*/ 155 h 230"/>
                  <a:gd name="T2" fmla="*/ 217 w 325"/>
                  <a:gd name="T3" fmla="*/ 136 h 230"/>
                  <a:gd name="T4" fmla="*/ 217 w 325"/>
                  <a:gd name="T5" fmla="*/ 112 h 230"/>
                  <a:gd name="T6" fmla="*/ 227 w 325"/>
                  <a:gd name="T7" fmla="*/ 104 h 230"/>
                  <a:gd name="T8" fmla="*/ 236 w 325"/>
                  <a:gd name="T9" fmla="*/ 95 h 230"/>
                  <a:gd name="T10" fmla="*/ 245 w 325"/>
                  <a:gd name="T11" fmla="*/ 85 h 230"/>
                  <a:gd name="T12" fmla="*/ 252 w 325"/>
                  <a:gd name="T13" fmla="*/ 73 h 230"/>
                  <a:gd name="T14" fmla="*/ 258 w 325"/>
                  <a:gd name="T15" fmla="*/ 62 h 230"/>
                  <a:gd name="T16" fmla="*/ 262 w 325"/>
                  <a:gd name="T17" fmla="*/ 48 h 230"/>
                  <a:gd name="T18" fmla="*/ 266 w 325"/>
                  <a:gd name="T19" fmla="*/ 35 h 230"/>
                  <a:gd name="T20" fmla="*/ 267 w 325"/>
                  <a:gd name="T21" fmla="*/ 21 h 230"/>
                  <a:gd name="T22" fmla="*/ 255 w 325"/>
                  <a:gd name="T23" fmla="*/ 22 h 230"/>
                  <a:gd name="T24" fmla="*/ 243 w 325"/>
                  <a:gd name="T25" fmla="*/ 23 h 230"/>
                  <a:gd name="T26" fmla="*/ 234 w 325"/>
                  <a:gd name="T27" fmla="*/ 22 h 230"/>
                  <a:gd name="T28" fmla="*/ 225 w 325"/>
                  <a:gd name="T29" fmla="*/ 22 h 230"/>
                  <a:gd name="T30" fmla="*/ 211 w 325"/>
                  <a:gd name="T31" fmla="*/ 18 h 230"/>
                  <a:gd name="T32" fmla="*/ 198 w 325"/>
                  <a:gd name="T33" fmla="*/ 14 h 230"/>
                  <a:gd name="T34" fmla="*/ 186 w 325"/>
                  <a:gd name="T35" fmla="*/ 8 h 230"/>
                  <a:gd name="T36" fmla="*/ 177 w 325"/>
                  <a:gd name="T37" fmla="*/ 0 h 230"/>
                  <a:gd name="T38" fmla="*/ 171 w 325"/>
                  <a:gd name="T39" fmla="*/ 4 h 230"/>
                  <a:gd name="T40" fmla="*/ 164 w 325"/>
                  <a:gd name="T41" fmla="*/ 8 h 230"/>
                  <a:gd name="T42" fmla="*/ 157 w 325"/>
                  <a:gd name="T43" fmla="*/ 10 h 230"/>
                  <a:gd name="T44" fmla="*/ 149 w 325"/>
                  <a:gd name="T45" fmla="*/ 13 h 230"/>
                  <a:gd name="T46" fmla="*/ 133 w 325"/>
                  <a:gd name="T47" fmla="*/ 15 h 230"/>
                  <a:gd name="T48" fmla="*/ 118 w 325"/>
                  <a:gd name="T49" fmla="*/ 17 h 230"/>
                  <a:gd name="T50" fmla="*/ 103 w 325"/>
                  <a:gd name="T51" fmla="*/ 15 h 230"/>
                  <a:gd name="T52" fmla="*/ 87 w 325"/>
                  <a:gd name="T53" fmla="*/ 13 h 230"/>
                  <a:gd name="T54" fmla="*/ 73 w 325"/>
                  <a:gd name="T55" fmla="*/ 9 h 230"/>
                  <a:gd name="T56" fmla="*/ 62 w 325"/>
                  <a:gd name="T57" fmla="*/ 4 h 230"/>
                  <a:gd name="T58" fmla="*/ 62 w 325"/>
                  <a:gd name="T59" fmla="*/ 10 h 230"/>
                  <a:gd name="T60" fmla="*/ 60 w 325"/>
                  <a:gd name="T61" fmla="*/ 17 h 230"/>
                  <a:gd name="T62" fmla="*/ 62 w 325"/>
                  <a:gd name="T63" fmla="*/ 31 h 230"/>
                  <a:gd name="T64" fmla="*/ 64 w 325"/>
                  <a:gd name="T65" fmla="*/ 45 h 230"/>
                  <a:gd name="T66" fmla="*/ 68 w 325"/>
                  <a:gd name="T67" fmla="*/ 58 h 230"/>
                  <a:gd name="T68" fmla="*/ 74 w 325"/>
                  <a:gd name="T69" fmla="*/ 71 h 230"/>
                  <a:gd name="T70" fmla="*/ 81 w 325"/>
                  <a:gd name="T71" fmla="*/ 82 h 230"/>
                  <a:gd name="T72" fmla="*/ 89 w 325"/>
                  <a:gd name="T73" fmla="*/ 93 h 230"/>
                  <a:gd name="T74" fmla="*/ 97 w 325"/>
                  <a:gd name="T75" fmla="*/ 103 h 230"/>
                  <a:gd name="T76" fmla="*/ 108 w 325"/>
                  <a:gd name="T77" fmla="*/ 111 h 230"/>
                  <a:gd name="T78" fmla="*/ 108 w 325"/>
                  <a:gd name="T79" fmla="*/ 136 h 230"/>
                  <a:gd name="T80" fmla="*/ 38 w 325"/>
                  <a:gd name="T81" fmla="*/ 155 h 230"/>
                  <a:gd name="T82" fmla="*/ 31 w 325"/>
                  <a:gd name="T83" fmla="*/ 158 h 230"/>
                  <a:gd name="T84" fmla="*/ 23 w 325"/>
                  <a:gd name="T85" fmla="*/ 163 h 230"/>
                  <a:gd name="T86" fmla="*/ 17 w 325"/>
                  <a:gd name="T87" fmla="*/ 168 h 230"/>
                  <a:gd name="T88" fmla="*/ 11 w 325"/>
                  <a:gd name="T89" fmla="*/ 175 h 230"/>
                  <a:gd name="T90" fmla="*/ 6 w 325"/>
                  <a:gd name="T91" fmla="*/ 181 h 230"/>
                  <a:gd name="T92" fmla="*/ 4 w 325"/>
                  <a:gd name="T93" fmla="*/ 189 h 230"/>
                  <a:gd name="T94" fmla="*/ 1 w 325"/>
                  <a:gd name="T95" fmla="*/ 198 h 230"/>
                  <a:gd name="T96" fmla="*/ 0 w 325"/>
                  <a:gd name="T97" fmla="*/ 206 h 230"/>
                  <a:gd name="T98" fmla="*/ 0 w 325"/>
                  <a:gd name="T99" fmla="*/ 230 h 230"/>
                  <a:gd name="T100" fmla="*/ 325 w 325"/>
                  <a:gd name="T101" fmla="*/ 230 h 230"/>
                  <a:gd name="T102" fmla="*/ 325 w 325"/>
                  <a:gd name="T103" fmla="*/ 206 h 230"/>
                  <a:gd name="T104" fmla="*/ 324 w 325"/>
                  <a:gd name="T105" fmla="*/ 198 h 230"/>
                  <a:gd name="T106" fmla="*/ 322 w 325"/>
                  <a:gd name="T107" fmla="*/ 189 h 230"/>
                  <a:gd name="T108" fmla="*/ 318 w 325"/>
                  <a:gd name="T109" fmla="*/ 181 h 230"/>
                  <a:gd name="T110" fmla="*/ 315 w 325"/>
                  <a:gd name="T111" fmla="*/ 175 h 230"/>
                  <a:gd name="T112" fmla="*/ 309 w 325"/>
                  <a:gd name="T113" fmla="*/ 168 h 230"/>
                  <a:gd name="T114" fmla="*/ 303 w 325"/>
                  <a:gd name="T115" fmla="*/ 162 h 230"/>
                  <a:gd name="T116" fmla="*/ 297 w 325"/>
                  <a:gd name="T117" fmla="*/ 158 h 230"/>
                  <a:gd name="T118" fmla="*/ 289 w 325"/>
                  <a:gd name="T119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5" h="230">
                    <a:moveTo>
                      <a:pt x="289" y="155"/>
                    </a:moveTo>
                    <a:lnTo>
                      <a:pt x="217" y="136"/>
                    </a:lnTo>
                    <a:lnTo>
                      <a:pt x="217" y="112"/>
                    </a:lnTo>
                    <a:lnTo>
                      <a:pt x="227" y="104"/>
                    </a:lnTo>
                    <a:lnTo>
                      <a:pt x="236" y="95"/>
                    </a:lnTo>
                    <a:lnTo>
                      <a:pt x="245" y="85"/>
                    </a:lnTo>
                    <a:lnTo>
                      <a:pt x="252" y="73"/>
                    </a:lnTo>
                    <a:lnTo>
                      <a:pt x="258" y="62"/>
                    </a:lnTo>
                    <a:lnTo>
                      <a:pt x="262" y="48"/>
                    </a:lnTo>
                    <a:lnTo>
                      <a:pt x="266" y="35"/>
                    </a:lnTo>
                    <a:lnTo>
                      <a:pt x="267" y="21"/>
                    </a:lnTo>
                    <a:lnTo>
                      <a:pt x="255" y="22"/>
                    </a:lnTo>
                    <a:lnTo>
                      <a:pt x="243" y="23"/>
                    </a:lnTo>
                    <a:lnTo>
                      <a:pt x="234" y="22"/>
                    </a:lnTo>
                    <a:lnTo>
                      <a:pt x="225" y="22"/>
                    </a:lnTo>
                    <a:lnTo>
                      <a:pt x="211" y="18"/>
                    </a:lnTo>
                    <a:lnTo>
                      <a:pt x="198" y="14"/>
                    </a:lnTo>
                    <a:lnTo>
                      <a:pt x="186" y="8"/>
                    </a:lnTo>
                    <a:lnTo>
                      <a:pt x="177" y="0"/>
                    </a:lnTo>
                    <a:lnTo>
                      <a:pt x="171" y="4"/>
                    </a:lnTo>
                    <a:lnTo>
                      <a:pt x="164" y="8"/>
                    </a:lnTo>
                    <a:lnTo>
                      <a:pt x="157" y="10"/>
                    </a:lnTo>
                    <a:lnTo>
                      <a:pt x="149" y="13"/>
                    </a:lnTo>
                    <a:lnTo>
                      <a:pt x="133" y="15"/>
                    </a:lnTo>
                    <a:lnTo>
                      <a:pt x="118" y="17"/>
                    </a:lnTo>
                    <a:lnTo>
                      <a:pt x="103" y="15"/>
                    </a:lnTo>
                    <a:lnTo>
                      <a:pt x="87" y="13"/>
                    </a:lnTo>
                    <a:lnTo>
                      <a:pt x="73" y="9"/>
                    </a:lnTo>
                    <a:lnTo>
                      <a:pt x="62" y="4"/>
                    </a:lnTo>
                    <a:lnTo>
                      <a:pt x="62" y="10"/>
                    </a:lnTo>
                    <a:lnTo>
                      <a:pt x="60" y="17"/>
                    </a:lnTo>
                    <a:lnTo>
                      <a:pt x="62" y="31"/>
                    </a:lnTo>
                    <a:lnTo>
                      <a:pt x="64" y="45"/>
                    </a:lnTo>
                    <a:lnTo>
                      <a:pt x="68" y="58"/>
                    </a:lnTo>
                    <a:lnTo>
                      <a:pt x="74" y="71"/>
                    </a:lnTo>
                    <a:lnTo>
                      <a:pt x="81" y="82"/>
                    </a:lnTo>
                    <a:lnTo>
                      <a:pt x="89" y="93"/>
                    </a:lnTo>
                    <a:lnTo>
                      <a:pt x="97" y="103"/>
                    </a:lnTo>
                    <a:lnTo>
                      <a:pt x="108" y="111"/>
                    </a:lnTo>
                    <a:lnTo>
                      <a:pt x="108" y="136"/>
                    </a:lnTo>
                    <a:lnTo>
                      <a:pt x="38" y="155"/>
                    </a:lnTo>
                    <a:lnTo>
                      <a:pt x="31" y="158"/>
                    </a:lnTo>
                    <a:lnTo>
                      <a:pt x="23" y="163"/>
                    </a:lnTo>
                    <a:lnTo>
                      <a:pt x="17" y="168"/>
                    </a:lnTo>
                    <a:lnTo>
                      <a:pt x="11" y="175"/>
                    </a:lnTo>
                    <a:lnTo>
                      <a:pt x="6" y="181"/>
                    </a:lnTo>
                    <a:lnTo>
                      <a:pt x="4" y="189"/>
                    </a:lnTo>
                    <a:lnTo>
                      <a:pt x="1" y="198"/>
                    </a:lnTo>
                    <a:lnTo>
                      <a:pt x="0" y="206"/>
                    </a:lnTo>
                    <a:lnTo>
                      <a:pt x="0" y="230"/>
                    </a:lnTo>
                    <a:lnTo>
                      <a:pt x="325" y="230"/>
                    </a:lnTo>
                    <a:lnTo>
                      <a:pt x="325" y="206"/>
                    </a:lnTo>
                    <a:lnTo>
                      <a:pt x="324" y="198"/>
                    </a:lnTo>
                    <a:lnTo>
                      <a:pt x="322" y="189"/>
                    </a:lnTo>
                    <a:lnTo>
                      <a:pt x="318" y="181"/>
                    </a:lnTo>
                    <a:lnTo>
                      <a:pt x="315" y="175"/>
                    </a:lnTo>
                    <a:lnTo>
                      <a:pt x="309" y="168"/>
                    </a:lnTo>
                    <a:lnTo>
                      <a:pt x="303" y="162"/>
                    </a:lnTo>
                    <a:lnTo>
                      <a:pt x="297" y="158"/>
                    </a:lnTo>
                    <a:lnTo>
                      <a:pt x="289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3454"/>
              <p:cNvSpPr>
                <a:spLocks/>
              </p:cNvSpPr>
              <p:nvPr/>
            </p:nvSpPr>
            <p:spPr bwMode="auto">
              <a:xfrm>
                <a:off x="11642725" y="5494338"/>
                <a:ext cx="39687" cy="39688"/>
              </a:xfrm>
              <a:custGeom>
                <a:avLst/>
                <a:gdLst>
                  <a:gd name="T0" fmla="*/ 96 w 100"/>
                  <a:gd name="T1" fmla="*/ 96 h 100"/>
                  <a:gd name="T2" fmla="*/ 99 w 100"/>
                  <a:gd name="T3" fmla="*/ 92 h 100"/>
                  <a:gd name="T4" fmla="*/ 100 w 100"/>
                  <a:gd name="T5" fmla="*/ 87 h 100"/>
                  <a:gd name="T6" fmla="*/ 99 w 100"/>
                  <a:gd name="T7" fmla="*/ 83 h 100"/>
                  <a:gd name="T8" fmla="*/ 96 w 100"/>
                  <a:gd name="T9" fmla="*/ 80 h 100"/>
                  <a:gd name="T10" fmla="*/ 20 w 100"/>
                  <a:gd name="T11" fmla="*/ 4 h 100"/>
                  <a:gd name="T12" fmla="*/ 17 w 100"/>
                  <a:gd name="T13" fmla="*/ 1 h 100"/>
                  <a:gd name="T14" fmla="*/ 11 w 100"/>
                  <a:gd name="T15" fmla="*/ 0 h 100"/>
                  <a:gd name="T16" fmla="*/ 8 w 100"/>
                  <a:gd name="T17" fmla="*/ 1 h 100"/>
                  <a:gd name="T18" fmla="*/ 4 w 100"/>
                  <a:gd name="T19" fmla="*/ 4 h 100"/>
                  <a:gd name="T20" fmla="*/ 1 w 100"/>
                  <a:gd name="T21" fmla="*/ 8 h 100"/>
                  <a:gd name="T22" fmla="*/ 0 w 100"/>
                  <a:gd name="T23" fmla="*/ 11 h 100"/>
                  <a:gd name="T24" fmla="*/ 1 w 100"/>
                  <a:gd name="T25" fmla="*/ 17 h 100"/>
                  <a:gd name="T26" fmla="*/ 4 w 100"/>
                  <a:gd name="T27" fmla="*/ 20 h 100"/>
                  <a:gd name="T28" fmla="*/ 79 w 100"/>
                  <a:gd name="T29" fmla="*/ 96 h 100"/>
                  <a:gd name="T30" fmla="*/ 83 w 100"/>
                  <a:gd name="T31" fmla="*/ 99 h 100"/>
                  <a:gd name="T32" fmla="*/ 87 w 100"/>
                  <a:gd name="T33" fmla="*/ 100 h 100"/>
                  <a:gd name="T34" fmla="*/ 92 w 100"/>
                  <a:gd name="T35" fmla="*/ 99 h 100"/>
                  <a:gd name="T36" fmla="*/ 96 w 100"/>
                  <a:gd name="T37" fmla="*/ 9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00">
                    <a:moveTo>
                      <a:pt x="96" y="96"/>
                    </a:moveTo>
                    <a:lnTo>
                      <a:pt x="99" y="92"/>
                    </a:lnTo>
                    <a:lnTo>
                      <a:pt x="100" y="87"/>
                    </a:lnTo>
                    <a:lnTo>
                      <a:pt x="99" y="83"/>
                    </a:lnTo>
                    <a:lnTo>
                      <a:pt x="96" y="80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0"/>
                    </a:lnTo>
                    <a:lnTo>
                      <a:pt x="79" y="96"/>
                    </a:lnTo>
                    <a:lnTo>
                      <a:pt x="83" y="99"/>
                    </a:lnTo>
                    <a:lnTo>
                      <a:pt x="87" y="100"/>
                    </a:lnTo>
                    <a:lnTo>
                      <a:pt x="92" y="99"/>
                    </a:ln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455"/>
              <p:cNvSpPr>
                <a:spLocks/>
              </p:cNvSpPr>
              <p:nvPr/>
            </p:nvSpPr>
            <p:spPr bwMode="auto">
              <a:xfrm>
                <a:off x="11806238" y="5494338"/>
                <a:ext cx="38100" cy="39688"/>
              </a:xfrm>
              <a:custGeom>
                <a:avLst/>
                <a:gdLst>
                  <a:gd name="T0" fmla="*/ 78 w 98"/>
                  <a:gd name="T1" fmla="*/ 4 h 100"/>
                  <a:gd name="T2" fmla="*/ 2 w 98"/>
                  <a:gd name="T3" fmla="*/ 80 h 100"/>
                  <a:gd name="T4" fmla="*/ 0 w 98"/>
                  <a:gd name="T5" fmla="*/ 83 h 100"/>
                  <a:gd name="T6" fmla="*/ 0 w 98"/>
                  <a:gd name="T7" fmla="*/ 87 h 100"/>
                  <a:gd name="T8" fmla="*/ 0 w 98"/>
                  <a:gd name="T9" fmla="*/ 92 h 100"/>
                  <a:gd name="T10" fmla="*/ 2 w 98"/>
                  <a:gd name="T11" fmla="*/ 96 h 100"/>
                  <a:gd name="T12" fmla="*/ 7 w 98"/>
                  <a:gd name="T13" fmla="*/ 99 h 100"/>
                  <a:gd name="T14" fmla="*/ 11 w 98"/>
                  <a:gd name="T15" fmla="*/ 100 h 100"/>
                  <a:gd name="T16" fmla="*/ 16 w 98"/>
                  <a:gd name="T17" fmla="*/ 99 h 100"/>
                  <a:gd name="T18" fmla="*/ 20 w 98"/>
                  <a:gd name="T19" fmla="*/ 96 h 100"/>
                  <a:gd name="T20" fmla="*/ 96 w 98"/>
                  <a:gd name="T21" fmla="*/ 20 h 100"/>
                  <a:gd name="T22" fmla="*/ 98 w 98"/>
                  <a:gd name="T23" fmla="*/ 17 h 100"/>
                  <a:gd name="T24" fmla="*/ 98 w 98"/>
                  <a:gd name="T25" fmla="*/ 11 h 100"/>
                  <a:gd name="T26" fmla="*/ 98 w 98"/>
                  <a:gd name="T27" fmla="*/ 8 h 100"/>
                  <a:gd name="T28" fmla="*/ 96 w 98"/>
                  <a:gd name="T29" fmla="*/ 4 h 100"/>
                  <a:gd name="T30" fmla="*/ 92 w 98"/>
                  <a:gd name="T31" fmla="*/ 1 h 100"/>
                  <a:gd name="T32" fmla="*/ 87 w 98"/>
                  <a:gd name="T33" fmla="*/ 0 h 100"/>
                  <a:gd name="T34" fmla="*/ 83 w 98"/>
                  <a:gd name="T35" fmla="*/ 1 h 100"/>
                  <a:gd name="T36" fmla="*/ 78 w 98"/>
                  <a:gd name="T37" fmla="*/ 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100">
                    <a:moveTo>
                      <a:pt x="78" y="4"/>
                    </a:moveTo>
                    <a:lnTo>
                      <a:pt x="2" y="80"/>
                    </a:lnTo>
                    <a:lnTo>
                      <a:pt x="0" y="83"/>
                    </a:lnTo>
                    <a:lnTo>
                      <a:pt x="0" y="87"/>
                    </a:lnTo>
                    <a:lnTo>
                      <a:pt x="0" y="92"/>
                    </a:lnTo>
                    <a:lnTo>
                      <a:pt x="2" y="96"/>
                    </a:lnTo>
                    <a:lnTo>
                      <a:pt x="7" y="99"/>
                    </a:lnTo>
                    <a:lnTo>
                      <a:pt x="11" y="100"/>
                    </a:lnTo>
                    <a:lnTo>
                      <a:pt x="16" y="99"/>
                    </a:lnTo>
                    <a:lnTo>
                      <a:pt x="20" y="96"/>
                    </a:lnTo>
                    <a:lnTo>
                      <a:pt x="96" y="20"/>
                    </a:lnTo>
                    <a:lnTo>
                      <a:pt x="98" y="17"/>
                    </a:lnTo>
                    <a:lnTo>
                      <a:pt x="98" y="11"/>
                    </a:lnTo>
                    <a:lnTo>
                      <a:pt x="98" y="8"/>
                    </a:lnTo>
                    <a:lnTo>
                      <a:pt x="96" y="4"/>
                    </a:lnTo>
                    <a:lnTo>
                      <a:pt x="92" y="1"/>
                    </a:lnTo>
                    <a:lnTo>
                      <a:pt x="87" y="0"/>
                    </a:lnTo>
                    <a:lnTo>
                      <a:pt x="83" y="1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7" name="Freeform 776"/>
            <p:cNvSpPr>
              <a:spLocks/>
            </p:cNvSpPr>
            <p:nvPr/>
          </p:nvSpPr>
          <p:spPr bwMode="auto">
            <a:xfrm>
              <a:off x="5870946" y="2739606"/>
              <a:ext cx="301248" cy="301248"/>
            </a:xfrm>
            <a:custGeom>
              <a:avLst/>
              <a:gdLst>
                <a:gd name="T0" fmla="*/ 748 w 903"/>
                <a:gd name="T1" fmla="*/ 5 h 903"/>
                <a:gd name="T2" fmla="*/ 707 w 903"/>
                <a:gd name="T3" fmla="*/ 28 h 903"/>
                <a:gd name="T4" fmla="*/ 677 w 903"/>
                <a:gd name="T5" fmla="*/ 63 h 903"/>
                <a:gd name="T6" fmla="*/ 663 w 903"/>
                <a:gd name="T7" fmla="*/ 108 h 903"/>
                <a:gd name="T8" fmla="*/ 665 w 903"/>
                <a:gd name="T9" fmla="*/ 146 h 903"/>
                <a:gd name="T10" fmla="*/ 678 w 903"/>
                <a:gd name="T11" fmla="*/ 178 h 903"/>
                <a:gd name="T12" fmla="*/ 697 w 903"/>
                <a:gd name="T13" fmla="*/ 205 h 903"/>
                <a:gd name="T14" fmla="*/ 724 w 903"/>
                <a:gd name="T15" fmla="*/ 225 h 903"/>
                <a:gd name="T16" fmla="*/ 633 w 903"/>
                <a:gd name="T17" fmla="*/ 451 h 903"/>
                <a:gd name="T18" fmla="*/ 584 w 903"/>
                <a:gd name="T19" fmla="*/ 462 h 903"/>
                <a:gd name="T20" fmla="*/ 544 w 903"/>
                <a:gd name="T21" fmla="*/ 491 h 903"/>
                <a:gd name="T22" fmla="*/ 451 w 903"/>
                <a:gd name="T23" fmla="*/ 376 h 903"/>
                <a:gd name="T24" fmla="*/ 446 w 903"/>
                <a:gd name="T25" fmla="*/ 325 h 903"/>
                <a:gd name="T26" fmla="*/ 425 w 903"/>
                <a:gd name="T27" fmla="*/ 284 h 903"/>
                <a:gd name="T28" fmla="*/ 388 w 903"/>
                <a:gd name="T29" fmla="*/ 255 h 903"/>
                <a:gd name="T30" fmla="*/ 343 w 903"/>
                <a:gd name="T31" fmla="*/ 241 h 903"/>
                <a:gd name="T32" fmla="*/ 296 w 903"/>
                <a:gd name="T33" fmla="*/ 247 h 903"/>
                <a:gd name="T34" fmla="*/ 255 w 903"/>
                <a:gd name="T35" fmla="*/ 268 h 903"/>
                <a:gd name="T36" fmla="*/ 225 w 903"/>
                <a:gd name="T37" fmla="*/ 303 h 903"/>
                <a:gd name="T38" fmla="*/ 211 w 903"/>
                <a:gd name="T39" fmla="*/ 348 h 903"/>
                <a:gd name="T40" fmla="*/ 220 w 903"/>
                <a:gd name="T41" fmla="*/ 405 h 903"/>
                <a:gd name="T42" fmla="*/ 253 w 903"/>
                <a:gd name="T43" fmla="*/ 453 h 903"/>
                <a:gd name="T44" fmla="*/ 142 w 903"/>
                <a:gd name="T45" fmla="*/ 664 h 903"/>
                <a:gd name="T46" fmla="*/ 97 w 903"/>
                <a:gd name="T47" fmla="*/ 665 h 903"/>
                <a:gd name="T48" fmla="*/ 54 w 903"/>
                <a:gd name="T49" fmla="*/ 683 h 903"/>
                <a:gd name="T50" fmla="*/ 20 w 903"/>
                <a:gd name="T51" fmla="*/ 715 h 903"/>
                <a:gd name="T52" fmla="*/ 2 w 903"/>
                <a:gd name="T53" fmla="*/ 758 h 903"/>
                <a:gd name="T54" fmla="*/ 2 w 903"/>
                <a:gd name="T55" fmla="*/ 806 h 903"/>
                <a:gd name="T56" fmla="*/ 20 w 903"/>
                <a:gd name="T57" fmla="*/ 849 h 903"/>
                <a:gd name="T58" fmla="*/ 54 w 903"/>
                <a:gd name="T59" fmla="*/ 883 h 903"/>
                <a:gd name="T60" fmla="*/ 97 w 903"/>
                <a:gd name="T61" fmla="*/ 901 h 903"/>
                <a:gd name="T62" fmla="*/ 145 w 903"/>
                <a:gd name="T63" fmla="*/ 901 h 903"/>
                <a:gd name="T64" fmla="*/ 188 w 903"/>
                <a:gd name="T65" fmla="*/ 883 h 903"/>
                <a:gd name="T66" fmla="*/ 221 w 903"/>
                <a:gd name="T67" fmla="*/ 849 h 903"/>
                <a:gd name="T68" fmla="*/ 238 w 903"/>
                <a:gd name="T69" fmla="*/ 806 h 903"/>
                <a:gd name="T70" fmla="*/ 237 w 903"/>
                <a:gd name="T71" fmla="*/ 753 h 903"/>
                <a:gd name="T72" fmla="*/ 209 w 903"/>
                <a:gd name="T73" fmla="*/ 701 h 903"/>
                <a:gd name="T74" fmla="*/ 301 w 903"/>
                <a:gd name="T75" fmla="*/ 477 h 903"/>
                <a:gd name="T76" fmla="*/ 344 w 903"/>
                <a:gd name="T77" fmla="*/ 480 h 903"/>
                <a:gd name="T78" fmla="*/ 392 w 903"/>
                <a:gd name="T79" fmla="*/ 465 h 903"/>
                <a:gd name="T80" fmla="*/ 526 w 903"/>
                <a:gd name="T81" fmla="*/ 516 h 903"/>
                <a:gd name="T82" fmla="*/ 512 w 903"/>
                <a:gd name="T83" fmla="*/ 572 h 903"/>
                <a:gd name="T84" fmla="*/ 521 w 903"/>
                <a:gd name="T85" fmla="*/ 619 h 903"/>
                <a:gd name="T86" fmla="*/ 547 w 903"/>
                <a:gd name="T87" fmla="*/ 657 h 903"/>
                <a:gd name="T88" fmla="*/ 586 w 903"/>
                <a:gd name="T89" fmla="*/ 683 h 903"/>
                <a:gd name="T90" fmla="*/ 633 w 903"/>
                <a:gd name="T91" fmla="*/ 693 h 903"/>
                <a:gd name="T92" fmla="*/ 679 w 903"/>
                <a:gd name="T93" fmla="*/ 683 h 903"/>
                <a:gd name="T94" fmla="*/ 718 w 903"/>
                <a:gd name="T95" fmla="*/ 657 h 903"/>
                <a:gd name="T96" fmla="*/ 743 w 903"/>
                <a:gd name="T97" fmla="*/ 619 h 903"/>
                <a:gd name="T98" fmla="*/ 753 w 903"/>
                <a:gd name="T99" fmla="*/ 572 h 903"/>
                <a:gd name="T100" fmla="*/ 748 w 903"/>
                <a:gd name="T101" fmla="*/ 537 h 903"/>
                <a:gd name="T102" fmla="*/ 734 w 903"/>
                <a:gd name="T103" fmla="*/ 507 h 903"/>
                <a:gd name="T104" fmla="*/ 712 w 903"/>
                <a:gd name="T105" fmla="*/ 481 h 903"/>
                <a:gd name="T106" fmla="*/ 684 w 903"/>
                <a:gd name="T107" fmla="*/ 463 h 903"/>
                <a:gd name="T108" fmla="*/ 795 w 903"/>
                <a:gd name="T109" fmla="*/ 240 h 903"/>
                <a:gd name="T110" fmla="*/ 841 w 903"/>
                <a:gd name="T111" fmla="*/ 226 h 903"/>
                <a:gd name="T112" fmla="*/ 876 w 903"/>
                <a:gd name="T113" fmla="*/ 197 h 903"/>
                <a:gd name="T114" fmla="*/ 898 w 903"/>
                <a:gd name="T115" fmla="*/ 156 h 903"/>
                <a:gd name="T116" fmla="*/ 903 w 903"/>
                <a:gd name="T117" fmla="*/ 108 h 903"/>
                <a:gd name="T118" fmla="*/ 889 w 903"/>
                <a:gd name="T119" fmla="*/ 63 h 903"/>
                <a:gd name="T120" fmla="*/ 859 w 903"/>
                <a:gd name="T121" fmla="*/ 28 h 903"/>
                <a:gd name="T122" fmla="*/ 818 w 903"/>
                <a:gd name="T123" fmla="*/ 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3" h="903">
                  <a:moveTo>
                    <a:pt x="783" y="0"/>
                  </a:moveTo>
                  <a:lnTo>
                    <a:pt x="771" y="0"/>
                  </a:lnTo>
                  <a:lnTo>
                    <a:pt x="758" y="2"/>
                  </a:lnTo>
                  <a:lnTo>
                    <a:pt x="748" y="5"/>
                  </a:lnTo>
                  <a:lnTo>
                    <a:pt x="736" y="10"/>
                  </a:lnTo>
                  <a:lnTo>
                    <a:pt x="726" y="14"/>
                  </a:lnTo>
                  <a:lnTo>
                    <a:pt x="715" y="20"/>
                  </a:lnTo>
                  <a:lnTo>
                    <a:pt x="707" y="28"/>
                  </a:lnTo>
                  <a:lnTo>
                    <a:pt x="698" y="35"/>
                  </a:lnTo>
                  <a:lnTo>
                    <a:pt x="690" y="44"/>
                  </a:lnTo>
                  <a:lnTo>
                    <a:pt x="683" y="52"/>
                  </a:lnTo>
                  <a:lnTo>
                    <a:pt x="677" y="63"/>
                  </a:lnTo>
                  <a:lnTo>
                    <a:pt x="673" y="74"/>
                  </a:lnTo>
                  <a:lnTo>
                    <a:pt x="668" y="85"/>
                  </a:lnTo>
                  <a:lnTo>
                    <a:pt x="665" y="96"/>
                  </a:lnTo>
                  <a:lnTo>
                    <a:pt x="663" y="108"/>
                  </a:lnTo>
                  <a:lnTo>
                    <a:pt x="663" y="120"/>
                  </a:lnTo>
                  <a:lnTo>
                    <a:pt x="663" y="129"/>
                  </a:lnTo>
                  <a:lnTo>
                    <a:pt x="664" y="138"/>
                  </a:lnTo>
                  <a:lnTo>
                    <a:pt x="665" y="146"/>
                  </a:lnTo>
                  <a:lnTo>
                    <a:pt x="667" y="154"/>
                  </a:lnTo>
                  <a:lnTo>
                    <a:pt x="670" y="163"/>
                  </a:lnTo>
                  <a:lnTo>
                    <a:pt x="674" y="170"/>
                  </a:lnTo>
                  <a:lnTo>
                    <a:pt x="678" y="178"/>
                  </a:lnTo>
                  <a:lnTo>
                    <a:pt x="682" y="185"/>
                  </a:lnTo>
                  <a:lnTo>
                    <a:pt x="686" y="192"/>
                  </a:lnTo>
                  <a:lnTo>
                    <a:pt x="692" y="198"/>
                  </a:lnTo>
                  <a:lnTo>
                    <a:pt x="697" y="205"/>
                  </a:lnTo>
                  <a:lnTo>
                    <a:pt x="704" y="210"/>
                  </a:lnTo>
                  <a:lnTo>
                    <a:pt x="710" y="215"/>
                  </a:lnTo>
                  <a:lnTo>
                    <a:pt x="717" y="221"/>
                  </a:lnTo>
                  <a:lnTo>
                    <a:pt x="724" y="225"/>
                  </a:lnTo>
                  <a:lnTo>
                    <a:pt x="730" y="228"/>
                  </a:lnTo>
                  <a:lnTo>
                    <a:pt x="656" y="454"/>
                  </a:lnTo>
                  <a:lnTo>
                    <a:pt x="645" y="451"/>
                  </a:lnTo>
                  <a:lnTo>
                    <a:pt x="633" y="451"/>
                  </a:lnTo>
                  <a:lnTo>
                    <a:pt x="619" y="453"/>
                  </a:lnTo>
                  <a:lnTo>
                    <a:pt x="607" y="455"/>
                  </a:lnTo>
                  <a:lnTo>
                    <a:pt x="594" y="458"/>
                  </a:lnTo>
                  <a:lnTo>
                    <a:pt x="584" y="462"/>
                  </a:lnTo>
                  <a:lnTo>
                    <a:pt x="572" y="468"/>
                  </a:lnTo>
                  <a:lnTo>
                    <a:pt x="562" y="475"/>
                  </a:lnTo>
                  <a:lnTo>
                    <a:pt x="552" y="483"/>
                  </a:lnTo>
                  <a:lnTo>
                    <a:pt x="544" y="491"/>
                  </a:lnTo>
                  <a:lnTo>
                    <a:pt x="438" y="417"/>
                  </a:lnTo>
                  <a:lnTo>
                    <a:pt x="444" y="404"/>
                  </a:lnTo>
                  <a:lnTo>
                    <a:pt x="448" y="390"/>
                  </a:lnTo>
                  <a:lnTo>
                    <a:pt x="451" y="376"/>
                  </a:lnTo>
                  <a:lnTo>
                    <a:pt x="452" y="361"/>
                  </a:lnTo>
                  <a:lnTo>
                    <a:pt x="452" y="348"/>
                  </a:lnTo>
                  <a:lnTo>
                    <a:pt x="449" y="337"/>
                  </a:lnTo>
                  <a:lnTo>
                    <a:pt x="446" y="325"/>
                  </a:lnTo>
                  <a:lnTo>
                    <a:pt x="442" y="314"/>
                  </a:lnTo>
                  <a:lnTo>
                    <a:pt x="438" y="303"/>
                  </a:lnTo>
                  <a:lnTo>
                    <a:pt x="431" y="294"/>
                  </a:lnTo>
                  <a:lnTo>
                    <a:pt x="425" y="284"/>
                  </a:lnTo>
                  <a:lnTo>
                    <a:pt x="416" y="276"/>
                  </a:lnTo>
                  <a:lnTo>
                    <a:pt x="408" y="268"/>
                  </a:lnTo>
                  <a:lnTo>
                    <a:pt x="399" y="262"/>
                  </a:lnTo>
                  <a:lnTo>
                    <a:pt x="388" y="255"/>
                  </a:lnTo>
                  <a:lnTo>
                    <a:pt x="379" y="250"/>
                  </a:lnTo>
                  <a:lnTo>
                    <a:pt x="367" y="247"/>
                  </a:lnTo>
                  <a:lnTo>
                    <a:pt x="356" y="243"/>
                  </a:lnTo>
                  <a:lnTo>
                    <a:pt x="343" y="241"/>
                  </a:lnTo>
                  <a:lnTo>
                    <a:pt x="331" y="240"/>
                  </a:lnTo>
                  <a:lnTo>
                    <a:pt x="320" y="241"/>
                  </a:lnTo>
                  <a:lnTo>
                    <a:pt x="307" y="243"/>
                  </a:lnTo>
                  <a:lnTo>
                    <a:pt x="296" y="247"/>
                  </a:lnTo>
                  <a:lnTo>
                    <a:pt x="284" y="250"/>
                  </a:lnTo>
                  <a:lnTo>
                    <a:pt x="275" y="255"/>
                  </a:lnTo>
                  <a:lnTo>
                    <a:pt x="264" y="262"/>
                  </a:lnTo>
                  <a:lnTo>
                    <a:pt x="255" y="268"/>
                  </a:lnTo>
                  <a:lnTo>
                    <a:pt x="247" y="276"/>
                  </a:lnTo>
                  <a:lnTo>
                    <a:pt x="238" y="284"/>
                  </a:lnTo>
                  <a:lnTo>
                    <a:pt x="232" y="294"/>
                  </a:lnTo>
                  <a:lnTo>
                    <a:pt x="225" y="303"/>
                  </a:lnTo>
                  <a:lnTo>
                    <a:pt x="221" y="314"/>
                  </a:lnTo>
                  <a:lnTo>
                    <a:pt x="217" y="325"/>
                  </a:lnTo>
                  <a:lnTo>
                    <a:pt x="214" y="337"/>
                  </a:lnTo>
                  <a:lnTo>
                    <a:pt x="211" y="348"/>
                  </a:lnTo>
                  <a:lnTo>
                    <a:pt x="211" y="361"/>
                  </a:lnTo>
                  <a:lnTo>
                    <a:pt x="212" y="376"/>
                  </a:lnTo>
                  <a:lnTo>
                    <a:pt x="215" y="391"/>
                  </a:lnTo>
                  <a:lnTo>
                    <a:pt x="220" y="405"/>
                  </a:lnTo>
                  <a:lnTo>
                    <a:pt x="225" y="418"/>
                  </a:lnTo>
                  <a:lnTo>
                    <a:pt x="234" y="431"/>
                  </a:lnTo>
                  <a:lnTo>
                    <a:pt x="242" y="442"/>
                  </a:lnTo>
                  <a:lnTo>
                    <a:pt x="253" y="453"/>
                  </a:lnTo>
                  <a:lnTo>
                    <a:pt x="265" y="461"/>
                  </a:lnTo>
                  <a:lnTo>
                    <a:pt x="161" y="669"/>
                  </a:lnTo>
                  <a:lnTo>
                    <a:pt x="151" y="666"/>
                  </a:lnTo>
                  <a:lnTo>
                    <a:pt x="142" y="664"/>
                  </a:lnTo>
                  <a:lnTo>
                    <a:pt x="131" y="663"/>
                  </a:lnTo>
                  <a:lnTo>
                    <a:pt x="120" y="662"/>
                  </a:lnTo>
                  <a:lnTo>
                    <a:pt x="108" y="663"/>
                  </a:lnTo>
                  <a:lnTo>
                    <a:pt x="97" y="665"/>
                  </a:lnTo>
                  <a:lnTo>
                    <a:pt x="85" y="667"/>
                  </a:lnTo>
                  <a:lnTo>
                    <a:pt x="74" y="671"/>
                  </a:lnTo>
                  <a:lnTo>
                    <a:pt x="63" y="677"/>
                  </a:lnTo>
                  <a:lnTo>
                    <a:pt x="54" y="683"/>
                  </a:lnTo>
                  <a:lnTo>
                    <a:pt x="44" y="690"/>
                  </a:lnTo>
                  <a:lnTo>
                    <a:pt x="35" y="697"/>
                  </a:lnTo>
                  <a:lnTo>
                    <a:pt x="28" y="706"/>
                  </a:lnTo>
                  <a:lnTo>
                    <a:pt x="20" y="715"/>
                  </a:lnTo>
                  <a:lnTo>
                    <a:pt x="15" y="725"/>
                  </a:lnTo>
                  <a:lnTo>
                    <a:pt x="10" y="736"/>
                  </a:lnTo>
                  <a:lnTo>
                    <a:pt x="5" y="746"/>
                  </a:lnTo>
                  <a:lnTo>
                    <a:pt x="2" y="758"/>
                  </a:lnTo>
                  <a:lnTo>
                    <a:pt x="1" y="770"/>
                  </a:lnTo>
                  <a:lnTo>
                    <a:pt x="0" y="783"/>
                  </a:lnTo>
                  <a:lnTo>
                    <a:pt x="1" y="795"/>
                  </a:lnTo>
                  <a:lnTo>
                    <a:pt x="2" y="806"/>
                  </a:lnTo>
                  <a:lnTo>
                    <a:pt x="5" y="818"/>
                  </a:lnTo>
                  <a:lnTo>
                    <a:pt x="10" y="829"/>
                  </a:lnTo>
                  <a:lnTo>
                    <a:pt x="15" y="840"/>
                  </a:lnTo>
                  <a:lnTo>
                    <a:pt x="20" y="849"/>
                  </a:lnTo>
                  <a:lnTo>
                    <a:pt x="28" y="859"/>
                  </a:lnTo>
                  <a:lnTo>
                    <a:pt x="35" y="868"/>
                  </a:lnTo>
                  <a:lnTo>
                    <a:pt x="44" y="875"/>
                  </a:lnTo>
                  <a:lnTo>
                    <a:pt x="54" y="883"/>
                  </a:lnTo>
                  <a:lnTo>
                    <a:pt x="63" y="888"/>
                  </a:lnTo>
                  <a:lnTo>
                    <a:pt x="74" y="893"/>
                  </a:lnTo>
                  <a:lnTo>
                    <a:pt x="85" y="898"/>
                  </a:lnTo>
                  <a:lnTo>
                    <a:pt x="97" y="901"/>
                  </a:lnTo>
                  <a:lnTo>
                    <a:pt x="108" y="902"/>
                  </a:lnTo>
                  <a:lnTo>
                    <a:pt x="120" y="903"/>
                  </a:lnTo>
                  <a:lnTo>
                    <a:pt x="133" y="902"/>
                  </a:lnTo>
                  <a:lnTo>
                    <a:pt x="145" y="901"/>
                  </a:lnTo>
                  <a:lnTo>
                    <a:pt x="157" y="898"/>
                  </a:lnTo>
                  <a:lnTo>
                    <a:pt x="167" y="893"/>
                  </a:lnTo>
                  <a:lnTo>
                    <a:pt x="178" y="888"/>
                  </a:lnTo>
                  <a:lnTo>
                    <a:pt x="188" y="883"/>
                  </a:lnTo>
                  <a:lnTo>
                    <a:pt x="197" y="875"/>
                  </a:lnTo>
                  <a:lnTo>
                    <a:pt x="206" y="868"/>
                  </a:lnTo>
                  <a:lnTo>
                    <a:pt x="214" y="859"/>
                  </a:lnTo>
                  <a:lnTo>
                    <a:pt x="221" y="849"/>
                  </a:lnTo>
                  <a:lnTo>
                    <a:pt x="226" y="840"/>
                  </a:lnTo>
                  <a:lnTo>
                    <a:pt x="232" y="829"/>
                  </a:lnTo>
                  <a:lnTo>
                    <a:pt x="236" y="818"/>
                  </a:lnTo>
                  <a:lnTo>
                    <a:pt x="238" y="806"/>
                  </a:lnTo>
                  <a:lnTo>
                    <a:pt x="240" y="795"/>
                  </a:lnTo>
                  <a:lnTo>
                    <a:pt x="241" y="783"/>
                  </a:lnTo>
                  <a:lnTo>
                    <a:pt x="240" y="767"/>
                  </a:lnTo>
                  <a:lnTo>
                    <a:pt x="237" y="753"/>
                  </a:lnTo>
                  <a:lnTo>
                    <a:pt x="233" y="738"/>
                  </a:lnTo>
                  <a:lnTo>
                    <a:pt x="226" y="725"/>
                  </a:lnTo>
                  <a:lnTo>
                    <a:pt x="219" y="713"/>
                  </a:lnTo>
                  <a:lnTo>
                    <a:pt x="209" y="701"/>
                  </a:lnTo>
                  <a:lnTo>
                    <a:pt x="200" y="692"/>
                  </a:lnTo>
                  <a:lnTo>
                    <a:pt x="188" y="682"/>
                  </a:lnTo>
                  <a:lnTo>
                    <a:pt x="292" y="475"/>
                  </a:lnTo>
                  <a:lnTo>
                    <a:pt x="301" y="477"/>
                  </a:lnTo>
                  <a:lnTo>
                    <a:pt x="311" y="479"/>
                  </a:lnTo>
                  <a:lnTo>
                    <a:pt x="321" y="481"/>
                  </a:lnTo>
                  <a:lnTo>
                    <a:pt x="331" y="481"/>
                  </a:lnTo>
                  <a:lnTo>
                    <a:pt x="344" y="480"/>
                  </a:lnTo>
                  <a:lnTo>
                    <a:pt x="357" y="478"/>
                  </a:lnTo>
                  <a:lnTo>
                    <a:pt x="369" y="475"/>
                  </a:lnTo>
                  <a:lnTo>
                    <a:pt x="381" y="471"/>
                  </a:lnTo>
                  <a:lnTo>
                    <a:pt x="392" y="465"/>
                  </a:lnTo>
                  <a:lnTo>
                    <a:pt x="402" y="458"/>
                  </a:lnTo>
                  <a:lnTo>
                    <a:pt x="412" y="450"/>
                  </a:lnTo>
                  <a:lnTo>
                    <a:pt x="421" y="442"/>
                  </a:lnTo>
                  <a:lnTo>
                    <a:pt x="526" y="516"/>
                  </a:lnTo>
                  <a:lnTo>
                    <a:pt x="520" y="529"/>
                  </a:lnTo>
                  <a:lnTo>
                    <a:pt x="516" y="543"/>
                  </a:lnTo>
                  <a:lnTo>
                    <a:pt x="513" y="557"/>
                  </a:lnTo>
                  <a:lnTo>
                    <a:pt x="512" y="572"/>
                  </a:lnTo>
                  <a:lnTo>
                    <a:pt x="513" y="584"/>
                  </a:lnTo>
                  <a:lnTo>
                    <a:pt x="515" y="596"/>
                  </a:lnTo>
                  <a:lnTo>
                    <a:pt x="517" y="608"/>
                  </a:lnTo>
                  <a:lnTo>
                    <a:pt x="521" y="619"/>
                  </a:lnTo>
                  <a:lnTo>
                    <a:pt x="527" y="629"/>
                  </a:lnTo>
                  <a:lnTo>
                    <a:pt x="533" y="639"/>
                  </a:lnTo>
                  <a:lnTo>
                    <a:pt x="540" y="649"/>
                  </a:lnTo>
                  <a:lnTo>
                    <a:pt x="547" y="657"/>
                  </a:lnTo>
                  <a:lnTo>
                    <a:pt x="556" y="665"/>
                  </a:lnTo>
                  <a:lnTo>
                    <a:pt x="565" y="671"/>
                  </a:lnTo>
                  <a:lnTo>
                    <a:pt x="575" y="678"/>
                  </a:lnTo>
                  <a:lnTo>
                    <a:pt x="586" y="683"/>
                  </a:lnTo>
                  <a:lnTo>
                    <a:pt x="596" y="686"/>
                  </a:lnTo>
                  <a:lnTo>
                    <a:pt x="608" y="690"/>
                  </a:lnTo>
                  <a:lnTo>
                    <a:pt x="620" y="692"/>
                  </a:lnTo>
                  <a:lnTo>
                    <a:pt x="633" y="693"/>
                  </a:lnTo>
                  <a:lnTo>
                    <a:pt x="645" y="692"/>
                  </a:lnTo>
                  <a:lnTo>
                    <a:pt x="656" y="690"/>
                  </a:lnTo>
                  <a:lnTo>
                    <a:pt x="668" y="686"/>
                  </a:lnTo>
                  <a:lnTo>
                    <a:pt x="679" y="683"/>
                  </a:lnTo>
                  <a:lnTo>
                    <a:pt x="690" y="678"/>
                  </a:lnTo>
                  <a:lnTo>
                    <a:pt x="699" y="671"/>
                  </a:lnTo>
                  <a:lnTo>
                    <a:pt x="709" y="665"/>
                  </a:lnTo>
                  <a:lnTo>
                    <a:pt x="718" y="657"/>
                  </a:lnTo>
                  <a:lnTo>
                    <a:pt x="725" y="649"/>
                  </a:lnTo>
                  <a:lnTo>
                    <a:pt x="733" y="639"/>
                  </a:lnTo>
                  <a:lnTo>
                    <a:pt x="738" y="629"/>
                  </a:lnTo>
                  <a:lnTo>
                    <a:pt x="743" y="619"/>
                  </a:lnTo>
                  <a:lnTo>
                    <a:pt x="748" y="608"/>
                  </a:lnTo>
                  <a:lnTo>
                    <a:pt x="751" y="596"/>
                  </a:lnTo>
                  <a:lnTo>
                    <a:pt x="752" y="584"/>
                  </a:lnTo>
                  <a:lnTo>
                    <a:pt x="753" y="572"/>
                  </a:lnTo>
                  <a:lnTo>
                    <a:pt x="753" y="563"/>
                  </a:lnTo>
                  <a:lnTo>
                    <a:pt x="752" y="554"/>
                  </a:lnTo>
                  <a:lnTo>
                    <a:pt x="750" y="546"/>
                  </a:lnTo>
                  <a:lnTo>
                    <a:pt x="748" y="537"/>
                  </a:lnTo>
                  <a:lnTo>
                    <a:pt x="745" y="530"/>
                  </a:lnTo>
                  <a:lnTo>
                    <a:pt x="742" y="521"/>
                  </a:lnTo>
                  <a:lnTo>
                    <a:pt x="738" y="514"/>
                  </a:lnTo>
                  <a:lnTo>
                    <a:pt x="734" y="507"/>
                  </a:lnTo>
                  <a:lnTo>
                    <a:pt x="729" y="500"/>
                  </a:lnTo>
                  <a:lnTo>
                    <a:pt x="724" y="493"/>
                  </a:lnTo>
                  <a:lnTo>
                    <a:pt x="719" y="488"/>
                  </a:lnTo>
                  <a:lnTo>
                    <a:pt x="712" y="481"/>
                  </a:lnTo>
                  <a:lnTo>
                    <a:pt x="706" y="476"/>
                  </a:lnTo>
                  <a:lnTo>
                    <a:pt x="699" y="472"/>
                  </a:lnTo>
                  <a:lnTo>
                    <a:pt x="692" y="468"/>
                  </a:lnTo>
                  <a:lnTo>
                    <a:pt x="684" y="463"/>
                  </a:lnTo>
                  <a:lnTo>
                    <a:pt x="759" y="238"/>
                  </a:lnTo>
                  <a:lnTo>
                    <a:pt x="771" y="240"/>
                  </a:lnTo>
                  <a:lnTo>
                    <a:pt x="783" y="240"/>
                  </a:lnTo>
                  <a:lnTo>
                    <a:pt x="795" y="240"/>
                  </a:lnTo>
                  <a:lnTo>
                    <a:pt x="808" y="238"/>
                  </a:lnTo>
                  <a:lnTo>
                    <a:pt x="818" y="235"/>
                  </a:lnTo>
                  <a:lnTo>
                    <a:pt x="830" y="232"/>
                  </a:lnTo>
                  <a:lnTo>
                    <a:pt x="841" y="226"/>
                  </a:lnTo>
                  <a:lnTo>
                    <a:pt x="851" y="220"/>
                  </a:lnTo>
                  <a:lnTo>
                    <a:pt x="859" y="213"/>
                  </a:lnTo>
                  <a:lnTo>
                    <a:pt x="868" y="206"/>
                  </a:lnTo>
                  <a:lnTo>
                    <a:pt x="876" y="197"/>
                  </a:lnTo>
                  <a:lnTo>
                    <a:pt x="883" y="188"/>
                  </a:lnTo>
                  <a:lnTo>
                    <a:pt x="889" y="178"/>
                  </a:lnTo>
                  <a:lnTo>
                    <a:pt x="893" y="167"/>
                  </a:lnTo>
                  <a:lnTo>
                    <a:pt x="898" y="156"/>
                  </a:lnTo>
                  <a:lnTo>
                    <a:pt x="901" y="145"/>
                  </a:lnTo>
                  <a:lnTo>
                    <a:pt x="903" y="133"/>
                  </a:lnTo>
                  <a:lnTo>
                    <a:pt x="903" y="120"/>
                  </a:lnTo>
                  <a:lnTo>
                    <a:pt x="903" y="108"/>
                  </a:lnTo>
                  <a:lnTo>
                    <a:pt x="901" y="96"/>
                  </a:lnTo>
                  <a:lnTo>
                    <a:pt x="898" y="85"/>
                  </a:lnTo>
                  <a:lnTo>
                    <a:pt x="893" y="74"/>
                  </a:lnTo>
                  <a:lnTo>
                    <a:pt x="889" y="63"/>
                  </a:lnTo>
                  <a:lnTo>
                    <a:pt x="883" y="52"/>
                  </a:lnTo>
                  <a:lnTo>
                    <a:pt x="876" y="44"/>
                  </a:lnTo>
                  <a:lnTo>
                    <a:pt x="868" y="35"/>
                  </a:lnTo>
                  <a:lnTo>
                    <a:pt x="859" y="28"/>
                  </a:lnTo>
                  <a:lnTo>
                    <a:pt x="851" y="20"/>
                  </a:lnTo>
                  <a:lnTo>
                    <a:pt x="841" y="14"/>
                  </a:lnTo>
                  <a:lnTo>
                    <a:pt x="830" y="10"/>
                  </a:lnTo>
                  <a:lnTo>
                    <a:pt x="818" y="5"/>
                  </a:lnTo>
                  <a:lnTo>
                    <a:pt x="808" y="2"/>
                  </a:lnTo>
                  <a:lnTo>
                    <a:pt x="795" y="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3671034" y="4823225"/>
              <a:ext cx="285750" cy="280988"/>
              <a:chOff x="319051" y="2495550"/>
              <a:chExt cx="285750" cy="280988"/>
            </a:xfrm>
            <a:solidFill>
              <a:schemeClr val="bg1"/>
            </a:solidFill>
          </p:grpSpPr>
          <p:sp>
            <p:nvSpPr>
              <p:cNvPr id="227" name="Freeform 2985"/>
              <p:cNvSpPr>
                <a:spLocks/>
              </p:cNvSpPr>
              <p:nvPr/>
            </p:nvSpPr>
            <p:spPr bwMode="auto">
              <a:xfrm>
                <a:off x="319051" y="2495550"/>
                <a:ext cx="214313" cy="195263"/>
              </a:xfrm>
              <a:custGeom>
                <a:avLst/>
                <a:gdLst>
                  <a:gd name="T0" fmla="*/ 505 w 537"/>
                  <a:gd name="T1" fmla="*/ 263 h 492"/>
                  <a:gd name="T2" fmla="*/ 525 w 537"/>
                  <a:gd name="T3" fmla="*/ 266 h 492"/>
                  <a:gd name="T4" fmla="*/ 537 w 537"/>
                  <a:gd name="T5" fmla="*/ 250 h 492"/>
                  <a:gd name="T6" fmla="*/ 537 w 537"/>
                  <a:gd name="T7" fmla="*/ 227 h 492"/>
                  <a:gd name="T8" fmla="*/ 536 w 537"/>
                  <a:gd name="T9" fmla="*/ 210 h 492"/>
                  <a:gd name="T10" fmla="*/ 534 w 537"/>
                  <a:gd name="T11" fmla="*/ 187 h 492"/>
                  <a:gd name="T12" fmla="*/ 528 w 537"/>
                  <a:gd name="T13" fmla="*/ 166 h 492"/>
                  <a:gd name="T14" fmla="*/ 521 w 537"/>
                  <a:gd name="T15" fmla="*/ 146 h 492"/>
                  <a:gd name="T16" fmla="*/ 510 w 537"/>
                  <a:gd name="T17" fmla="*/ 125 h 492"/>
                  <a:gd name="T18" fmla="*/ 498 w 537"/>
                  <a:gd name="T19" fmla="*/ 106 h 492"/>
                  <a:gd name="T20" fmla="*/ 475 w 537"/>
                  <a:gd name="T21" fmla="*/ 81 h 492"/>
                  <a:gd name="T22" fmla="*/ 438 w 537"/>
                  <a:gd name="T23" fmla="*/ 50 h 492"/>
                  <a:gd name="T24" fmla="*/ 396 w 537"/>
                  <a:gd name="T25" fmla="*/ 27 h 492"/>
                  <a:gd name="T26" fmla="*/ 348 w 537"/>
                  <a:gd name="T27" fmla="*/ 10 h 492"/>
                  <a:gd name="T28" fmla="*/ 296 w 537"/>
                  <a:gd name="T29" fmla="*/ 2 h 492"/>
                  <a:gd name="T30" fmla="*/ 241 w 537"/>
                  <a:gd name="T31" fmla="*/ 2 h 492"/>
                  <a:gd name="T32" fmla="*/ 189 w 537"/>
                  <a:gd name="T33" fmla="*/ 10 h 492"/>
                  <a:gd name="T34" fmla="*/ 140 w 537"/>
                  <a:gd name="T35" fmla="*/ 27 h 492"/>
                  <a:gd name="T36" fmla="*/ 97 w 537"/>
                  <a:gd name="T37" fmla="*/ 52 h 492"/>
                  <a:gd name="T38" fmla="*/ 61 w 537"/>
                  <a:gd name="T39" fmla="*/ 81 h 492"/>
                  <a:gd name="T40" fmla="*/ 39 w 537"/>
                  <a:gd name="T41" fmla="*/ 108 h 492"/>
                  <a:gd name="T42" fmla="*/ 26 w 537"/>
                  <a:gd name="T43" fmla="*/ 127 h 492"/>
                  <a:gd name="T44" fmla="*/ 16 w 537"/>
                  <a:gd name="T45" fmla="*/ 146 h 492"/>
                  <a:gd name="T46" fmla="*/ 8 w 537"/>
                  <a:gd name="T47" fmla="*/ 167 h 492"/>
                  <a:gd name="T48" fmla="*/ 3 w 537"/>
                  <a:gd name="T49" fmla="*/ 188 h 492"/>
                  <a:gd name="T50" fmla="*/ 0 w 537"/>
                  <a:gd name="T51" fmla="*/ 211 h 492"/>
                  <a:gd name="T52" fmla="*/ 1 w 537"/>
                  <a:gd name="T53" fmla="*/ 244 h 492"/>
                  <a:gd name="T54" fmla="*/ 9 w 537"/>
                  <a:gd name="T55" fmla="*/ 286 h 492"/>
                  <a:gd name="T56" fmla="*/ 27 w 537"/>
                  <a:gd name="T57" fmla="*/ 325 h 492"/>
                  <a:gd name="T58" fmla="*/ 52 w 537"/>
                  <a:gd name="T59" fmla="*/ 360 h 492"/>
                  <a:gd name="T60" fmla="*/ 13 w 537"/>
                  <a:gd name="T61" fmla="*/ 474 h 492"/>
                  <a:gd name="T62" fmla="*/ 11 w 537"/>
                  <a:gd name="T63" fmla="*/ 481 h 492"/>
                  <a:gd name="T64" fmla="*/ 14 w 537"/>
                  <a:gd name="T65" fmla="*/ 487 h 492"/>
                  <a:gd name="T66" fmla="*/ 23 w 537"/>
                  <a:gd name="T67" fmla="*/ 492 h 492"/>
                  <a:gd name="T68" fmla="*/ 28 w 537"/>
                  <a:gd name="T69" fmla="*/ 491 h 492"/>
                  <a:gd name="T70" fmla="*/ 191 w 537"/>
                  <a:gd name="T71" fmla="*/ 436 h 492"/>
                  <a:gd name="T72" fmla="*/ 215 w 537"/>
                  <a:gd name="T73" fmla="*/ 442 h 492"/>
                  <a:gd name="T74" fmla="*/ 239 w 537"/>
                  <a:gd name="T75" fmla="*/ 445 h 492"/>
                  <a:gd name="T76" fmla="*/ 255 w 537"/>
                  <a:gd name="T77" fmla="*/ 428 h 492"/>
                  <a:gd name="T78" fmla="*/ 271 w 537"/>
                  <a:gd name="T79" fmla="*/ 391 h 492"/>
                  <a:gd name="T80" fmla="*/ 292 w 537"/>
                  <a:gd name="T81" fmla="*/ 359 h 492"/>
                  <a:gd name="T82" fmla="*/ 320 w 537"/>
                  <a:gd name="T83" fmla="*/ 329 h 492"/>
                  <a:gd name="T84" fmla="*/ 352 w 537"/>
                  <a:gd name="T85" fmla="*/ 305 h 492"/>
                  <a:gd name="T86" fmla="*/ 389 w 537"/>
                  <a:gd name="T87" fmla="*/ 285 h 492"/>
                  <a:gd name="T88" fmla="*/ 429 w 537"/>
                  <a:gd name="T89" fmla="*/ 272 h 492"/>
                  <a:gd name="T90" fmla="*/ 472 w 537"/>
                  <a:gd name="T91" fmla="*/ 265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7" h="492">
                    <a:moveTo>
                      <a:pt x="494" y="263"/>
                    </a:moveTo>
                    <a:lnTo>
                      <a:pt x="505" y="263"/>
                    </a:lnTo>
                    <a:lnTo>
                      <a:pt x="515" y="265"/>
                    </a:lnTo>
                    <a:lnTo>
                      <a:pt x="525" y="266"/>
                    </a:lnTo>
                    <a:lnTo>
                      <a:pt x="535" y="267"/>
                    </a:lnTo>
                    <a:lnTo>
                      <a:pt x="537" y="250"/>
                    </a:lnTo>
                    <a:lnTo>
                      <a:pt x="537" y="236"/>
                    </a:lnTo>
                    <a:lnTo>
                      <a:pt x="537" y="227"/>
                    </a:lnTo>
                    <a:lnTo>
                      <a:pt x="537" y="222"/>
                    </a:lnTo>
                    <a:lnTo>
                      <a:pt x="536" y="210"/>
                    </a:lnTo>
                    <a:lnTo>
                      <a:pt x="535" y="199"/>
                    </a:lnTo>
                    <a:lnTo>
                      <a:pt x="534" y="187"/>
                    </a:lnTo>
                    <a:lnTo>
                      <a:pt x="531" y="177"/>
                    </a:lnTo>
                    <a:lnTo>
                      <a:pt x="528" y="166"/>
                    </a:lnTo>
                    <a:lnTo>
                      <a:pt x="524" y="156"/>
                    </a:lnTo>
                    <a:lnTo>
                      <a:pt x="521" y="146"/>
                    </a:lnTo>
                    <a:lnTo>
                      <a:pt x="516" y="135"/>
                    </a:lnTo>
                    <a:lnTo>
                      <a:pt x="510" y="125"/>
                    </a:lnTo>
                    <a:lnTo>
                      <a:pt x="504" y="116"/>
                    </a:lnTo>
                    <a:lnTo>
                      <a:pt x="498" y="106"/>
                    </a:lnTo>
                    <a:lnTo>
                      <a:pt x="491" y="98"/>
                    </a:lnTo>
                    <a:lnTo>
                      <a:pt x="475" y="81"/>
                    </a:lnTo>
                    <a:lnTo>
                      <a:pt x="457" y="65"/>
                    </a:lnTo>
                    <a:lnTo>
                      <a:pt x="438" y="50"/>
                    </a:lnTo>
                    <a:lnTo>
                      <a:pt x="418" y="39"/>
                    </a:lnTo>
                    <a:lnTo>
                      <a:pt x="396" y="27"/>
                    </a:lnTo>
                    <a:lnTo>
                      <a:pt x="373" y="18"/>
                    </a:lnTo>
                    <a:lnTo>
                      <a:pt x="348" y="10"/>
                    </a:lnTo>
                    <a:lnTo>
                      <a:pt x="322" y="5"/>
                    </a:lnTo>
                    <a:lnTo>
                      <a:pt x="296" y="2"/>
                    </a:lnTo>
                    <a:lnTo>
                      <a:pt x="268" y="0"/>
                    </a:lnTo>
                    <a:lnTo>
                      <a:pt x="241" y="2"/>
                    </a:lnTo>
                    <a:lnTo>
                      <a:pt x="214" y="5"/>
                    </a:lnTo>
                    <a:lnTo>
                      <a:pt x="189" y="10"/>
                    </a:lnTo>
                    <a:lnTo>
                      <a:pt x="164" y="18"/>
                    </a:lnTo>
                    <a:lnTo>
                      <a:pt x="140" y="27"/>
                    </a:lnTo>
                    <a:lnTo>
                      <a:pt x="118" y="39"/>
                    </a:lnTo>
                    <a:lnTo>
                      <a:pt x="97" y="52"/>
                    </a:lnTo>
                    <a:lnTo>
                      <a:pt x="78" y="66"/>
                    </a:lnTo>
                    <a:lnTo>
                      <a:pt x="61" y="81"/>
                    </a:lnTo>
                    <a:lnTo>
                      <a:pt x="46" y="98"/>
                    </a:lnTo>
                    <a:lnTo>
                      <a:pt x="39" y="108"/>
                    </a:lnTo>
                    <a:lnTo>
                      <a:pt x="32" y="116"/>
                    </a:lnTo>
                    <a:lnTo>
                      <a:pt x="26" y="127"/>
                    </a:lnTo>
                    <a:lnTo>
                      <a:pt x="21" y="136"/>
                    </a:lnTo>
                    <a:lnTo>
                      <a:pt x="16" y="146"/>
                    </a:lnTo>
                    <a:lnTo>
                      <a:pt x="11" y="156"/>
                    </a:lnTo>
                    <a:lnTo>
                      <a:pt x="8" y="167"/>
                    </a:lnTo>
                    <a:lnTo>
                      <a:pt x="5" y="178"/>
                    </a:lnTo>
                    <a:lnTo>
                      <a:pt x="3" y="188"/>
                    </a:lnTo>
                    <a:lnTo>
                      <a:pt x="1" y="199"/>
                    </a:lnTo>
                    <a:lnTo>
                      <a:pt x="0" y="211"/>
                    </a:lnTo>
                    <a:lnTo>
                      <a:pt x="0" y="222"/>
                    </a:lnTo>
                    <a:lnTo>
                      <a:pt x="1" y="244"/>
                    </a:lnTo>
                    <a:lnTo>
                      <a:pt x="4" y="266"/>
                    </a:lnTo>
                    <a:lnTo>
                      <a:pt x="9" y="286"/>
                    </a:lnTo>
                    <a:lnTo>
                      <a:pt x="17" y="306"/>
                    </a:lnTo>
                    <a:lnTo>
                      <a:pt x="27" y="325"/>
                    </a:lnTo>
                    <a:lnTo>
                      <a:pt x="39" y="343"/>
                    </a:lnTo>
                    <a:lnTo>
                      <a:pt x="52" y="360"/>
                    </a:lnTo>
                    <a:lnTo>
                      <a:pt x="69" y="374"/>
                    </a:lnTo>
                    <a:lnTo>
                      <a:pt x="13" y="474"/>
                    </a:lnTo>
                    <a:lnTo>
                      <a:pt x="11" y="477"/>
                    </a:lnTo>
                    <a:lnTo>
                      <a:pt x="11" y="481"/>
                    </a:lnTo>
                    <a:lnTo>
                      <a:pt x="13" y="485"/>
                    </a:lnTo>
                    <a:lnTo>
                      <a:pt x="14" y="487"/>
                    </a:lnTo>
                    <a:lnTo>
                      <a:pt x="19" y="491"/>
                    </a:lnTo>
                    <a:lnTo>
                      <a:pt x="23" y="492"/>
                    </a:lnTo>
                    <a:lnTo>
                      <a:pt x="26" y="492"/>
                    </a:lnTo>
                    <a:lnTo>
                      <a:pt x="28" y="491"/>
                    </a:lnTo>
                    <a:lnTo>
                      <a:pt x="179" y="432"/>
                    </a:lnTo>
                    <a:lnTo>
                      <a:pt x="191" y="436"/>
                    </a:lnTo>
                    <a:lnTo>
                      <a:pt x="203" y="439"/>
                    </a:lnTo>
                    <a:lnTo>
                      <a:pt x="215" y="442"/>
                    </a:lnTo>
                    <a:lnTo>
                      <a:pt x="226" y="443"/>
                    </a:lnTo>
                    <a:lnTo>
                      <a:pt x="239" y="445"/>
                    </a:lnTo>
                    <a:lnTo>
                      <a:pt x="251" y="445"/>
                    </a:lnTo>
                    <a:lnTo>
                      <a:pt x="255" y="428"/>
                    </a:lnTo>
                    <a:lnTo>
                      <a:pt x="262" y="408"/>
                    </a:lnTo>
                    <a:lnTo>
                      <a:pt x="271" y="391"/>
                    </a:lnTo>
                    <a:lnTo>
                      <a:pt x="280" y="374"/>
                    </a:lnTo>
                    <a:lnTo>
                      <a:pt x="292" y="359"/>
                    </a:lnTo>
                    <a:lnTo>
                      <a:pt x="305" y="343"/>
                    </a:lnTo>
                    <a:lnTo>
                      <a:pt x="320" y="329"/>
                    </a:lnTo>
                    <a:lnTo>
                      <a:pt x="335" y="317"/>
                    </a:lnTo>
                    <a:lnTo>
                      <a:pt x="352" y="305"/>
                    </a:lnTo>
                    <a:lnTo>
                      <a:pt x="369" y="294"/>
                    </a:lnTo>
                    <a:lnTo>
                      <a:pt x="389" y="285"/>
                    </a:lnTo>
                    <a:lnTo>
                      <a:pt x="409" y="278"/>
                    </a:lnTo>
                    <a:lnTo>
                      <a:pt x="429" y="272"/>
                    </a:lnTo>
                    <a:lnTo>
                      <a:pt x="450" y="267"/>
                    </a:lnTo>
                    <a:lnTo>
                      <a:pt x="472" y="265"/>
                    </a:lnTo>
                    <a:lnTo>
                      <a:pt x="494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986"/>
              <p:cNvSpPr>
                <a:spLocks/>
              </p:cNvSpPr>
              <p:nvPr/>
            </p:nvSpPr>
            <p:spPr bwMode="auto">
              <a:xfrm>
                <a:off x="427001" y="2609850"/>
                <a:ext cx="177800" cy="166688"/>
              </a:xfrm>
              <a:custGeom>
                <a:avLst/>
                <a:gdLst>
                  <a:gd name="T0" fmla="*/ 201 w 447"/>
                  <a:gd name="T1" fmla="*/ 1 h 420"/>
                  <a:gd name="T2" fmla="*/ 158 w 447"/>
                  <a:gd name="T3" fmla="*/ 10 h 420"/>
                  <a:gd name="T4" fmla="*/ 119 w 447"/>
                  <a:gd name="T5" fmla="*/ 24 h 420"/>
                  <a:gd name="T6" fmla="*/ 83 w 447"/>
                  <a:gd name="T7" fmla="*/ 45 h 420"/>
                  <a:gd name="T8" fmla="*/ 52 w 447"/>
                  <a:gd name="T9" fmla="*/ 72 h 420"/>
                  <a:gd name="T10" fmla="*/ 27 w 447"/>
                  <a:gd name="T11" fmla="*/ 102 h 420"/>
                  <a:gd name="T12" fmla="*/ 10 w 447"/>
                  <a:gd name="T13" fmla="*/ 137 h 420"/>
                  <a:gd name="T14" fmla="*/ 1 w 447"/>
                  <a:gd name="T15" fmla="*/ 174 h 420"/>
                  <a:gd name="T16" fmla="*/ 1 w 447"/>
                  <a:gd name="T17" fmla="*/ 204 h 420"/>
                  <a:gd name="T18" fmla="*/ 3 w 447"/>
                  <a:gd name="T19" fmla="*/ 223 h 420"/>
                  <a:gd name="T20" fmla="*/ 9 w 447"/>
                  <a:gd name="T21" fmla="*/ 249 h 420"/>
                  <a:gd name="T22" fmla="*/ 24 w 447"/>
                  <a:gd name="T23" fmla="*/ 280 h 420"/>
                  <a:gd name="T24" fmla="*/ 43 w 447"/>
                  <a:gd name="T25" fmla="*/ 308 h 420"/>
                  <a:gd name="T26" fmla="*/ 66 w 447"/>
                  <a:gd name="T27" fmla="*/ 333 h 420"/>
                  <a:gd name="T28" fmla="*/ 95 w 447"/>
                  <a:gd name="T29" fmla="*/ 355 h 420"/>
                  <a:gd name="T30" fmla="*/ 127 w 447"/>
                  <a:gd name="T31" fmla="*/ 371 h 420"/>
                  <a:gd name="T32" fmla="*/ 162 w 447"/>
                  <a:gd name="T33" fmla="*/ 383 h 420"/>
                  <a:gd name="T34" fmla="*/ 198 w 447"/>
                  <a:gd name="T35" fmla="*/ 390 h 420"/>
                  <a:gd name="T36" fmla="*/ 217 w 447"/>
                  <a:gd name="T37" fmla="*/ 390 h 420"/>
                  <a:gd name="T38" fmla="*/ 228 w 447"/>
                  <a:gd name="T39" fmla="*/ 390 h 420"/>
                  <a:gd name="T40" fmla="*/ 242 w 447"/>
                  <a:gd name="T41" fmla="*/ 389 h 420"/>
                  <a:gd name="T42" fmla="*/ 253 w 447"/>
                  <a:gd name="T43" fmla="*/ 388 h 420"/>
                  <a:gd name="T44" fmla="*/ 264 w 447"/>
                  <a:gd name="T45" fmla="*/ 386 h 420"/>
                  <a:gd name="T46" fmla="*/ 275 w 447"/>
                  <a:gd name="T47" fmla="*/ 383 h 420"/>
                  <a:gd name="T48" fmla="*/ 285 w 447"/>
                  <a:gd name="T49" fmla="*/ 380 h 420"/>
                  <a:gd name="T50" fmla="*/ 297 w 447"/>
                  <a:gd name="T51" fmla="*/ 376 h 420"/>
                  <a:gd name="T52" fmla="*/ 308 w 447"/>
                  <a:gd name="T53" fmla="*/ 375 h 420"/>
                  <a:gd name="T54" fmla="*/ 308 w 447"/>
                  <a:gd name="T55" fmla="*/ 375 h 420"/>
                  <a:gd name="T56" fmla="*/ 421 w 447"/>
                  <a:gd name="T57" fmla="*/ 420 h 420"/>
                  <a:gd name="T58" fmla="*/ 428 w 447"/>
                  <a:gd name="T59" fmla="*/ 419 h 420"/>
                  <a:gd name="T60" fmla="*/ 434 w 447"/>
                  <a:gd name="T61" fmla="*/ 413 h 420"/>
                  <a:gd name="T62" fmla="*/ 435 w 447"/>
                  <a:gd name="T63" fmla="*/ 406 h 420"/>
                  <a:gd name="T64" fmla="*/ 390 w 447"/>
                  <a:gd name="T65" fmla="*/ 318 h 420"/>
                  <a:gd name="T66" fmla="*/ 399 w 447"/>
                  <a:gd name="T67" fmla="*/ 307 h 420"/>
                  <a:gd name="T68" fmla="*/ 405 w 447"/>
                  <a:gd name="T69" fmla="*/ 302 h 420"/>
                  <a:gd name="T70" fmla="*/ 411 w 447"/>
                  <a:gd name="T71" fmla="*/ 294 h 420"/>
                  <a:gd name="T72" fmla="*/ 416 w 447"/>
                  <a:gd name="T73" fmla="*/ 288 h 420"/>
                  <a:gd name="T74" fmla="*/ 421 w 447"/>
                  <a:gd name="T75" fmla="*/ 281 h 420"/>
                  <a:gd name="T76" fmla="*/ 426 w 447"/>
                  <a:gd name="T77" fmla="*/ 274 h 420"/>
                  <a:gd name="T78" fmla="*/ 429 w 447"/>
                  <a:gd name="T79" fmla="*/ 267 h 420"/>
                  <a:gd name="T80" fmla="*/ 434 w 447"/>
                  <a:gd name="T81" fmla="*/ 258 h 420"/>
                  <a:gd name="T82" fmla="*/ 436 w 447"/>
                  <a:gd name="T83" fmla="*/ 252 h 420"/>
                  <a:gd name="T84" fmla="*/ 440 w 447"/>
                  <a:gd name="T85" fmla="*/ 243 h 420"/>
                  <a:gd name="T86" fmla="*/ 441 w 447"/>
                  <a:gd name="T87" fmla="*/ 236 h 420"/>
                  <a:gd name="T88" fmla="*/ 443 w 447"/>
                  <a:gd name="T89" fmla="*/ 227 h 420"/>
                  <a:gd name="T90" fmla="*/ 445 w 447"/>
                  <a:gd name="T91" fmla="*/ 218 h 420"/>
                  <a:gd name="T92" fmla="*/ 446 w 447"/>
                  <a:gd name="T93" fmla="*/ 211 h 420"/>
                  <a:gd name="T94" fmla="*/ 447 w 447"/>
                  <a:gd name="T95" fmla="*/ 194 h 420"/>
                  <a:gd name="T96" fmla="*/ 442 w 447"/>
                  <a:gd name="T97" fmla="*/ 155 h 420"/>
                  <a:gd name="T98" fmla="*/ 429 w 447"/>
                  <a:gd name="T99" fmla="*/ 119 h 420"/>
                  <a:gd name="T100" fmla="*/ 408 w 447"/>
                  <a:gd name="T101" fmla="*/ 87 h 420"/>
                  <a:gd name="T102" fmla="*/ 380 w 447"/>
                  <a:gd name="T103" fmla="*/ 57 h 420"/>
                  <a:gd name="T104" fmla="*/ 347 w 447"/>
                  <a:gd name="T105" fmla="*/ 33 h 420"/>
                  <a:gd name="T106" fmla="*/ 310 w 447"/>
                  <a:gd name="T107" fmla="*/ 16 h 420"/>
                  <a:gd name="T108" fmla="*/ 269 w 447"/>
                  <a:gd name="T109" fmla="*/ 5 h 420"/>
                  <a:gd name="T110" fmla="*/ 223 w 447"/>
                  <a:gd name="T1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7" h="420">
                    <a:moveTo>
                      <a:pt x="223" y="0"/>
                    </a:moveTo>
                    <a:lnTo>
                      <a:pt x="201" y="1"/>
                    </a:lnTo>
                    <a:lnTo>
                      <a:pt x="179" y="4"/>
                    </a:lnTo>
                    <a:lnTo>
                      <a:pt x="158" y="10"/>
                    </a:lnTo>
                    <a:lnTo>
                      <a:pt x="138" y="16"/>
                    </a:lnTo>
                    <a:lnTo>
                      <a:pt x="119" y="24"/>
                    </a:lnTo>
                    <a:lnTo>
                      <a:pt x="100" y="33"/>
                    </a:lnTo>
                    <a:lnTo>
                      <a:pt x="83" y="45"/>
                    </a:lnTo>
                    <a:lnTo>
                      <a:pt x="66" y="57"/>
                    </a:lnTo>
                    <a:lnTo>
                      <a:pt x="52" y="72"/>
                    </a:lnTo>
                    <a:lnTo>
                      <a:pt x="39" y="87"/>
                    </a:lnTo>
                    <a:lnTo>
                      <a:pt x="27" y="102"/>
                    </a:lnTo>
                    <a:lnTo>
                      <a:pt x="18" y="119"/>
                    </a:lnTo>
                    <a:lnTo>
                      <a:pt x="10" y="137"/>
                    </a:lnTo>
                    <a:lnTo>
                      <a:pt x="4" y="155"/>
                    </a:lnTo>
                    <a:lnTo>
                      <a:pt x="1" y="174"/>
                    </a:lnTo>
                    <a:lnTo>
                      <a:pt x="0" y="194"/>
                    </a:lnTo>
                    <a:lnTo>
                      <a:pt x="1" y="204"/>
                    </a:lnTo>
                    <a:lnTo>
                      <a:pt x="1" y="213"/>
                    </a:lnTo>
                    <a:lnTo>
                      <a:pt x="3" y="223"/>
                    </a:lnTo>
                    <a:lnTo>
                      <a:pt x="4" y="232"/>
                    </a:lnTo>
                    <a:lnTo>
                      <a:pt x="9" y="249"/>
                    </a:lnTo>
                    <a:lnTo>
                      <a:pt x="15" y="265"/>
                    </a:lnTo>
                    <a:lnTo>
                      <a:pt x="24" y="280"/>
                    </a:lnTo>
                    <a:lnTo>
                      <a:pt x="32" y="295"/>
                    </a:lnTo>
                    <a:lnTo>
                      <a:pt x="43" y="308"/>
                    </a:lnTo>
                    <a:lnTo>
                      <a:pt x="54" y="321"/>
                    </a:lnTo>
                    <a:lnTo>
                      <a:pt x="66" y="333"/>
                    </a:lnTo>
                    <a:lnTo>
                      <a:pt x="81" y="345"/>
                    </a:lnTo>
                    <a:lnTo>
                      <a:pt x="95" y="355"/>
                    </a:lnTo>
                    <a:lnTo>
                      <a:pt x="110" y="364"/>
                    </a:lnTo>
                    <a:lnTo>
                      <a:pt x="127" y="371"/>
                    </a:lnTo>
                    <a:lnTo>
                      <a:pt x="144" y="378"/>
                    </a:lnTo>
                    <a:lnTo>
                      <a:pt x="162" y="383"/>
                    </a:lnTo>
                    <a:lnTo>
                      <a:pt x="179" y="388"/>
                    </a:lnTo>
                    <a:lnTo>
                      <a:pt x="198" y="390"/>
                    </a:lnTo>
                    <a:lnTo>
                      <a:pt x="217" y="390"/>
                    </a:lnTo>
                    <a:lnTo>
                      <a:pt x="217" y="390"/>
                    </a:lnTo>
                    <a:lnTo>
                      <a:pt x="217" y="390"/>
                    </a:lnTo>
                    <a:lnTo>
                      <a:pt x="228" y="390"/>
                    </a:lnTo>
                    <a:lnTo>
                      <a:pt x="239" y="389"/>
                    </a:lnTo>
                    <a:lnTo>
                      <a:pt x="242" y="389"/>
                    </a:lnTo>
                    <a:lnTo>
                      <a:pt x="246" y="388"/>
                    </a:lnTo>
                    <a:lnTo>
                      <a:pt x="253" y="388"/>
                    </a:lnTo>
                    <a:lnTo>
                      <a:pt x="260" y="387"/>
                    </a:lnTo>
                    <a:lnTo>
                      <a:pt x="264" y="386"/>
                    </a:lnTo>
                    <a:lnTo>
                      <a:pt x="269" y="384"/>
                    </a:lnTo>
                    <a:lnTo>
                      <a:pt x="275" y="383"/>
                    </a:lnTo>
                    <a:lnTo>
                      <a:pt x="280" y="381"/>
                    </a:lnTo>
                    <a:lnTo>
                      <a:pt x="285" y="380"/>
                    </a:lnTo>
                    <a:lnTo>
                      <a:pt x="290" y="378"/>
                    </a:lnTo>
                    <a:lnTo>
                      <a:pt x="297" y="376"/>
                    </a:lnTo>
                    <a:lnTo>
                      <a:pt x="303" y="374"/>
                    </a:lnTo>
                    <a:lnTo>
                      <a:pt x="308" y="375"/>
                    </a:lnTo>
                    <a:lnTo>
                      <a:pt x="308" y="375"/>
                    </a:lnTo>
                    <a:lnTo>
                      <a:pt x="308" y="375"/>
                    </a:lnTo>
                    <a:lnTo>
                      <a:pt x="418" y="419"/>
                    </a:lnTo>
                    <a:lnTo>
                      <a:pt x="421" y="420"/>
                    </a:lnTo>
                    <a:lnTo>
                      <a:pt x="423" y="420"/>
                    </a:lnTo>
                    <a:lnTo>
                      <a:pt x="428" y="419"/>
                    </a:lnTo>
                    <a:lnTo>
                      <a:pt x="432" y="416"/>
                    </a:lnTo>
                    <a:lnTo>
                      <a:pt x="434" y="413"/>
                    </a:lnTo>
                    <a:lnTo>
                      <a:pt x="435" y="409"/>
                    </a:lnTo>
                    <a:lnTo>
                      <a:pt x="435" y="406"/>
                    </a:lnTo>
                    <a:lnTo>
                      <a:pt x="434" y="402"/>
                    </a:lnTo>
                    <a:lnTo>
                      <a:pt x="390" y="318"/>
                    </a:lnTo>
                    <a:lnTo>
                      <a:pt x="395" y="313"/>
                    </a:lnTo>
                    <a:lnTo>
                      <a:pt x="399" y="307"/>
                    </a:lnTo>
                    <a:lnTo>
                      <a:pt x="403" y="305"/>
                    </a:lnTo>
                    <a:lnTo>
                      <a:pt x="405" y="302"/>
                    </a:lnTo>
                    <a:lnTo>
                      <a:pt x="408" y="299"/>
                    </a:lnTo>
                    <a:lnTo>
                      <a:pt x="411" y="294"/>
                    </a:lnTo>
                    <a:lnTo>
                      <a:pt x="414" y="292"/>
                    </a:lnTo>
                    <a:lnTo>
                      <a:pt x="416" y="288"/>
                    </a:lnTo>
                    <a:lnTo>
                      <a:pt x="418" y="284"/>
                    </a:lnTo>
                    <a:lnTo>
                      <a:pt x="421" y="281"/>
                    </a:lnTo>
                    <a:lnTo>
                      <a:pt x="423" y="277"/>
                    </a:lnTo>
                    <a:lnTo>
                      <a:pt x="426" y="274"/>
                    </a:lnTo>
                    <a:lnTo>
                      <a:pt x="428" y="270"/>
                    </a:lnTo>
                    <a:lnTo>
                      <a:pt x="429" y="267"/>
                    </a:lnTo>
                    <a:lnTo>
                      <a:pt x="432" y="263"/>
                    </a:lnTo>
                    <a:lnTo>
                      <a:pt x="434" y="258"/>
                    </a:lnTo>
                    <a:lnTo>
                      <a:pt x="435" y="256"/>
                    </a:lnTo>
                    <a:lnTo>
                      <a:pt x="436" y="252"/>
                    </a:lnTo>
                    <a:lnTo>
                      <a:pt x="437" y="248"/>
                    </a:lnTo>
                    <a:lnTo>
                      <a:pt x="440" y="243"/>
                    </a:lnTo>
                    <a:lnTo>
                      <a:pt x="440" y="239"/>
                    </a:lnTo>
                    <a:lnTo>
                      <a:pt x="441" y="236"/>
                    </a:lnTo>
                    <a:lnTo>
                      <a:pt x="442" y="232"/>
                    </a:lnTo>
                    <a:lnTo>
                      <a:pt x="443" y="227"/>
                    </a:lnTo>
                    <a:lnTo>
                      <a:pt x="445" y="223"/>
                    </a:lnTo>
                    <a:lnTo>
                      <a:pt x="445" y="218"/>
                    </a:lnTo>
                    <a:lnTo>
                      <a:pt x="446" y="214"/>
                    </a:lnTo>
                    <a:lnTo>
                      <a:pt x="446" y="211"/>
                    </a:lnTo>
                    <a:lnTo>
                      <a:pt x="447" y="202"/>
                    </a:lnTo>
                    <a:lnTo>
                      <a:pt x="447" y="194"/>
                    </a:lnTo>
                    <a:lnTo>
                      <a:pt x="446" y="174"/>
                    </a:lnTo>
                    <a:lnTo>
                      <a:pt x="442" y="155"/>
                    </a:lnTo>
                    <a:lnTo>
                      <a:pt x="436" y="137"/>
                    </a:lnTo>
                    <a:lnTo>
                      <a:pt x="429" y="119"/>
                    </a:lnTo>
                    <a:lnTo>
                      <a:pt x="420" y="102"/>
                    </a:lnTo>
                    <a:lnTo>
                      <a:pt x="408" y="87"/>
                    </a:lnTo>
                    <a:lnTo>
                      <a:pt x="396" y="72"/>
                    </a:lnTo>
                    <a:lnTo>
                      <a:pt x="380" y="57"/>
                    </a:lnTo>
                    <a:lnTo>
                      <a:pt x="365" y="45"/>
                    </a:lnTo>
                    <a:lnTo>
                      <a:pt x="347" y="33"/>
                    </a:lnTo>
                    <a:lnTo>
                      <a:pt x="329" y="24"/>
                    </a:lnTo>
                    <a:lnTo>
                      <a:pt x="310" y="16"/>
                    </a:lnTo>
                    <a:lnTo>
                      <a:pt x="289" y="10"/>
                    </a:lnTo>
                    <a:lnTo>
                      <a:pt x="269" y="5"/>
                    </a:lnTo>
                    <a:lnTo>
                      <a:pt x="246" y="1"/>
                    </a:lnTo>
                    <a:lnTo>
                      <a:pt x="223" y="0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154" name="Group 2153"/>
          <p:cNvGrpSpPr/>
          <p:nvPr/>
        </p:nvGrpSpPr>
        <p:grpSpPr>
          <a:xfrm>
            <a:off x="8296613" y="1522172"/>
            <a:ext cx="3120687" cy="4864344"/>
            <a:chOff x="8296613" y="1522172"/>
            <a:chExt cx="3120687" cy="4864344"/>
          </a:xfrm>
        </p:grpSpPr>
        <p:grpSp>
          <p:nvGrpSpPr>
            <p:cNvPr id="2151" name="Group 2150"/>
            <p:cNvGrpSpPr/>
            <p:nvPr/>
          </p:nvGrpSpPr>
          <p:grpSpPr>
            <a:xfrm>
              <a:off x="8331199" y="1522172"/>
              <a:ext cx="2989945" cy="1170791"/>
              <a:chOff x="8331199" y="1522172"/>
              <a:chExt cx="2989945" cy="117079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331199" y="1831189"/>
                <a:ext cx="298994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400" dirty="0" smtClean="0"/>
                  <a:t>The development of databot makes a interesting proposition as it reduces the cost of ever growing human labor and the associated inaccuracies.</a:t>
                </a:r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31199" y="1522172"/>
                <a:ext cx="29899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ECA4A"/>
                    </a:solidFill>
                  </a:rPr>
                  <a:t>REDUCED HUMAN EFFORT</a:t>
                </a:r>
                <a:endParaRPr lang="en-US" sz="2000" b="1" dirty="0">
                  <a:solidFill>
                    <a:srgbClr val="FECA4A"/>
                  </a:solidFill>
                </a:endParaRPr>
              </a:p>
            </p:txBody>
          </p:sp>
        </p:grpSp>
        <p:grpSp>
          <p:nvGrpSpPr>
            <p:cNvPr id="2150" name="Group 2149"/>
            <p:cNvGrpSpPr/>
            <p:nvPr/>
          </p:nvGrpSpPr>
          <p:grpSpPr>
            <a:xfrm>
              <a:off x="8331199" y="2730810"/>
              <a:ext cx="2989945" cy="1175948"/>
              <a:chOff x="8331199" y="2730809"/>
              <a:chExt cx="2989945" cy="117594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331199" y="3044983"/>
                <a:ext cx="298994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400" dirty="0" smtClean="0"/>
                  <a:t>The bot can be all in one solution for performing different types of analysis on the data thereby making a favorable solution for the masses.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31199" y="2730809"/>
                <a:ext cx="29899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91121"/>
                    </a:solidFill>
                  </a:rPr>
                  <a:t>ALL IN ONE SOLUTION</a:t>
                </a:r>
                <a:endParaRPr lang="en-US" sz="2000" b="1" dirty="0">
                  <a:solidFill>
                    <a:srgbClr val="091121"/>
                  </a:solidFill>
                </a:endParaRPr>
              </a:p>
            </p:txBody>
          </p:sp>
        </p:grpSp>
        <p:grpSp>
          <p:nvGrpSpPr>
            <p:cNvPr id="2149" name="Group 2148"/>
            <p:cNvGrpSpPr/>
            <p:nvPr/>
          </p:nvGrpSpPr>
          <p:grpSpPr>
            <a:xfrm>
              <a:off x="8331198" y="3961814"/>
              <a:ext cx="3051516" cy="1167239"/>
              <a:chOff x="8331198" y="3961812"/>
              <a:chExt cx="3051516" cy="11672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331199" y="4267277"/>
                <a:ext cx="298994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400" dirty="0" smtClean="0"/>
                  <a:t>The lightweight and portable nature of the software means it can be easily accessed on any computing device without much </a:t>
                </a:r>
                <a:r>
                  <a:rPr lang="en-US" sz="1400" dirty="0" smtClean="0"/>
                  <a:t>hiccups.</a:t>
                </a:r>
                <a:endParaRPr lang="en-US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31198" y="3961812"/>
                <a:ext cx="305151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20A6EE"/>
                    </a:solidFill>
                  </a:rPr>
                  <a:t>PORTABILITY &amp; ACCESIBILITY</a:t>
                </a:r>
                <a:endParaRPr lang="en-US" sz="2000" b="1" dirty="0">
                  <a:solidFill>
                    <a:srgbClr val="20A6EE"/>
                  </a:solidFill>
                </a:endParaRPr>
              </a:p>
            </p:txBody>
          </p:sp>
        </p:grpSp>
        <p:grpSp>
          <p:nvGrpSpPr>
            <p:cNvPr id="2148" name="Group 2147"/>
            <p:cNvGrpSpPr/>
            <p:nvPr/>
          </p:nvGrpSpPr>
          <p:grpSpPr>
            <a:xfrm>
              <a:off x="8331199" y="5192818"/>
              <a:ext cx="3003436" cy="1193698"/>
              <a:chOff x="8331199" y="5192818"/>
              <a:chExt cx="3003436" cy="119369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8331199" y="5524742"/>
                <a:ext cx="298994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400" dirty="0" smtClean="0"/>
                  <a:t>The </a:t>
                </a:r>
                <a:r>
                  <a:rPr lang="en-US" sz="1400" dirty="0" smtClean="0"/>
                  <a:t>bot </a:t>
                </a:r>
                <a:r>
                  <a:rPr lang="en-US" sz="1400" dirty="0" smtClean="0"/>
                  <a:t>will be able to </a:t>
                </a:r>
                <a:r>
                  <a:rPr lang="en-US" sz="1400" dirty="0" smtClean="0"/>
                  <a:t>give better recommendation to the user over time making the whole user interface even more easy to use.</a:t>
                </a:r>
                <a:endParaRPr 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344690" y="5192818"/>
                <a:ext cx="29899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203E7A"/>
                    </a:solidFill>
                  </a:rPr>
                  <a:t>RECOMMENDATIONS</a:t>
                </a:r>
                <a:endParaRPr lang="en-US" sz="2000" b="1" dirty="0">
                  <a:solidFill>
                    <a:srgbClr val="203E7A"/>
                  </a:solidFill>
                </a:endParaRPr>
              </a:p>
            </p:txBody>
          </p:sp>
        </p:grpSp>
        <p:cxnSp>
          <p:nvCxnSpPr>
            <p:cNvPr id="2153" name="Straight Connector 2152"/>
            <p:cNvCxnSpPr/>
            <p:nvPr/>
          </p:nvCxnSpPr>
          <p:spPr>
            <a:xfrm>
              <a:off x="8296613" y="2739518"/>
              <a:ext cx="30861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8331199" y="3928674"/>
              <a:ext cx="30861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8331199" y="5168670"/>
              <a:ext cx="30861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SAMPLE OUTPUTS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6774" y="3295627"/>
            <a:ext cx="206778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1AC01"/>
                </a:solidFill>
              </a:rPr>
              <a:t>JOINTPLOT WITH LINEAR REGRESSION</a:t>
            </a:r>
            <a:endParaRPr lang="en-US" b="1" dirty="0">
              <a:solidFill>
                <a:srgbClr val="F1AC0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51994" y="4156161"/>
            <a:ext cx="2150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 smtClean="0">
                <a:solidFill>
                  <a:srgbClr val="20A6EE"/>
                </a:solidFill>
              </a:rPr>
              <a:t>KERNEL DENSITY PLOT</a:t>
            </a:r>
            <a:endParaRPr lang="en-US" b="1" dirty="0">
              <a:solidFill>
                <a:srgbClr val="20A6E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51994" y="1199688"/>
            <a:ext cx="20677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5E4C"/>
                </a:solidFill>
              </a:rPr>
              <a:t>HEXBIN PLOT </a:t>
            </a:r>
            <a:endParaRPr lang="en-US" b="1" dirty="0">
              <a:solidFill>
                <a:srgbClr val="FF5E4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00577" y="2305140"/>
            <a:ext cx="3714519" cy="3714519"/>
          </a:xfrm>
          <a:prstGeom prst="ellipse">
            <a:avLst/>
          </a:prstGeom>
          <a:solidFill>
            <a:srgbClr val="29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93752" y="2516728"/>
            <a:ext cx="2108029" cy="2108029"/>
          </a:xfrm>
          <a:prstGeom prst="ellipse">
            <a:avLst/>
          </a:prstGeom>
          <a:solidFill>
            <a:srgbClr val="FEC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045411" y="4847723"/>
            <a:ext cx="1347883" cy="1347883"/>
          </a:xfrm>
          <a:prstGeom prst="ellipse">
            <a:avLst/>
          </a:prstGeom>
          <a:solidFill>
            <a:srgbClr val="20A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182552" y="2129194"/>
            <a:ext cx="1802400" cy="1802400"/>
          </a:xfrm>
          <a:prstGeom prst="ellipse">
            <a:avLst/>
          </a:prstGeom>
          <a:solidFill>
            <a:srgbClr val="FF5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4400577" y="2815236"/>
            <a:ext cx="901203" cy="1788802"/>
          </a:xfrm>
          <a:custGeom>
            <a:avLst/>
            <a:gdLst>
              <a:gd name="connsiteX0" fmla="*/ 664941 w 1030943"/>
              <a:gd name="connsiteY0" fmla="*/ 0 h 2046324"/>
              <a:gd name="connsiteX1" fmla="*/ 677786 w 1030943"/>
              <a:gd name="connsiteY1" fmla="*/ 11675 h 2046324"/>
              <a:gd name="connsiteX2" fmla="*/ 1030943 w 1030943"/>
              <a:gd name="connsiteY2" fmla="*/ 864271 h 2046324"/>
              <a:gd name="connsiteX3" fmla="*/ 68191 w 1030943"/>
              <a:gd name="connsiteY3" fmla="*/ 2045527 h 2046324"/>
              <a:gd name="connsiteX4" fmla="*/ 62971 w 1030943"/>
              <a:gd name="connsiteY4" fmla="*/ 2046324 h 2046324"/>
              <a:gd name="connsiteX5" fmla="*/ 43165 w 1030943"/>
              <a:gd name="connsiteY5" fmla="*/ 1969294 h 2046324"/>
              <a:gd name="connsiteX6" fmla="*/ 0 w 1030943"/>
              <a:gd name="connsiteY6" fmla="*/ 1541106 h 2046324"/>
              <a:gd name="connsiteX7" fmla="*/ 622292 w 1030943"/>
              <a:gd name="connsiteY7" fmla="*/ 38762 h 2046324"/>
              <a:gd name="connsiteX8" fmla="*/ 664941 w 1030943"/>
              <a:gd name="connsiteY8" fmla="*/ 0 h 204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0943" h="2046324">
                <a:moveTo>
                  <a:pt x="664941" y="0"/>
                </a:moveTo>
                <a:lnTo>
                  <a:pt x="677786" y="11675"/>
                </a:lnTo>
                <a:cubicBezTo>
                  <a:pt x="895985" y="229873"/>
                  <a:pt x="1030943" y="531312"/>
                  <a:pt x="1030943" y="864271"/>
                </a:cubicBezTo>
                <a:cubicBezTo>
                  <a:pt x="1030943" y="1446950"/>
                  <a:pt x="617633" y="1933096"/>
                  <a:pt x="68191" y="2045527"/>
                </a:cubicBezTo>
                <a:lnTo>
                  <a:pt x="62971" y="2046324"/>
                </a:lnTo>
                <a:lnTo>
                  <a:pt x="43165" y="1969294"/>
                </a:lnTo>
                <a:cubicBezTo>
                  <a:pt x="14863" y="1830986"/>
                  <a:pt x="0" y="1687782"/>
                  <a:pt x="0" y="1541106"/>
                </a:cubicBezTo>
                <a:cubicBezTo>
                  <a:pt x="0" y="954404"/>
                  <a:pt x="237808" y="423245"/>
                  <a:pt x="622292" y="38762"/>
                </a:cubicBezTo>
                <a:lnTo>
                  <a:pt x="664941" y="0"/>
                </a:lnTo>
                <a:close/>
              </a:path>
            </a:pathLst>
          </a:custGeom>
          <a:solidFill>
            <a:srgbClr val="F1A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182552" y="2615147"/>
            <a:ext cx="916594" cy="1316447"/>
          </a:xfrm>
          <a:custGeom>
            <a:avLst/>
            <a:gdLst>
              <a:gd name="connsiteX0" fmla="*/ 116538 w 1048549"/>
              <a:gd name="connsiteY0" fmla="*/ 0 h 1505966"/>
              <a:gd name="connsiteX1" fmla="*/ 130065 w 1048549"/>
              <a:gd name="connsiteY1" fmla="*/ 8218 h 1505966"/>
              <a:gd name="connsiteX2" fmla="*/ 1023632 w 1048549"/>
              <a:gd name="connsiteY2" fmla="*/ 1341812 h 1505966"/>
              <a:gd name="connsiteX3" fmla="*/ 1048549 w 1048549"/>
              <a:gd name="connsiteY3" fmla="*/ 1505077 h 1505966"/>
              <a:gd name="connsiteX4" fmla="*/ 1030939 w 1048549"/>
              <a:gd name="connsiteY4" fmla="*/ 1505966 h 1505966"/>
              <a:gd name="connsiteX5" fmla="*/ 0 w 1048549"/>
              <a:gd name="connsiteY5" fmla="*/ 475027 h 1505966"/>
              <a:gd name="connsiteX6" fmla="*/ 81016 w 1048549"/>
              <a:gd name="connsiteY6" fmla="*/ 73739 h 1505966"/>
              <a:gd name="connsiteX7" fmla="*/ 116538 w 1048549"/>
              <a:gd name="connsiteY7" fmla="*/ 0 h 150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8549" h="1505966">
                <a:moveTo>
                  <a:pt x="116538" y="0"/>
                </a:moveTo>
                <a:lnTo>
                  <a:pt x="130065" y="8218"/>
                </a:lnTo>
                <a:cubicBezTo>
                  <a:pt x="582191" y="313669"/>
                  <a:pt x="910424" y="788577"/>
                  <a:pt x="1023632" y="1341812"/>
                </a:cubicBezTo>
                <a:lnTo>
                  <a:pt x="1048549" y="1505077"/>
                </a:lnTo>
                <a:lnTo>
                  <a:pt x="1030939" y="1505966"/>
                </a:lnTo>
                <a:cubicBezTo>
                  <a:pt x="461567" y="1505966"/>
                  <a:pt x="0" y="1044399"/>
                  <a:pt x="0" y="475027"/>
                </a:cubicBezTo>
                <a:cubicBezTo>
                  <a:pt x="0" y="332684"/>
                  <a:pt x="28848" y="197079"/>
                  <a:pt x="81016" y="73739"/>
                </a:cubicBezTo>
                <a:lnTo>
                  <a:pt x="116538" y="0"/>
                </a:lnTo>
                <a:close/>
              </a:path>
            </a:pathLst>
          </a:custGeom>
          <a:solidFill>
            <a:srgbClr val="FF4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7045411" y="4847723"/>
            <a:ext cx="918930" cy="962479"/>
          </a:xfrm>
          <a:custGeom>
            <a:avLst/>
            <a:gdLst>
              <a:gd name="connsiteX0" fmla="*/ 770964 w 1051222"/>
              <a:gd name="connsiteY0" fmla="*/ 0 h 1101040"/>
              <a:gd name="connsiteX1" fmla="*/ 926340 w 1051222"/>
              <a:gd name="connsiteY1" fmla="*/ 15663 h 1101040"/>
              <a:gd name="connsiteX2" fmla="*/ 1051222 w 1051222"/>
              <a:gd name="connsiteY2" fmla="*/ 54429 h 1101040"/>
              <a:gd name="connsiteX3" fmla="*/ 967249 w 1051222"/>
              <a:gd name="connsiteY3" fmla="*/ 228745 h 1101040"/>
              <a:gd name="connsiteX4" fmla="*/ 111773 w 1051222"/>
              <a:gd name="connsiteY4" fmla="*/ 1084221 h 1101040"/>
              <a:gd name="connsiteX5" fmla="*/ 76859 w 1051222"/>
              <a:gd name="connsiteY5" fmla="*/ 1101040 h 1101040"/>
              <a:gd name="connsiteX6" fmla="*/ 60586 w 1051222"/>
              <a:gd name="connsiteY6" fmla="*/ 1071058 h 1101040"/>
              <a:gd name="connsiteX7" fmla="*/ 0 w 1051222"/>
              <a:gd name="connsiteY7" fmla="*/ 770964 h 1101040"/>
              <a:gd name="connsiteX8" fmla="*/ 770964 w 1051222"/>
              <a:gd name="connsiteY8" fmla="*/ 0 h 11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222" h="1101040">
                <a:moveTo>
                  <a:pt x="770964" y="0"/>
                </a:moveTo>
                <a:cubicBezTo>
                  <a:pt x="824188" y="0"/>
                  <a:pt x="876152" y="5394"/>
                  <a:pt x="926340" y="15663"/>
                </a:cubicBezTo>
                <a:lnTo>
                  <a:pt x="1051222" y="54429"/>
                </a:lnTo>
                <a:lnTo>
                  <a:pt x="967249" y="228745"/>
                </a:lnTo>
                <a:cubicBezTo>
                  <a:pt x="771003" y="590001"/>
                  <a:pt x="473029" y="887975"/>
                  <a:pt x="111773" y="1084221"/>
                </a:cubicBezTo>
                <a:lnTo>
                  <a:pt x="76859" y="1101040"/>
                </a:lnTo>
                <a:lnTo>
                  <a:pt x="60586" y="1071058"/>
                </a:lnTo>
                <a:cubicBezTo>
                  <a:pt x="21573" y="978821"/>
                  <a:pt x="0" y="877412"/>
                  <a:pt x="0" y="770964"/>
                </a:cubicBezTo>
                <a:cubicBezTo>
                  <a:pt x="0" y="345172"/>
                  <a:pt x="345172" y="0"/>
                  <a:pt x="770964" y="0"/>
                </a:cubicBezTo>
                <a:close/>
              </a:path>
            </a:pathLst>
          </a:custGeom>
          <a:solidFill>
            <a:srgbClr val="108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354054" y="3705929"/>
            <a:ext cx="1816817" cy="1493440"/>
            <a:chOff x="4851435" y="3622195"/>
            <a:chExt cx="2078371" cy="1708441"/>
          </a:xfrm>
        </p:grpSpPr>
        <p:sp>
          <p:nvSpPr>
            <p:cNvPr id="44" name="TextBox 43"/>
            <p:cNvSpPr txBox="1"/>
            <p:nvPr/>
          </p:nvSpPr>
          <p:spPr>
            <a:xfrm>
              <a:off x="4851435" y="3622195"/>
              <a:ext cx="2067787" cy="316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ALDOYT DATABOT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2019" y="4098338"/>
              <a:ext cx="2067787" cy="12322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The user can use the bot for a variety of data visualizations. Some examples are shown here.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02967" y="1397559"/>
            <a:ext cx="1308996" cy="2083495"/>
            <a:chOff x="7364413" y="14288"/>
            <a:chExt cx="1601788" cy="2549525"/>
          </a:xfrm>
        </p:grpSpPr>
        <p:sp>
          <p:nvSpPr>
            <p:cNvPr id="48" name="Freeform 78"/>
            <p:cNvSpPr>
              <a:spLocks/>
            </p:cNvSpPr>
            <p:nvPr/>
          </p:nvSpPr>
          <p:spPr bwMode="auto">
            <a:xfrm>
              <a:off x="8245476" y="2446338"/>
              <a:ext cx="53975" cy="79375"/>
            </a:xfrm>
            <a:custGeom>
              <a:avLst/>
              <a:gdLst>
                <a:gd name="T0" fmla="*/ 32 w 34"/>
                <a:gd name="T1" fmla="*/ 0 h 50"/>
                <a:gd name="T2" fmla="*/ 34 w 34"/>
                <a:gd name="T3" fmla="*/ 46 h 50"/>
                <a:gd name="T4" fmla="*/ 2 w 34"/>
                <a:gd name="T5" fmla="*/ 50 h 50"/>
                <a:gd name="T6" fmla="*/ 0 w 34"/>
                <a:gd name="T7" fmla="*/ 0 h 50"/>
                <a:gd name="T8" fmla="*/ 32 w 3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0">
                  <a:moveTo>
                    <a:pt x="32" y="0"/>
                  </a:moveTo>
                  <a:lnTo>
                    <a:pt x="34" y="46"/>
                  </a:lnTo>
                  <a:lnTo>
                    <a:pt x="2" y="50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8245476" y="2503488"/>
              <a:ext cx="250825" cy="60325"/>
            </a:xfrm>
            <a:custGeom>
              <a:avLst/>
              <a:gdLst>
                <a:gd name="T0" fmla="*/ 2 w 158"/>
                <a:gd name="T1" fmla="*/ 14 h 38"/>
                <a:gd name="T2" fmla="*/ 2 w 158"/>
                <a:gd name="T3" fmla="*/ 14 h 38"/>
                <a:gd name="T4" fmla="*/ 22 w 158"/>
                <a:gd name="T5" fmla="*/ 10 h 38"/>
                <a:gd name="T6" fmla="*/ 72 w 158"/>
                <a:gd name="T7" fmla="*/ 4 h 38"/>
                <a:gd name="T8" fmla="*/ 98 w 158"/>
                <a:gd name="T9" fmla="*/ 2 h 38"/>
                <a:gd name="T10" fmla="*/ 124 w 158"/>
                <a:gd name="T11" fmla="*/ 0 h 38"/>
                <a:gd name="T12" fmla="*/ 144 w 158"/>
                <a:gd name="T13" fmla="*/ 2 h 38"/>
                <a:gd name="T14" fmla="*/ 152 w 158"/>
                <a:gd name="T15" fmla="*/ 4 h 38"/>
                <a:gd name="T16" fmla="*/ 156 w 158"/>
                <a:gd name="T17" fmla="*/ 8 h 38"/>
                <a:gd name="T18" fmla="*/ 156 w 158"/>
                <a:gd name="T19" fmla="*/ 8 h 38"/>
                <a:gd name="T20" fmla="*/ 158 w 158"/>
                <a:gd name="T21" fmla="*/ 10 h 38"/>
                <a:gd name="T22" fmla="*/ 156 w 158"/>
                <a:gd name="T23" fmla="*/ 14 h 38"/>
                <a:gd name="T24" fmla="*/ 150 w 158"/>
                <a:gd name="T25" fmla="*/ 16 h 38"/>
                <a:gd name="T26" fmla="*/ 140 w 158"/>
                <a:gd name="T27" fmla="*/ 20 h 38"/>
                <a:gd name="T28" fmla="*/ 116 w 158"/>
                <a:gd name="T29" fmla="*/ 24 h 38"/>
                <a:gd name="T30" fmla="*/ 86 w 158"/>
                <a:gd name="T31" fmla="*/ 30 h 38"/>
                <a:gd name="T32" fmla="*/ 26 w 158"/>
                <a:gd name="T33" fmla="*/ 36 h 38"/>
                <a:gd name="T34" fmla="*/ 0 w 158"/>
                <a:gd name="T35" fmla="*/ 38 h 38"/>
                <a:gd name="T36" fmla="*/ 2 w 158"/>
                <a:gd name="T37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38">
                  <a:moveTo>
                    <a:pt x="2" y="14"/>
                  </a:moveTo>
                  <a:lnTo>
                    <a:pt x="2" y="14"/>
                  </a:lnTo>
                  <a:lnTo>
                    <a:pt x="22" y="10"/>
                  </a:lnTo>
                  <a:lnTo>
                    <a:pt x="72" y="4"/>
                  </a:lnTo>
                  <a:lnTo>
                    <a:pt x="98" y="2"/>
                  </a:lnTo>
                  <a:lnTo>
                    <a:pt x="124" y="0"/>
                  </a:lnTo>
                  <a:lnTo>
                    <a:pt x="144" y="2"/>
                  </a:lnTo>
                  <a:lnTo>
                    <a:pt x="152" y="4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8" y="10"/>
                  </a:lnTo>
                  <a:lnTo>
                    <a:pt x="156" y="14"/>
                  </a:lnTo>
                  <a:lnTo>
                    <a:pt x="150" y="16"/>
                  </a:lnTo>
                  <a:lnTo>
                    <a:pt x="140" y="20"/>
                  </a:lnTo>
                  <a:lnTo>
                    <a:pt x="116" y="24"/>
                  </a:lnTo>
                  <a:lnTo>
                    <a:pt x="86" y="30"/>
                  </a:lnTo>
                  <a:lnTo>
                    <a:pt x="26" y="36"/>
                  </a:lnTo>
                  <a:lnTo>
                    <a:pt x="0" y="38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80"/>
            <p:cNvSpPr>
              <a:spLocks/>
            </p:cNvSpPr>
            <p:nvPr/>
          </p:nvSpPr>
          <p:spPr bwMode="auto">
            <a:xfrm>
              <a:off x="8369301" y="2027238"/>
              <a:ext cx="82550" cy="88900"/>
            </a:xfrm>
            <a:custGeom>
              <a:avLst/>
              <a:gdLst>
                <a:gd name="T0" fmla="*/ 52 w 52"/>
                <a:gd name="T1" fmla="*/ 16 h 56"/>
                <a:gd name="T2" fmla="*/ 30 w 52"/>
                <a:gd name="T3" fmla="*/ 56 h 56"/>
                <a:gd name="T4" fmla="*/ 0 w 52"/>
                <a:gd name="T5" fmla="*/ 42 h 56"/>
                <a:gd name="T6" fmla="*/ 26 w 52"/>
                <a:gd name="T7" fmla="*/ 0 h 56"/>
                <a:gd name="T8" fmla="*/ 52 w 52"/>
                <a:gd name="T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52" y="16"/>
                  </a:moveTo>
                  <a:lnTo>
                    <a:pt x="30" y="56"/>
                  </a:lnTo>
                  <a:lnTo>
                    <a:pt x="0" y="42"/>
                  </a:lnTo>
                  <a:lnTo>
                    <a:pt x="26" y="0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8343901" y="2093913"/>
              <a:ext cx="238125" cy="133350"/>
            </a:xfrm>
            <a:custGeom>
              <a:avLst/>
              <a:gdLst>
                <a:gd name="T0" fmla="*/ 16 w 150"/>
                <a:gd name="T1" fmla="*/ 0 h 84"/>
                <a:gd name="T2" fmla="*/ 16 w 150"/>
                <a:gd name="T3" fmla="*/ 0 h 84"/>
                <a:gd name="T4" fmla="*/ 36 w 150"/>
                <a:gd name="T5" fmla="*/ 8 h 84"/>
                <a:gd name="T6" fmla="*/ 80 w 150"/>
                <a:gd name="T7" fmla="*/ 30 h 84"/>
                <a:gd name="T8" fmla="*/ 104 w 150"/>
                <a:gd name="T9" fmla="*/ 42 h 84"/>
                <a:gd name="T10" fmla="*/ 126 w 150"/>
                <a:gd name="T11" fmla="*/ 56 h 84"/>
                <a:gd name="T12" fmla="*/ 142 w 150"/>
                <a:gd name="T13" fmla="*/ 68 h 84"/>
                <a:gd name="T14" fmla="*/ 146 w 150"/>
                <a:gd name="T15" fmla="*/ 74 h 84"/>
                <a:gd name="T16" fmla="*/ 150 w 150"/>
                <a:gd name="T17" fmla="*/ 78 h 84"/>
                <a:gd name="T18" fmla="*/ 150 w 150"/>
                <a:gd name="T19" fmla="*/ 78 h 84"/>
                <a:gd name="T20" fmla="*/ 148 w 150"/>
                <a:gd name="T21" fmla="*/ 82 h 84"/>
                <a:gd name="T22" fmla="*/ 144 w 150"/>
                <a:gd name="T23" fmla="*/ 84 h 84"/>
                <a:gd name="T24" fmla="*/ 138 w 150"/>
                <a:gd name="T25" fmla="*/ 82 h 84"/>
                <a:gd name="T26" fmla="*/ 130 w 150"/>
                <a:gd name="T27" fmla="*/ 80 h 84"/>
                <a:gd name="T28" fmla="*/ 106 w 150"/>
                <a:gd name="T29" fmla="*/ 72 h 84"/>
                <a:gd name="T30" fmla="*/ 78 w 150"/>
                <a:gd name="T31" fmla="*/ 58 h 84"/>
                <a:gd name="T32" fmla="*/ 24 w 150"/>
                <a:gd name="T33" fmla="*/ 32 h 84"/>
                <a:gd name="T34" fmla="*/ 0 w 150"/>
                <a:gd name="T35" fmla="*/ 18 h 84"/>
                <a:gd name="T36" fmla="*/ 16 w 150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84">
                  <a:moveTo>
                    <a:pt x="16" y="0"/>
                  </a:moveTo>
                  <a:lnTo>
                    <a:pt x="16" y="0"/>
                  </a:lnTo>
                  <a:lnTo>
                    <a:pt x="36" y="8"/>
                  </a:lnTo>
                  <a:lnTo>
                    <a:pt x="80" y="30"/>
                  </a:lnTo>
                  <a:lnTo>
                    <a:pt x="104" y="42"/>
                  </a:lnTo>
                  <a:lnTo>
                    <a:pt x="126" y="56"/>
                  </a:lnTo>
                  <a:lnTo>
                    <a:pt x="142" y="68"/>
                  </a:lnTo>
                  <a:lnTo>
                    <a:pt x="146" y="74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82"/>
                  </a:lnTo>
                  <a:lnTo>
                    <a:pt x="144" y="84"/>
                  </a:lnTo>
                  <a:lnTo>
                    <a:pt x="138" y="82"/>
                  </a:lnTo>
                  <a:lnTo>
                    <a:pt x="130" y="80"/>
                  </a:lnTo>
                  <a:lnTo>
                    <a:pt x="106" y="72"/>
                  </a:lnTo>
                  <a:lnTo>
                    <a:pt x="78" y="58"/>
                  </a:lnTo>
                  <a:lnTo>
                    <a:pt x="24" y="32"/>
                  </a:lnTo>
                  <a:lnTo>
                    <a:pt x="0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7364413" y="14288"/>
              <a:ext cx="1163638" cy="714375"/>
            </a:xfrm>
            <a:custGeom>
              <a:avLst/>
              <a:gdLst>
                <a:gd name="T0" fmla="*/ 627 w 733"/>
                <a:gd name="T1" fmla="*/ 192 h 450"/>
                <a:gd name="T2" fmla="*/ 643 w 733"/>
                <a:gd name="T3" fmla="*/ 180 h 450"/>
                <a:gd name="T4" fmla="*/ 649 w 733"/>
                <a:gd name="T5" fmla="*/ 168 h 450"/>
                <a:gd name="T6" fmla="*/ 647 w 733"/>
                <a:gd name="T7" fmla="*/ 150 h 450"/>
                <a:gd name="T8" fmla="*/ 647 w 733"/>
                <a:gd name="T9" fmla="*/ 138 h 450"/>
                <a:gd name="T10" fmla="*/ 653 w 733"/>
                <a:gd name="T11" fmla="*/ 134 h 450"/>
                <a:gd name="T12" fmla="*/ 675 w 733"/>
                <a:gd name="T13" fmla="*/ 134 h 450"/>
                <a:gd name="T14" fmla="*/ 697 w 733"/>
                <a:gd name="T15" fmla="*/ 134 h 450"/>
                <a:gd name="T16" fmla="*/ 717 w 733"/>
                <a:gd name="T17" fmla="*/ 128 h 450"/>
                <a:gd name="T18" fmla="*/ 721 w 733"/>
                <a:gd name="T19" fmla="*/ 124 h 450"/>
                <a:gd name="T20" fmla="*/ 731 w 733"/>
                <a:gd name="T21" fmla="*/ 106 h 450"/>
                <a:gd name="T22" fmla="*/ 731 w 733"/>
                <a:gd name="T23" fmla="*/ 78 h 450"/>
                <a:gd name="T24" fmla="*/ 725 w 733"/>
                <a:gd name="T25" fmla="*/ 62 h 450"/>
                <a:gd name="T26" fmla="*/ 709 w 733"/>
                <a:gd name="T27" fmla="*/ 34 h 450"/>
                <a:gd name="T28" fmla="*/ 683 w 733"/>
                <a:gd name="T29" fmla="*/ 14 h 450"/>
                <a:gd name="T30" fmla="*/ 653 w 733"/>
                <a:gd name="T31" fmla="*/ 2 h 450"/>
                <a:gd name="T32" fmla="*/ 637 w 733"/>
                <a:gd name="T33" fmla="*/ 0 h 450"/>
                <a:gd name="T34" fmla="*/ 593 w 733"/>
                <a:gd name="T35" fmla="*/ 6 h 450"/>
                <a:gd name="T36" fmla="*/ 551 w 733"/>
                <a:gd name="T37" fmla="*/ 24 h 450"/>
                <a:gd name="T38" fmla="*/ 509 w 733"/>
                <a:gd name="T39" fmla="*/ 40 h 450"/>
                <a:gd name="T40" fmla="*/ 465 w 733"/>
                <a:gd name="T41" fmla="*/ 46 h 450"/>
                <a:gd name="T42" fmla="*/ 447 w 733"/>
                <a:gd name="T43" fmla="*/ 44 h 450"/>
                <a:gd name="T44" fmla="*/ 399 w 733"/>
                <a:gd name="T45" fmla="*/ 30 h 450"/>
                <a:gd name="T46" fmla="*/ 373 w 733"/>
                <a:gd name="T47" fmla="*/ 24 h 450"/>
                <a:gd name="T48" fmla="*/ 323 w 733"/>
                <a:gd name="T49" fmla="*/ 22 h 450"/>
                <a:gd name="T50" fmla="*/ 275 w 733"/>
                <a:gd name="T51" fmla="*/ 32 h 450"/>
                <a:gd name="T52" fmla="*/ 253 w 733"/>
                <a:gd name="T53" fmla="*/ 44 h 450"/>
                <a:gd name="T54" fmla="*/ 235 w 733"/>
                <a:gd name="T55" fmla="*/ 60 h 450"/>
                <a:gd name="T56" fmla="*/ 221 w 733"/>
                <a:gd name="T57" fmla="*/ 80 h 450"/>
                <a:gd name="T58" fmla="*/ 211 w 733"/>
                <a:gd name="T59" fmla="*/ 104 h 450"/>
                <a:gd name="T60" fmla="*/ 199 w 733"/>
                <a:gd name="T61" fmla="*/ 128 h 450"/>
                <a:gd name="T62" fmla="*/ 187 w 733"/>
                <a:gd name="T63" fmla="*/ 142 h 450"/>
                <a:gd name="T64" fmla="*/ 159 w 733"/>
                <a:gd name="T65" fmla="*/ 164 h 450"/>
                <a:gd name="T66" fmla="*/ 104 w 733"/>
                <a:gd name="T67" fmla="*/ 190 h 450"/>
                <a:gd name="T68" fmla="*/ 70 w 733"/>
                <a:gd name="T69" fmla="*/ 208 h 450"/>
                <a:gd name="T70" fmla="*/ 54 w 733"/>
                <a:gd name="T71" fmla="*/ 220 h 450"/>
                <a:gd name="T72" fmla="*/ 26 w 733"/>
                <a:gd name="T73" fmla="*/ 252 h 450"/>
                <a:gd name="T74" fmla="*/ 8 w 733"/>
                <a:gd name="T75" fmla="*/ 290 h 450"/>
                <a:gd name="T76" fmla="*/ 0 w 733"/>
                <a:gd name="T77" fmla="*/ 330 h 450"/>
                <a:gd name="T78" fmla="*/ 0 w 733"/>
                <a:gd name="T79" fmla="*/ 352 h 450"/>
                <a:gd name="T80" fmla="*/ 10 w 733"/>
                <a:gd name="T81" fmla="*/ 386 h 450"/>
                <a:gd name="T82" fmla="*/ 24 w 733"/>
                <a:gd name="T83" fmla="*/ 408 h 450"/>
                <a:gd name="T84" fmla="*/ 30 w 733"/>
                <a:gd name="T85" fmla="*/ 412 h 450"/>
                <a:gd name="T86" fmla="*/ 42 w 733"/>
                <a:gd name="T87" fmla="*/ 424 h 450"/>
                <a:gd name="T88" fmla="*/ 68 w 733"/>
                <a:gd name="T89" fmla="*/ 440 h 450"/>
                <a:gd name="T90" fmla="*/ 94 w 733"/>
                <a:gd name="T91" fmla="*/ 448 h 450"/>
                <a:gd name="T92" fmla="*/ 128 w 733"/>
                <a:gd name="T93" fmla="*/ 450 h 450"/>
                <a:gd name="T94" fmla="*/ 169 w 733"/>
                <a:gd name="T95" fmla="*/ 444 h 450"/>
                <a:gd name="T96" fmla="*/ 215 w 733"/>
                <a:gd name="T97" fmla="*/ 426 h 450"/>
                <a:gd name="T98" fmla="*/ 241 w 733"/>
                <a:gd name="T99" fmla="*/ 412 h 450"/>
                <a:gd name="T100" fmla="*/ 627 w 733"/>
                <a:gd name="T101" fmla="*/ 1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3" h="450">
                  <a:moveTo>
                    <a:pt x="627" y="192"/>
                  </a:moveTo>
                  <a:lnTo>
                    <a:pt x="627" y="192"/>
                  </a:lnTo>
                  <a:lnTo>
                    <a:pt x="637" y="186"/>
                  </a:lnTo>
                  <a:lnTo>
                    <a:pt x="643" y="180"/>
                  </a:lnTo>
                  <a:lnTo>
                    <a:pt x="647" y="174"/>
                  </a:lnTo>
                  <a:lnTo>
                    <a:pt x="649" y="168"/>
                  </a:lnTo>
                  <a:lnTo>
                    <a:pt x="649" y="158"/>
                  </a:lnTo>
                  <a:lnTo>
                    <a:pt x="647" y="150"/>
                  </a:lnTo>
                  <a:lnTo>
                    <a:pt x="647" y="142"/>
                  </a:lnTo>
                  <a:lnTo>
                    <a:pt x="647" y="138"/>
                  </a:lnTo>
                  <a:lnTo>
                    <a:pt x="649" y="136"/>
                  </a:lnTo>
                  <a:lnTo>
                    <a:pt x="653" y="134"/>
                  </a:lnTo>
                  <a:lnTo>
                    <a:pt x="657" y="134"/>
                  </a:lnTo>
                  <a:lnTo>
                    <a:pt x="675" y="134"/>
                  </a:lnTo>
                  <a:lnTo>
                    <a:pt x="675" y="134"/>
                  </a:lnTo>
                  <a:lnTo>
                    <a:pt x="697" y="134"/>
                  </a:lnTo>
                  <a:lnTo>
                    <a:pt x="707" y="132"/>
                  </a:lnTo>
                  <a:lnTo>
                    <a:pt x="717" y="128"/>
                  </a:lnTo>
                  <a:lnTo>
                    <a:pt x="717" y="128"/>
                  </a:lnTo>
                  <a:lnTo>
                    <a:pt x="721" y="124"/>
                  </a:lnTo>
                  <a:lnTo>
                    <a:pt x="725" y="118"/>
                  </a:lnTo>
                  <a:lnTo>
                    <a:pt x="731" y="106"/>
                  </a:lnTo>
                  <a:lnTo>
                    <a:pt x="733" y="92"/>
                  </a:lnTo>
                  <a:lnTo>
                    <a:pt x="731" y="78"/>
                  </a:lnTo>
                  <a:lnTo>
                    <a:pt x="731" y="78"/>
                  </a:lnTo>
                  <a:lnTo>
                    <a:pt x="725" y="62"/>
                  </a:lnTo>
                  <a:lnTo>
                    <a:pt x="719" y="48"/>
                  </a:lnTo>
                  <a:lnTo>
                    <a:pt x="709" y="34"/>
                  </a:lnTo>
                  <a:lnTo>
                    <a:pt x="697" y="22"/>
                  </a:lnTo>
                  <a:lnTo>
                    <a:pt x="683" y="14"/>
                  </a:lnTo>
                  <a:lnTo>
                    <a:pt x="669" y="6"/>
                  </a:lnTo>
                  <a:lnTo>
                    <a:pt x="653" y="2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15" y="2"/>
                  </a:lnTo>
                  <a:lnTo>
                    <a:pt x="593" y="6"/>
                  </a:lnTo>
                  <a:lnTo>
                    <a:pt x="571" y="14"/>
                  </a:lnTo>
                  <a:lnTo>
                    <a:pt x="551" y="24"/>
                  </a:lnTo>
                  <a:lnTo>
                    <a:pt x="529" y="32"/>
                  </a:lnTo>
                  <a:lnTo>
                    <a:pt x="509" y="40"/>
                  </a:lnTo>
                  <a:lnTo>
                    <a:pt x="487" y="46"/>
                  </a:lnTo>
                  <a:lnTo>
                    <a:pt x="465" y="46"/>
                  </a:lnTo>
                  <a:lnTo>
                    <a:pt x="465" y="46"/>
                  </a:lnTo>
                  <a:lnTo>
                    <a:pt x="447" y="44"/>
                  </a:lnTo>
                  <a:lnTo>
                    <a:pt x="431" y="40"/>
                  </a:lnTo>
                  <a:lnTo>
                    <a:pt x="399" y="30"/>
                  </a:lnTo>
                  <a:lnTo>
                    <a:pt x="399" y="30"/>
                  </a:lnTo>
                  <a:lnTo>
                    <a:pt x="373" y="24"/>
                  </a:lnTo>
                  <a:lnTo>
                    <a:pt x="349" y="20"/>
                  </a:lnTo>
                  <a:lnTo>
                    <a:pt x="323" y="22"/>
                  </a:lnTo>
                  <a:lnTo>
                    <a:pt x="297" y="26"/>
                  </a:lnTo>
                  <a:lnTo>
                    <a:pt x="275" y="32"/>
                  </a:lnTo>
                  <a:lnTo>
                    <a:pt x="263" y="38"/>
                  </a:lnTo>
                  <a:lnTo>
                    <a:pt x="253" y="44"/>
                  </a:lnTo>
                  <a:lnTo>
                    <a:pt x="243" y="52"/>
                  </a:lnTo>
                  <a:lnTo>
                    <a:pt x="235" y="60"/>
                  </a:lnTo>
                  <a:lnTo>
                    <a:pt x="227" y="68"/>
                  </a:lnTo>
                  <a:lnTo>
                    <a:pt x="221" y="80"/>
                  </a:lnTo>
                  <a:lnTo>
                    <a:pt x="221" y="80"/>
                  </a:lnTo>
                  <a:lnTo>
                    <a:pt x="211" y="104"/>
                  </a:lnTo>
                  <a:lnTo>
                    <a:pt x="205" y="116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187" y="142"/>
                  </a:lnTo>
                  <a:lnTo>
                    <a:pt x="173" y="154"/>
                  </a:lnTo>
                  <a:lnTo>
                    <a:pt x="159" y="164"/>
                  </a:lnTo>
                  <a:lnTo>
                    <a:pt x="140" y="174"/>
                  </a:lnTo>
                  <a:lnTo>
                    <a:pt x="104" y="190"/>
                  </a:lnTo>
                  <a:lnTo>
                    <a:pt x="88" y="198"/>
                  </a:lnTo>
                  <a:lnTo>
                    <a:pt x="70" y="208"/>
                  </a:lnTo>
                  <a:lnTo>
                    <a:pt x="70" y="208"/>
                  </a:lnTo>
                  <a:lnTo>
                    <a:pt x="54" y="220"/>
                  </a:lnTo>
                  <a:lnTo>
                    <a:pt x="38" y="234"/>
                  </a:lnTo>
                  <a:lnTo>
                    <a:pt x="26" y="252"/>
                  </a:lnTo>
                  <a:lnTo>
                    <a:pt x="16" y="270"/>
                  </a:lnTo>
                  <a:lnTo>
                    <a:pt x="8" y="29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4" y="370"/>
                  </a:lnTo>
                  <a:lnTo>
                    <a:pt x="10" y="386"/>
                  </a:lnTo>
                  <a:lnTo>
                    <a:pt x="18" y="400"/>
                  </a:lnTo>
                  <a:lnTo>
                    <a:pt x="24" y="408"/>
                  </a:lnTo>
                  <a:lnTo>
                    <a:pt x="30" y="412"/>
                  </a:lnTo>
                  <a:lnTo>
                    <a:pt x="30" y="412"/>
                  </a:lnTo>
                  <a:lnTo>
                    <a:pt x="34" y="416"/>
                  </a:lnTo>
                  <a:lnTo>
                    <a:pt x="42" y="424"/>
                  </a:lnTo>
                  <a:lnTo>
                    <a:pt x="58" y="434"/>
                  </a:lnTo>
                  <a:lnTo>
                    <a:pt x="68" y="440"/>
                  </a:lnTo>
                  <a:lnTo>
                    <a:pt x="80" y="444"/>
                  </a:lnTo>
                  <a:lnTo>
                    <a:pt x="94" y="448"/>
                  </a:lnTo>
                  <a:lnTo>
                    <a:pt x="110" y="450"/>
                  </a:lnTo>
                  <a:lnTo>
                    <a:pt x="128" y="450"/>
                  </a:lnTo>
                  <a:lnTo>
                    <a:pt x="147" y="448"/>
                  </a:lnTo>
                  <a:lnTo>
                    <a:pt x="169" y="444"/>
                  </a:lnTo>
                  <a:lnTo>
                    <a:pt x="191" y="436"/>
                  </a:lnTo>
                  <a:lnTo>
                    <a:pt x="215" y="426"/>
                  </a:lnTo>
                  <a:lnTo>
                    <a:pt x="241" y="412"/>
                  </a:lnTo>
                  <a:lnTo>
                    <a:pt x="241" y="412"/>
                  </a:lnTo>
                  <a:lnTo>
                    <a:pt x="489" y="272"/>
                  </a:lnTo>
                  <a:lnTo>
                    <a:pt x="627" y="192"/>
                  </a:lnTo>
                  <a:lnTo>
                    <a:pt x="627" y="192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8166101" y="420688"/>
              <a:ext cx="800100" cy="803275"/>
            </a:xfrm>
            <a:custGeom>
              <a:avLst/>
              <a:gdLst>
                <a:gd name="T0" fmla="*/ 0 w 504"/>
                <a:gd name="T1" fmla="*/ 92 h 506"/>
                <a:gd name="T2" fmla="*/ 0 w 504"/>
                <a:gd name="T3" fmla="*/ 92 h 506"/>
                <a:gd name="T4" fmla="*/ 2 w 504"/>
                <a:gd name="T5" fmla="*/ 90 h 506"/>
                <a:gd name="T6" fmla="*/ 8 w 504"/>
                <a:gd name="T7" fmla="*/ 92 h 506"/>
                <a:gd name="T8" fmla="*/ 22 w 504"/>
                <a:gd name="T9" fmla="*/ 100 h 506"/>
                <a:gd name="T10" fmla="*/ 42 w 504"/>
                <a:gd name="T11" fmla="*/ 116 h 506"/>
                <a:gd name="T12" fmla="*/ 68 w 504"/>
                <a:gd name="T13" fmla="*/ 138 h 506"/>
                <a:gd name="T14" fmla="*/ 130 w 504"/>
                <a:gd name="T15" fmla="*/ 196 h 506"/>
                <a:gd name="T16" fmla="*/ 202 w 504"/>
                <a:gd name="T17" fmla="*/ 266 h 506"/>
                <a:gd name="T18" fmla="*/ 278 w 504"/>
                <a:gd name="T19" fmla="*/ 338 h 506"/>
                <a:gd name="T20" fmla="*/ 348 w 504"/>
                <a:gd name="T21" fmla="*/ 406 h 506"/>
                <a:gd name="T22" fmla="*/ 406 w 504"/>
                <a:gd name="T23" fmla="*/ 458 h 506"/>
                <a:gd name="T24" fmla="*/ 428 w 504"/>
                <a:gd name="T25" fmla="*/ 476 h 506"/>
                <a:gd name="T26" fmla="*/ 446 w 504"/>
                <a:gd name="T27" fmla="*/ 488 h 506"/>
                <a:gd name="T28" fmla="*/ 446 w 504"/>
                <a:gd name="T29" fmla="*/ 488 h 506"/>
                <a:gd name="T30" fmla="*/ 468 w 504"/>
                <a:gd name="T31" fmla="*/ 500 h 506"/>
                <a:gd name="T32" fmla="*/ 486 w 504"/>
                <a:gd name="T33" fmla="*/ 506 h 506"/>
                <a:gd name="T34" fmla="*/ 496 w 504"/>
                <a:gd name="T35" fmla="*/ 506 h 506"/>
                <a:gd name="T36" fmla="*/ 502 w 504"/>
                <a:gd name="T37" fmla="*/ 504 h 506"/>
                <a:gd name="T38" fmla="*/ 504 w 504"/>
                <a:gd name="T39" fmla="*/ 498 h 506"/>
                <a:gd name="T40" fmla="*/ 504 w 504"/>
                <a:gd name="T41" fmla="*/ 494 h 506"/>
                <a:gd name="T42" fmla="*/ 502 w 504"/>
                <a:gd name="T43" fmla="*/ 488 h 506"/>
                <a:gd name="T44" fmla="*/ 354 w 504"/>
                <a:gd name="T45" fmla="*/ 322 h 506"/>
                <a:gd name="T46" fmla="*/ 66 w 504"/>
                <a:gd name="T47" fmla="*/ 0 h 506"/>
                <a:gd name="T48" fmla="*/ 0 w 504"/>
                <a:gd name="T49" fmla="*/ 92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4" h="506">
                  <a:moveTo>
                    <a:pt x="0" y="92"/>
                  </a:moveTo>
                  <a:lnTo>
                    <a:pt x="0" y="92"/>
                  </a:lnTo>
                  <a:lnTo>
                    <a:pt x="2" y="90"/>
                  </a:lnTo>
                  <a:lnTo>
                    <a:pt x="8" y="92"/>
                  </a:lnTo>
                  <a:lnTo>
                    <a:pt x="22" y="100"/>
                  </a:lnTo>
                  <a:lnTo>
                    <a:pt x="42" y="116"/>
                  </a:lnTo>
                  <a:lnTo>
                    <a:pt x="68" y="138"/>
                  </a:lnTo>
                  <a:lnTo>
                    <a:pt x="130" y="196"/>
                  </a:lnTo>
                  <a:lnTo>
                    <a:pt x="202" y="266"/>
                  </a:lnTo>
                  <a:lnTo>
                    <a:pt x="278" y="338"/>
                  </a:lnTo>
                  <a:lnTo>
                    <a:pt x="348" y="406"/>
                  </a:lnTo>
                  <a:lnTo>
                    <a:pt x="406" y="458"/>
                  </a:lnTo>
                  <a:lnTo>
                    <a:pt x="428" y="476"/>
                  </a:lnTo>
                  <a:lnTo>
                    <a:pt x="446" y="488"/>
                  </a:lnTo>
                  <a:lnTo>
                    <a:pt x="446" y="488"/>
                  </a:lnTo>
                  <a:lnTo>
                    <a:pt x="468" y="500"/>
                  </a:lnTo>
                  <a:lnTo>
                    <a:pt x="486" y="506"/>
                  </a:lnTo>
                  <a:lnTo>
                    <a:pt x="496" y="506"/>
                  </a:lnTo>
                  <a:lnTo>
                    <a:pt x="502" y="504"/>
                  </a:lnTo>
                  <a:lnTo>
                    <a:pt x="504" y="498"/>
                  </a:lnTo>
                  <a:lnTo>
                    <a:pt x="504" y="494"/>
                  </a:lnTo>
                  <a:lnTo>
                    <a:pt x="502" y="488"/>
                  </a:lnTo>
                  <a:lnTo>
                    <a:pt x="354" y="322"/>
                  </a:lnTo>
                  <a:lnTo>
                    <a:pt x="66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7629526" y="309563"/>
              <a:ext cx="669925" cy="835025"/>
            </a:xfrm>
            <a:custGeom>
              <a:avLst/>
              <a:gdLst>
                <a:gd name="T0" fmla="*/ 382 w 422"/>
                <a:gd name="T1" fmla="*/ 18 h 526"/>
                <a:gd name="T2" fmla="*/ 382 w 422"/>
                <a:gd name="T3" fmla="*/ 18 h 526"/>
                <a:gd name="T4" fmla="*/ 358 w 422"/>
                <a:gd name="T5" fmla="*/ 8 h 526"/>
                <a:gd name="T6" fmla="*/ 332 w 422"/>
                <a:gd name="T7" fmla="*/ 2 h 526"/>
                <a:gd name="T8" fmla="*/ 308 w 422"/>
                <a:gd name="T9" fmla="*/ 0 h 526"/>
                <a:gd name="T10" fmla="*/ 282 w 422"/>
                <a:gd name="T11" fmla="*/ 0 h 526"/>
                <a:gd name="T12" fmla="*/ 258 w 422"/>
                <a:gd name="T13" fmla="*/ 4 h 526"/>
                <a:gd name="T14" fmla="*/ 234 w 422"/>
                <a:gd name="T15" fmla="*/ 12 h 526"/>
                <a:gd name="T16" fmla="*/ 210 w 422"/>
                <a:gd name="T17" fmla="*/ 24 h 526"/>
                <a:gd name="T18" fmla="*/ 188 w 422"/>
                <a:gd name="T19" fmla="*/ 38 h 526"/>
                <a:gd name="T20" fmla="*/ 188 w 422"/>
                <a:gd name="T21" fmla="*/ 38 h 526"/>
                <a:gd name="T22" fmla="*/ 186 w 422"/>
                <a:gd name="T23" fmla="*/ 40 h 526"/>
                <a:gd name="T24" fmla="*/ 186 w 422"/>
                <a:gd name="T25" fmla="*/ 40 h 526"/>
                <a:gd name="T26" fmla="*/ 150 w 422"/>
                <a:gd name="T27" fmla="*/ 72 h 526"/>
                <a:gd name="T28" fmla="*/ 132 w 422"/>
                <a:gd name="T29" fmla="*/ 90 h 526"/>
                <a:gd name="T30" fmla="*/ 114 w 422"/>
                <a:gd name="T31" fmla="*/ 112 h 526"/>
                <a:gd name="T32" fmla="*/ 96 w 422"/>
                <a:gd name="T33" fmla="*/ 134 h 526"/>
                <a:gd name="T34" fmla="*/ 78 w 422"/>
                <a:gd name="T35" fmla="*/ 160 h 526"/>
                <a:gd name="T36" fmla="*/ 62 w 422"/>
                <a:gd name="T37" fmla="*/ 186 h 526"/>
                <a:gd name="T38" fmla="*/ 46 w 422"/>
                <a:gd name="T39" fmla="*/ 214 h 526"/>
                <a:gd name="T40" fmla="*/ 34 w 422"/>
                <a:gd name="T41" fmla="*/ 246 h 526"/>
                <a:gd name="T42" fmla="*/ 22 w 422"/>
                <a:gd name="T43" fmla="*/ 278 h 526"/>
                <a:gd name="T44" fmla="*/ 12 w 422"/>
                <a:gd name="T45" fmla="*/ 314 h 526"/>
                <a:gd name="T46" fmla="*/ 6 w 422"/>
                <a:gd name="T47" fmla="*/ 352 h 526"/>
                <a:gd name="T48" fmla="*/ 0 w 422"/>
                <a:gd name="T49" fmla="*/ 392 h 526"/>
                <a:gd name="T50" fmla="*/ 0 w 422"/>
                <a:gd name="T51" fmla="*/ 434 h 526"/>
                <a:gd name="T52" fmla="*/ 0 w 422"/>
                <a:gd name="T53" fmla="*/ 478 h 526"/>
                <a:gd name="T54" fmla="*/ 6 w 422"/>
                <a:gd name="T55" fmla="*/ 526 h 526"/>
                <a:gd name="T56" fmla="*/ 344 w 422"/>
                <a:gd name="T57" fmla="*/ 486 h 526"/>
                <a:gd name="T58" fmla="*/ 344 w 422"/>
                <a:gd name="T59" fmla="*/ 486 h 526"/>
                <a:gd name="T60" fmla="*/ 342 w 422"/>
                <a:gd name="T61" fmla="*/ 482 h 526"/>
                <a:gd name="T62" fmla="*/ 338 w 422"/>
                <a:gd name="T63" fmla="*/ 474 h 526"/>
                <a:gd name="T64" fmla="*/ 332 w 422"/>
                <a:gd name="T65" fmla="*/ 458 h 526"/>
                <a:gd name="T66" fmla="*/ 328 w 422"/>
                <a:gd name="T67" fmla="*/ 436 h 526"/>
                <a:gd name="T68" fmla="*/ 326 w 422"/>
                <a:gd name="T69" fmla="*/ 404 h 526"/>
                <a:gd name="T70" fmla="*/ 328 w 422"/>
                <a:gd name="T71" fmla="*/ 386 h 526"/>
                <a:gd name="T72" fmla="*/ 330 w 422"/>
                <a:gd name="T73" fmla="*/ 364 h 526"/>
                <a:gd name="T74" fmla="*/ 334 w 422"/>
                <a:gd name="T75" fmla="*/ 342 h 526"/>
                <a:gd name="T76" fmla="*/ 340 w 422"/>
                <a:gd name="T77" fmla="*/ 316 h 526"/>
                <a:gd name="T78" fmla="*/ 348 w 422"/>
                <a:gd name="T79" fmla="*/ 288 h 526"/>
                <a:gd name="T80" fmla="*/ 358 w 422"/>
                <a:gd name="T81" fmla="*/ 258 h 526"/>
                <a:gd name="T82" fmla="*/ 358 w 422"/>
                <a:gd name="T83" fmla="*/ 258 h 526"/>
                <a:gd name="T84" fmla="*/ 402 w 422"/>
                <a:gd name="T85" fmla="*/ 132 h 526"/>
                <a:gd name="T86" fmla="*/ 422 w 422"/>
                <a:gd name="T87" fmla="*/ 76 h 526"/>
                <a:gd name="T88" fmla="*/ 382 w 422"/>
                <a:gd name="T89" fmla="*/ 1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2" h="526">
                  <a:moveTo>
                    <a:pt x="382" y="18"/>
                  </a:moveTo>
                  <a:lnTo>
                    <a:pt x="382" y="18"/>
                  </a:lnTo>
                  <a:lnTo>
                    <a:pt x="358" y="8"/>
                  </a:lnTo>
                  <a:lnTo>
                    <a:pt x="332" y="2"/>
                  </a:lnTo>
                  <a:lnTo>
                    <a:pt x="308" y="0"/>
                  </a:lnTo>
                  <a:lnTo>
                    <a:pt x="282" y="0"/>
                  </a:lnTo>
                  <a:lnTo>
                    <a:pt x="258" y="4"/>
                  </a:lnTo>
                  <a:lnTo>
                    <a:pt x="234" y="12"/>
                  </a:lnTo>
                  <a:lnTo>
                    <a:pt x="210" y="24"/>
                  </a:lnTo>
                  <a:lnTo>
                    <a:pt x="188" y="38"/>
                  </a:lnTo>
                  <a:lnTo>
                    <a:pt x="188" y="38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50" y="72"/>
                  </a:lnTo>
                  <a:lnTo>
                    <a:pt x="132" y="90"/>
                  </a:lnTo>
                  <a:lnTo>
                    <a:pt x="114" y="112"/>
                  </a:lnTo>
                  <a:lnTo>
                    <a:pt x="96" y="134"/>
                  </a:lnTo>
                  <a:lnTo>
                    <a:pt x="78" y="160"/>
                  </a:lnTo>
                  <a:lnTo>
                    <a:pt x="62" y="186"/>
                  </a:lnTo>
                  <a:lnTo>
                    <a:pt x="46" y="214"/>
                  </a:lnTo>
                  <a:lnTo>
                    <a:pt x="34" y="246"/>
                  </a:lnTo>
                  <a:lnTo>
                    <a:pt x="22" y="278"/>
                  </a:lnTo>
                  <a:lnTo>
                    <a:pt x="12" y="314"/>
                  </a:lnTo>
                  <a:lnTo>
                    <a:pt x="6" y="352"/>
                  </a:lnTo>
                  <a:lnTo>
                    <a:pt x="0" y="392"/>
                  </a:lnTo>
                  <a:lnTo>
                    <a:pt x="0" y="434"/>
                  </a:lnTo>
                  <a:lnTo>
                    <a:pt x="0" y="478"/>
                  </a:lnTo>
                  <a:lnTo>
                    <a:pt x="6" y="526"/>
                  </a:lnTo>
                  <a:lnTo>
                    <a:pt x="344" y="486"/>
                  </a:lnTo>
                  <a:lnTo>
                    <a:pt x="344" y="486"/>
                  </a:lnTo>
                  <a:lnTo>
                    <a:pt x="342" y="482"/>
                  </a:lnTo>
                  <a:lnTo>
                    <a:pt x="338" y="474"/>
                  </a:lnTo>
                  <a:lnTo>
                    <a:pt x="332" y="458"/>
                  </a:lnTo>
                  <a:lnTo>
                    <a:pt x="328" y="436"/>
                  </a:lnTo>
                  <a:lnTo>
                    <a:pt x="326" y="404"/>
                  </a:lnTo>
                  <a:lnTo>
                    <a:pt x="328" y="386"/>
                  </a:lnTo>
                  <a:lnTo>
                    <a:pt x="330" y="364"/>
                  </a:lnTo>
                  <a:lnTo>
                    <a:pt x="334" y="342"/>
                  </a:lnTo>
                  <a:lnTo>
                    <a:pt x="340" y="316"/>
                  </a:lnTo>
                  <a:lnTo>
                    <a:pt x="348" y="288"/>
                  </a:lnTo>
                  <a:lnTo>
                    <a:pt x="358" y="258"/>
                  </a:lnTo>
                  <a:lnTo>
                    <a:pt x="358" y="258"/>
                  </a:lnTo>
                  <a:lnTo>
                    <a:pt x="402" y="132"/>
                  </a:lnTo>
                  <a:lnTo>
                    <a:pt x="422" y="76"/>
                  </a:lnTo>
                  <a:lnTo>
                    <a:pt x="382" y="18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6"/>
            <p:cNvSpPr>
              <a:spLocks/>
            </p:cNvSpPr>
            <p:nvPr/>
          </p:nvSpPr>
          <p:spPr bwMode="auto">
            <a:xfrm>
              <a:off x="7639051" y="1081088"/>
              <a:ext cx="1162050" cy="1384300"/>
            </a:xfrm>
            <a:custGeom>
              <a:avLst/>
              <a:gdLst>
                <a:gd name="T0" fmla="*/ 0 w 732"/>
                <a:gd name="T1" fmla="*/ 40 h 872"/>
                <a:gd name="T2" fmla="*/ 136 w 732"/>
                <a:gd name="T3" fmla="*/ 206 h 872"/>
                <a:gd name="T4" fmla="*/ 240 w 732"/>
                <a:gd name="T5" fmla="*/ 340 h 872"/>
                <a:gd name="T6" fmla="*/ 310 w 732"/>
                <a:gd name="T7" fmla="*/ 442 h 872"/>
                <a:gd name="T8" fmla="*/ 318 w 732"/>
                <a:gd name="T9" fmla="*/ 462 h 872"/>
                <a:gd name="T10" fmla="*/ 332 w 732"/>
                <a:gd name="T11" fmla="*/ 514 h 872"/>
                <a:gd name="T12" fmla="*/ 342 w 732"/>
                <a:gd name="T13" fmla="*/ 614 h 872"/>
                <a:gd name="T14" fmla="*/ 348 w 732"/>
                <a:gd name="T15" fmla="*/ 810 h 872"/>
                <a:gd name="T16" fmla="*/ 352 w 732"/>
                <a:gd name="T17" fmla="*/ 864 h 872"/>
                <a:gd name="T18" fmla="*/ 356 w 732"/>
                <a:gd name="T19" fmla="*/ 868 h 872"/>
                <a:gd name="T20" fmla="*/ 376 w 732"/>
                <a:gd name="T21" fmla="*/ 872 h 872"/>
                <a:gd name="T22" fmla="*/ 438 w 732"/>
                <a:gd name="T23" fmla="*/ 868 h 872"/>
                <a:gd name="T24" fmla="*/ 446 w 732"/>
                <a:gd name="T25" fmla="*/ 492 h 872"/>
                <a:gd name="T26" fmla="*/ 444 w 732"/>
                <a:gd name="T27" fmla="*/ 444 h 872"/>
                <a:gd name="T28" fmla="*/ 428 w 732"/>
                <a:gd name="T29" fmla="*/ 354 h 872"/>
                <a:gd name="T30" fmla="*/ 344 w 732"/>
                <a:gd name="T31" fmla="*/ 126 h 872"/>
                <a:gd name="T32" fmla="*/ 356 w 732"/>
                <a:gd name="T33" fmla="*/ 126 h 872"/>
                <a:gd name="T34" fmla="*/ 432 w 732"/>
                <a:gd name="T35" fmla="*/ 138 h 872"/>
                <a:gd name="T36" fmla="*/ 480 w 732"/>
                <a:gd name="T37" fmla="*/ 152 h 872"/>
                <a:gd name="T38" fmla="*/ 528 w 732"/>
                <a:gd name="T39" fmla="*/ 172 h 872"/>
                <a:gd name="T40" fmla="*/ 564 w 732"/>
                <a:gd name="T41" fmla="*/ 200 h 872"/>
                <a:gd name="T42" fmla="*/ 576 w 732"/>
                <a:gd name="T43" fmla="*/ 218 h 872"/>
                <a:gd name="T44" fmla="*/ 584 w 732"/>
                <a:gd name="T45" fmla="*/ 238 h 872"/>
                <a:gd name="T46" fmla="*/ 586 w 732"/>
                <a:gd name="T47" fmla="*/ 260 h 872"/>
                <a:gd name="T48" fmla="*/ 580 w 732"/>
                <a:gd name="T49" fmla="*/ 286 h 872"/>
                <a:gd name="T50" fmla="*/ 534 w 732"/>
                <a:gd name="T51" fmla="*/ 412 h 872"/>
                <a:gd name="T52" fmla="*/ 460 w 732"/>
                <a:gd name="T53" fmla="*/ 602 h 872"/>
                <a:gd name="T54" fmla="*/ 516 w 732"/>
                <a:gd name="T55" fmla="*/ 626 h 872"/>
                <a:gd name="T56" fmla="*/ 558 w 732"/>
                <a:gd name="T57" fmla="*/ 570 h 872"/>
                <a:gd name="T58" fmla="*/ 620 w 732"/>
                <a:gd name="T59" fmla="*/ 474 h 872"/>
                <a:gd name="T60" fmla="*/ 666 w 732"/>
                <a:gd name="T61" fmla="*/ 398 h 872"/>
                <a:gd name="T62" fmla="*/ 704 w 732"/>
                <a:gd name="T63" fmla="*/ 316 h 872"/>
                <a:gd name="T64" fmla="*/ 728 w 732"/>
                <a:gd name="T65" fmla="*/ 238 h 872"/>
                <a:gd name="T66" fmla="*/ 732 w 732"/>
                <a:gd name="T67" fmla="*/ 200 h 872"/>
                <a:gd name="T68" fmla="*/ 732 w 732"/>
                <a:gd name="T69" fmla="*/ 168 h 872"/>
                <a:gd name="T70" fmla="*/ 724 w 732"/>
                <a:gd name="T71" fmla="*/ 138 h 872"/>
                <a:gd name="T72" fmla="*/ 716 w 732"/>
                <a:gd name="T73" fmla="*/ 124 h 872"/>
                <a:gd name="T74" fmla="*/ 700 w 732"/>
                <a:gd name="T75" fmla="*/ 100 h 872"/>
                <a:gd name="T76" fmla="*/ 676 w 732"/>
                <a:gd name="T77" fmla="*/ 78 h 872"/>
                <a:gd name="T78" fmla="*/ 636 w 732"/>
                <a:gd name="T79" fmla="*/ 52 h 872"/>
                <a:gd name="T80" fmla="*/ 574 w 732"/>
                <a:gd name="T81" fmla="*/ 28 h 872"/>
                <a:gd name="T82" fmla="*/ 508 w 732"/>
                <a:gd name="T83" fmla="*/ 12 h 872"/>
                <a:gd name="T84" fmla="*/ 444 w 732"/>
                <a:gd name="T85" fmla="*/ 4 h 872"/>
                <a:gd name="T86" fmla="*/ 352 w 732"/>
                <a:gd name="T87" fmla="*/ 0 h 872"/>
                <a:gd name="T88" fmla="*/ 0 w 732"/>
                <a:gd name="T89" fmla="*/ 4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2" h="872">
                  <a:moveTo>
                    <a:pt x="0" y="40"/>
                  </a:moveTo>
                  <a:lnTo>
                    <a:pt x="0" y="40"/>
                  </a:lnTo>
                  <a:lnTo>
                    <a:pt x="40" y="90"/>
                  </a:lnTo>
                  <a:lnTo>
                    <a:pt x="136" y="206"/>
                  </a:lnTo>
                  <a:lnTo>
                    <a:pt x="190" y="274"/>
                  </a:lnTo>
                  <a:lnTo>
                    <a:pt x="240" y="340"/>
                  </a:lnTo>
                  <a:lnTo>
                    <a:pt x="282" y="398"/>
                  </a:lnTo>
                  <a:lnTo>
                    <a:pt x="310" y="442"/>
                  </a:lnTo>
                  <a:lnTo>
                    <a:pt x="310" y="442"/>
                  </a:lnTo>
                  <a:lnTo>
                    <a:pt x="318" y="462"/>
                  </a:lnTo>
                  <a:lnTo>
                    <a:pt x="326" y="486"/>
                  </a:lnTo>
                  <a:lnTo>
                    <a:pt x="332" y="514"/>
                  </a:lnTo>
                  <a:lnTo>
                    <a:pt x="336" y="546"/>
                  </a:lnTo>
                  <a:lnTo>
                    <a:pt x="342" y="614"/>
                  </a:lnTo>
                  <a:lnTo>
                    <a:pt x="346" y="686"/>
                  </a:lnTo>
                  <a:lnTo>
                    <a:pt x="348" y="810"/>
                  </a:lnTo>
                  <a:lnTo>
                    <a:pt x="350" y="852"/>
                  </a:lnTo>
                  <a:lnTo>
                    <a:pt x="352" y="864"/>
                  </a:lnTo>
                  <a:lnTo>
                    <a:pt x="356" y="868"/>
                  </a:lnTo>
                  <a:lnTo>
                    <a:pt x="356" y="868"/>
                  </a:lnTo>
                  <a:lnTo>
                    <a:pt x="364" y="872"/>
                  </a:lnTo>
                  <a:lnTo>
                    <a:pt x="376" y="872"/>
                  </a:lnTo>
                  <a:lnTo>
                    <a:pt x="404" y="872"/>
                  </a:lnTo>
                  <a:lnTo>
                    <a:pt x="438" y="868"/>
                  </a:lnTo>
                  <a:lnTo>
                    <a:pt x="442" y="622"/>
                  </a:lnTo>
                  <a:lnTo>
                    <a:pt x="446" y="492"/>
                  </a:lnTo>
                  <a:lnTo>
                    <a:pt x="446" y="492"/>
                  </a:lnTo>
                  <a:lnTo>
                    <a:pt x="444" y="444"/>
                  </a:lnTo>
                  <a:lnTo>
                    <a:pt x="438" y="398"/>
                  </a:lnTo>
                  <a:lnTo>
                    <a:pt x="428" y="354"/>
                  </a:lnTo>
                  <a:lnTo>
                    <a:pt x="414" y="31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56" y="126"/>
                  </a:lnTo>
                  <a:lnTo>
                    <a:pt x="388" y="130"/>
                  </a:lnTo>
                  <a:lnTo>
                    <a:pt x="432" y="138"/>
                  </a:lnTo>
                  <a:lnTo>
                    <a:pt x="456" y="144"/>
                  </a:lnTo>
                  <a:lnTo>
                    <a:pt x="480" y="152"/>
                  </a:lnTo>
                  <a:lnTo>
                    <a:pt x="504" y="162"/>
                  </a:lnTo>
                  <a:lnTo>
                    <a:pt x="528" y="172"/>
                  </a:lnTo>
                  <a:lnTo>
                    <a:pt x="548" y="186"/>
                  </a:lnTo>
                  <a:lnTo>
                    <a:pt x="564" y="200"/>
                  </a:lnTo>
                  <a:lnTo>
                    <a:pt x="570" y="210"/>
                  </a:lnTo>
                  <a:lnTo>
                    <a:pt x="576" y="218"/>
                  </a:lnTo>
                  <a:lnTo>
                    <a:pt x="580" y="228"/>
                  </a:lnTo>
                  <a:lnTo>
                    <a:pt x="584" y="238"/>
                  </a:lnTo>
                  <a:lnTo>
                    <a:pt x="586" y="250"/>
                  </a:lnTo>
                  <a:lnTo>
                    <a:pt x="586" y="260"/>
                  </a:lnTo>
                  <a:lnTo>
                    <a:pt x="584" y="274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34" y="412"/>
                  </a:lnTo>
                  <a:lnTo>
                    <a:pt x="496" y="512"/>
                  </a:lnTo>
                  <a:lnTo>
                    <a:pt x="460" y="602"/>
                  </a:lnTo>
                  <a:lnTo>
                    <a:pt x="516" y="626"/>
                  </a:lnTo>
                  <a:lnTo>
                    <a:pt x="516" y="626"/>
                  </a:lnTo>
                  <a:lnTo>
                    <a:pt x="528" y="610"/>
                  </a:lnTo>
                  <a:lnTo>
                    <a:pt x="558" y="570"/>
                  </a:lnTo>
                  <a:lnTo>
                    <a:pt x="598" y="510"/>
                  </a:lnTo>
                  <a:lnTo>
                    <a:pt x="620" y="474"/>
                  </a:lnTo>
                  <a:lnTo>
                    <a:pt x="644" y="438"/>
                  </a:lnTo>
                  <a:lnTo>
                    <a:pt x="666" y="398"/>
                  </a:lnTo>
                  <a:lnTo>
                    <a:pt x="686" y="358"/>
                  </a:lnTo>
                  <a:lnTo>
                    <a:pt x="704" y="316"/>
                  </a:lnTo>
                  <a:lnTo>
                    <a:pt x="718" y="276"/>
                  </a:lnTo>
                  <a:lnTo>
                    <a:pt x="728" y="238"/>
                  </a:lnTo>
                  <a:lnTo>
                    <a:pt x="730" y="218"/>
                  </a:lnTo>
                  <a:lnTo>
                    <a:pt x="732" y="200"/>
                  </a:lnTo>
                  <a:lnTo>
                    <a:pt x="732" y="184"/>
                  </a:lnTo>
                  <a:lnTo>
                    <a:pt x="732" y="168"/>
                  </a:lnTo>
                  <a:lnTo>
                    <a:pt x="728" y="152"/>
                  </a:lnTo>
                  <a:lnTo>
                    <a:pt x="724" y="138"/>
                  </a:lnTo>
                  <a:lnTo>
                    <a:pt x="724" y="138"/>
                  </a:lnTo>
                  <a:lnTo>
                    <a:pt x="716" y="124"/>
                  </a:lnTo>
                  <a:lnTo>
                    <a:pt x="708" y="110"/>
                  </a:lnTo>
                  <a:lnTo>
                    <a:pt x="700" y="100"/>
                  </a:lnTo>
                  <a:lnTo>
                    <a:pt x="688" y="88"/>
                  </a:lnTo>
                  <a:lnTo>
                    <a:pt x="676" y="78"/>
                  </a:lnTo>
                  <a:lnTo>
                    <a:pt x="664" y="68"/>
                  </a:lnTo>
                  <a:lnTo>
                    <a:pt x="636" y="52"/>
                  </a:lnTo>
                  <a:lnTo>
                    <a:pt x="606" y="38"/>
                  </a:lnTo>
                  <a:lnTo>
                    <a:pt x="574" y="28"/>
                  </a:lnTo>
                  <a:lnTo>
                    <a:pt x="540" y="20"/>
                  </a:lnTo>
                  <a:lnTo>
                    <a:pt x="508" y="12"/>
                  </a:lnTo>
                  <a:lnTo>
                    <a:pt x="474" y="8"/>
                  </a:lnTo>
                  <a:lnTo>
                    <a:pt x="444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38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0A6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7"/>
            <p:cNvSpPr>
              <a:spLocks/>
            </p:cNvSpPr>
            <p:nvPr/>
          </p:nvSpPr>
          <p:spPr bwMode="auto">
            <a:xfrm>
              <a:off x="8175626" y="115888"/>
              <a:ext cx="349250" cy="327025"/>
            </a:xfrm>
            <a:custGeom>
              <a:avLst/>
              <a:gdLst>
                <a:gd name="T0" fmla="*/ 220 w 220"/>
                <a:gd name="T1" fmla="*/ 58 h 206"/>
                <a:gd name="T2" fmla="*/ 174 w 220"/>
                <a:gd name="T3" fmla="*/ 154 h 206"/>
                <a:gd name="T4" fmla="*/ 174 w 220"/>
                <a:gd name="T5" fmla="*/ 154 h 206"/>
                <a:gd name="T6" fmla="*/ 170 w 220"/>
                <a:gd name="T7" fmla="*/ 162 h 206"/>
                <a:gd name="T8" fmla="*/ 164 w 220"/>
                <a:gd name="T9" fmla="*/ 168 h 206"/>
                <a:gd name="T10" fmla="*/ 158 w 220"/>
                <a:gd name="T11" fmla="*/ 172 h 206"/>
                <a:gd name="T12" fmla="*/ 150 w 220"/>
                <a:gd name="T13" fmla="*/ 176 h 206"/>
                <a:gd name="T14" fmla="*/ 142 w 220"/>
                <a:gd name="T15" fmla="*/ 178 h 206"/>
                <a:gd name="T16" fmla="*/ 134 w 220"/>
                <a:gd name="T17" fmla="*/ 178 h 206"/>
                <a:gd name="T18" fmla="*/ 126 w 220"/>
                <a:gd name="T19" fmla="*/ 176 h 206"/>
                <a:gd name="T20" fmla="*/ 118 w 220"/>
                <a:gd name="T21" fmla="*/ 174 h 206"/>
                <a:gd name="T22" fmla="*/ 104 w 220"/>
                <a:gd name="T23" fmla="*/ 168 h 206"/>
                <a:gd name="T24" fmla="*/ 84 w 220"/>
                <a:gd name="T25" fmla="*/ 192 h 206"/>
                <a:gd name="T26" fmla="*/ 84 w 220"/>
                <a:gd name="T27" fmla="*/ 192 h 206"/>
                <a:gd name="T28" fmla="*/ 78 w 220"/>
                <a:gd name="T29" fmla="*/ 198 h 206"/>
                <a:gd name="T30" fmla="*/ 70 w 220"/>
                <a:gd name="T31" fmla="*/ 202 h 206"/>
                <a:gd name="T32" fmla="*/ 62 w 220"/>
                <a:gd name="T33" fmla="*/ 204 h 206"/>
                <a:gd name="T34" fmla="*/ 56 w 220"/>
                <a:gd name="T35" fmla="*/ 206 h 206"/>
                <a:gd name="T36" fmla="*/ 48 w 220"/>
                <a:gd name="T37" fmla="*/ 206 h 206"/>
                <a:gd name="T38" fmla="*/ 40 w 220"/>
                <a:gd name="T39" fmla="*/ 204 h 206"/>
                <a:gd name="T40" fmla="*/ 32 w 220"/>
                <a:gd name="T41" fmla="*/ 200 h 206"/>
                <a:gd name="T42" fmla="*/ 26 w 220"/>
                <a:gd name="T43" fmla="*/ 196 h 206"/>
                <a:gd name="T44" fmla="*/ 16 w 220"/>
                <a:gd name="T45" fmla="*/ 186 h 206"/>
                <a:gd name="T46" fmla="*/ 16 w 220"/>
                <a:gd name="T47" fmla="*/ 186 h 206"/>
                <a:gd name="T48" fmla="*/ 8 w 220"/>
                <a:gd name="T49" fmla="*/ 180 h 206"/>
                <a:gd name="T50" fmla="*/ 4 w 220"/>
                <a:gd name="T51" fmla="*/ 172 h 206"/>
                <a:gd name="T52" fmla="*/ 2 w 220"/>
                <a:gd name="T53" fmla="*/ 162 h 206"/>
                <a:gd name="T54" fmla="*/ 0 w 220"/>
                <a:gd name="T55" fmla="*/ 154 h 206"/>
                <a:gd name="T56" fmla="*/ 0 w 220"/>
                <a:gd name="T57" fmla="*/ 144 h 206"/>
                <a:gd name="T58" fmla="*/ 2 w 220"/>
                <a:gd name="T59" fmla="*/ 136 h 206"/>
                <a:gd name="T60" fmla="*/ 6 w 220"/>
                <a:gd name="T61" fmla="*/ 128 h 206"/>
                <a:gd name="T62" fmla="*/ 12 w 220"/>
                <a:gd name="T63" fmla="*/ 120 h 206"/>
                <a:gd name="T64" fmla="*/ 116 w 220"/>
                <a:gd name="T65" fmla="*/ 0 h 206"/>
                <a:gd name="T66" fmla="*/ 220 w 220"/>
                <a:gd name="T67" fmla="*/ 5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206">
                  <a:moveTo>
                    <a:pt x="220" y="58"/>
                  </a:moveTo>
                  <a:lnTo>
                    <a:pt x="174" y="154"/>
                  </a:lnTo>
                  <a:lnTo>
                    <a:pt x="174" y="154"/>
                  </a:lnTo>
                  <a:lnTo>
                    <a:pt x="170" y="162"/>
                  </a:lnTo>
                  <a:lnTo>
                    <a:pt x="164" y="168"/>
                  </a:lnTo>
                  <a:lnTo>
                    <a:pt x="158" y="172"/>
                  </a:lnTo>
                  <a:lnTo>
                    <a:pt x="150" y="176"/>
                  </a:lnTo>
                  <a:lnTo>
                    <a:pt x="142" y="178"/>
                  </a:lnTo>
                  <a:lnTo>
                    <a:pt x="134" y="178"/>
                  </a:lnTo>
                  <a:lnTo>
                    <a:pt x="126" y="176"/>
                  </a:lnTo>
                  <a:lnTo>
                    <a:pt x="118" y="174"/>
                  </a:lnTo>
                  <a:lnTo>
                    <a:pt x="104" y="168"/>
                  </a:lnTo>
                  <a:lnTo>
                    <a:pt x="84" y="192"/>
                  </a:lnTo>
                  <a:lnTo>
                    <a:pt x="84" y="192"/>
                  </a:lnTo>
                  <a:lnTo>
                    <a:pt x="78" y="198"/>
                  </a:lnTo>
                  <a:lnTo>
                    <a:pt x="70" y="202"/>
                  </a:lnTo>
                  <a:lnTo>
                    <a:pt x="62" y="204"/>
                  </a:lnTo>
                  <a:lnTo>
                    <a:pt x="56" y="206"/>
                  </a:lnTo>
                  <a:lnTo>
                    <a:pt x="48" y="206"/>
                  </a:lnTo>
                  <a:lnTo>
                    <a:pt x="40" y="204"/>
                  </a:lnTo>
                  <a:lnTo>
                    <a:pt x="32" y="200"/>
                  </a:lnTo>
                  <a:lnTo>
                    <a:pt x="26" y="196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8" y="180"/>
                  </a:lnTo>
                  <a:lnTo>
                    <a:pt x="4" y="172"/>
                  </a:lnTo>
                  <a:lnTo>
                    <a:pt x="2" y="162"/>
                  </a:lnTo>
                  <a:lnTo>
                    <a:pt x="0" y="154"/>
                  </a:lnTo>
                  <a:lnTo>
                    <a:pt x="0" y="144"/>
                  </a:lnTo>
                  <a:lnTo>
                    <a:pt x="2" y="136"/>
                  </a:lnTo>
                  <a:lnTo>
                    <a:pt x="6" y="128"/>
                  </a:lnTo>
                  <a:lnTo>
                    <a:pt x="12" y="120"/>
                  </a:lnTo>
                  <a:lnTo>
                    <a:pt x="116" y="0"/>
                  </a:lnTo>
                  <a:lnTo>
                    <a:pt x="220" y="58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88"/>
            <p:cNvSpPr>
              <a:spLocks/>
            </p:cNvSpPr>
            <p:nvPr/>
          </p:nvSpPr>
          <p:spPr bwMode="auto">
            <a:xfrm>
              <a:off x="8261351" y="100013"/>
              <a:ext cx="304800" cy="241300"/>
            </a:xfrm>
            <a:custGeom>
              <a:avLst/>
              <a:gdLst>
                <a:gd name="T0" fmla="*/ 0 w 192"/>
                <a:gd name="T1" fmla="*/ 150 h 152"/>
                <a:gd name="T2" fmla="*/ 0 w 192"/>
                <a:gd name="T3" fmla="*/ 150 h 152"/>
                <a:gd name="T4" fmla="*/ 8 w 192"/>
                <a:gd name="T5" fmla="*/ 152 h 152"/>
                <a:gd name="T6" fmla="*/ 24 w 192"/>
                <a:gd name="T7" fmla="*/ 152 h 152"/>
                <a:gd name="T8" fmla="*/ 34 w 192"/>
                <a:gd name="T9" fmla="*/ 152 h 152"/>
                <a:gd name="T10" fmla="*/ 44 w 192"/>
                <a:gd name="T11" fmla="*/ 150 h 152"/>
                <a:gd name="T12" fmla="*/ 54 w 192"/>
                <a:gd name="T13" fmla="*/ 144 h 152"/>
                <a:gd name="T14" fmla="*/ 62 w 192"/>
                <a:gd name="T15" fmla="*/ 138 h 152"/>
                <a:gd name="T16" fmla="*/ 62 w 192"/>
                <a:gd name="T17" fmla="*/ 138 h 152"/>
                <a:gd name="T18" fmla="*/ 60 w 192"/>
                <a:gd name="T19" fmla="*/ 128 h 152"/>
                <a:gd name="T20" fmla="*/ 54 w 192"/>
                <a:gd name="T21" fmla="*/ 108 h 152"/>
                <a:gd name="T22" fmla="*/ 52 w 192"/>
                <a:gd name="T23" fmla="*/ 98 h 152"/>
                <a:gd name="T24" fmla="*/ 54 w 192"/>
                <a:gd name="T25" fmla="*/ 88 h 152"/>
                <a:gd name="T26" fmla="*/ 56 w 192"/>
                <a:gd name="T27" fmla="*/ 82 h 152"/>
                <a:gd name="T28" fmla="*/ 60 w 192"/>
                <a:gd name="T29" fmla="*/ 80 h 152"/>
                <a:gd name="T30" fmla="*/ 64 w 192"/>
                <a:gd name="T31" fmla="*/ 80 h 152"/>
                <a:gd name="T32" fmla="*/ 64 w 192"/>
                <a:gd name="T33" fmla="*/ 80 h 152"/>
                <a:gd name="T34" fmla="*/ 70 w 192"/>
                <a:gd name="T35" fmla="*/ 82 h 152"/>
                <a:gd name="T36" fmla="*/ 76 w 192"/>
                <a:gd name="T37" fmla="*/ 86 h 152"/>
                <a:gd name="T38" fmla="*/ 80 w 192"/>
                <a:gd name="T39" fmla="*/ 94 h 152"/>
                <a:gd name="T40" fmla="*/ 84 w 192"/>
                <a:gd name="T41" fmla="*/ 102 h 152"/>
                <a:gd name="T42" fmla="*/ 86 w 192"/>
                <a:gd name="T43" fmla="*/ 116 h 152"/>
                <a:gd name="T44" fmla="*/ 88 w 192"/>
                <a:gd name="T45" fmla="*/ 124 h 152"/>
                <a:gd name="T46" fmla="*/ 88 w 192"/>
                <a:gd name="T47" fmla="*/ 124 h 152"/>
                <a:gd name="T48" fmla="*/ 96 w 192"/>
                <a:gd name="T49" fmla="*/ 100 h 152"/>
                <a:gd name="T50" fmla="*/ 106 w 192"/>
                <a:gd name="T51" fmla="*/ 82 h 152"/>
                <a:gd name="T52" fmla="*/ 112 w 192"/>
                <a:gd name="T53" fmla="*/ 76 h 152"/>
                <a:gd name="T54" fmla="*/ 116 w 192"/>
                <a:gd name="T55" fmla="*/ 72 h 152"/>
                <a:gd name="T56" fmla="*/ 116 w 192"/>
                <a:gd name="T57" fmla="*/ 72 h 152"/>
                <a:gd name="T58" fmla="*/ 124 w 192"/>
                <a:gd name="T59" fmla="*/ 78 h 152"/>
                <a:gd name="T60" fmla="*/ 134 w 192"/>
                <a:gd name="T61" fmla="*/ 86 h 152"/>
                <a:gd name="T62" fmla="*/ 146 w 192"/>
                <a:gd name="T63" fmla="*/ 92 h 152"/>
                <a:gd name="T64" fmla="*/ 158 w 192"/>
                <a:gd name="T65" fmla="*/ 96 h 152"/>
                <a:gd name="T66" fmla="*/ 172 w 192"/>
                <a:gd name="T67" fmla="*/ 96 h 152"/>
                <a:gd name="T68" fmla="*/ 178 w 192"/>
                <a:gd name="T69" fmla="*/ 94 h 152"/>
                <a:gd name="T70" fmla="*/ 182 w 192"/>
                <a:gd name="T71" fmla="*/ 92 h 152"/>
                <a:gd name="T72" fmla="*/ 188 w 192"/>
                <a:gd name="T73" fmla="*/ 88 h 152"/>
                <a:gd name="T74" fmla="*/ 192 w 192"/>
                <a:gd name="T75" fmla="*/ 80 h 152"/>
                <a:gd name="T76" fmla="*/ 192 w 192"/>
                <a:gd name="T77" fmla="*/ 80 h 152"/>
                <a:gd name="T78" fmla="*/ 190 w 192"/>
                <a:gd name="T79" fmla="*/ 76 h 152"/>
                <a:gd name="T80" fmla="*/ 186 w 192"/>
                <a:gd name="T81" fmla="*/ 62 h 152"/>
                <a:gd name="T82" fmla="*/ 176 w 192"/>
                <a:gd name="T83" fmla="*/ 42 h 152"/>
                <a:gd name="T84" fmla="*/ 166 w 192"/>
                <a:gd name="T85" fmla="*/ 32 h 152"/>
                <a:gd name="T86" fmla="*/ 156 w 192"/>
                <a:gd name="T87" fmla="*/ 20 h 152"/>
                <a:gd name="T88" fmla="*/ 156 w 192"/>
                <a:gd name="T89" fmla="*/ 20 h 152"/>
                <a:gd name="T90" fmla="*/ 148 w 192"/>
                <a:gd name="T91" fmla="*/ 14 h 152"/>
                <a:gd name="T92" fmla="*/ 142 w 192"/>
                <a:gd name="T93" fmla="*/ 10 h 152"/>
                <a:gd name="T94" fmla="*/ 126 w 192"/>
                <a:gd name="T95" fmla="*/ 4 h 152"/>
                <a:gd name="T96" fmla="*/ 110 w 192"/>
                <a:gd name="T97" fmla="*/ 0 h 152"/>
                <a:gd name="T98" fmla="*/ 94 w 192"/>
                <a:gd name="T99" fmla="*/ 0 h 152"/>
                <a:gd name="T100" fmla="*/ 78 w 192"/>
                <a:gd name="T101" fmla="*/ 0 h 152"/>
                <a:gd name="T102" fmla="*/ 66 w 192"/>
                <a:gd name="T103" fmla="*/ 2 h 152"/>
                <a:gd name="T104" fmla="*/ 56 w 192"/>
                <a:gd name="T105" fmla="*/ 4 h 152"/>
                <a:gd name="T106" fmla="*/ 0 w 192"/>
                <a:gd name="T107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152">
                  <a:moveTo>
                    <a:pt x="0" y="150"/>
                  </a:moveTo>
                  <a:lnTo>
                    <a:pt x="0" y="150"/>
                  </a:lnTo>
                  <a:lnTo>
                    <a:pt x="8" y="152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4" y="150"/>
                  </a:lnTo>
                  <a:lnTo>
                    <a:pt x="54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60" y="128"/>
                  </a:lnTo>
                  <a:lnTo>
                    <a:pt x="54" y="108"/>
                  </a:lnTo>
                  <a:lnTo>
                    <a:pt x="52" y="98"/>
                  </a:lnTo>
                  <a:lnTo>
                    <a:pt x="54" y="88"/>
                  </a:lnTo>
                  <a:lnTo>
                    <a:pt x="56" y="82"/>
                  </a:lnTo>
                  <a:lnTo>
                    <a:pt x="60" y="8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70" y="82"/>
                  </a:lnTo>
                  <a:lnTo>
                    <a:pt x="76" y="86"/>
                  </a:lnTo>
                  <a:lnTo>
                    <a:pt x="80" y="94"/>
                  </a:lnTo>
                  <a:lnTo>
                    <a:pt x="84" y="102"/>
                  </a:lnTo>
                  <a:lnTo>
                    <a:pt x="86" y="116"/>
                  </a:lnTo>
                  <a:lnTo>
                    <a:pt x="88" y="124"/>
                  </a:lnTo>
                  <a:lnTo>
                    <a:pt x="88" y="124"/>
                  </a:lnTo>
                  <a:lnTo>
                    <a:pt x="96" y="100"/>
                  </a:lnTo>
                  <a:lnTo>
                    <a:pt x="106" y="82"/>
                  </a:lnTo>
                  <a:lnTo>
                    <a:pt x="112" y="76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24" y="78"/>
                  </a:lnTo>
                  <a:lnTo>
                    <a:pt x="134" y="86"/>
                  </a:lnTo>
                  <a:lnTo>
                    <a:pt x="146" y="92"/>
                  </a:lnTo>
                  <a:lnTo>
                    <a:pt x="158" y="96"/>
                  </a:lnTo>
                  <a:lnTo>
                    <a:pt x="172" y="96"/>
                  </a:lnTo>
                  <a:lnTo>
                    <a:pt x="178" y="94"/>
                  </a:lnTo>
                  <a:lnTo>
                    <a:pt x="182" y="92"/>
                  </a:lnTo>
                  <a:lnTo>
                    <a:pt x="188" y="88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90" y="76"/>
                  </a:lnTo>
                  <a:lnTo>
                    <a:pt x="186" y="62"/>
                  </a:lnTo>
                  <a:lnTo>
                    <a:pt x="176" y="42"/>
                  </a:lnTo>
                  <a:lnTo>
                    <a:pt x="166" y="3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48" y="14"/>
                  </a:lnTo>
                  <a:lnTo>
                    <a:pt x="142" y="10"/>
                  </a:lnTo>
                  <a:lnTo>
                    <a:pt x="126" y="4"/>
                  </a:lnTo>
                  <a:lnTo>
                    <a:pt x="110" y="0"/>
                  </a:lnTo>
                  <a:lnTo>
                    <a:pt x="94" y="0"/>
                  </a:lnTo>
                  <a:lnTo>
                    <a:pt x="78" y="0"/>
                  </a:lnTo>
                  <a:lnTo>
                    <a:pt x="66" y="2"/>
                  </a:lnTo>
                  <a:lnTo>
                    <a:pt x="56" y="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89"/>
            <p:cNvSpPr>
              <a:spLocks/>
            </p:cNvSpPr>
            <p:nvPr/>
          </p:nvSpPr>
          <p:spPr bwMode="auto">
            <a:xfrm>
              <a:off x="8175626" y="319088"/>
              <a:ext cx="123825" cy="127000"/>
            </a:xfrm>
            <a:custGeom>
              <a:avLst/>
              <a:gdLst>
                <a:gd name="T0" fmla="*/ 78 w 78"/>
                <a:gd name="T1" fmla="*/ 70 h 80"/>
                <a:gd name="T2" fmla="*/ 78 w 78"/>
                <a:gd name="T3" fmla="*/ 70 h 80"/>
                <a:gd name="T4" fmla="*/ 76 w 78"/>
                <a:gd name="T5" fmla="*/ 70 h 80"/>
                <a:gd name="T6" fmla="*/ 74 w 78"/>
                <a:gd name="T7" fmla="*/ 74 h 80"/>
                <a:gd name="T8" fmla="*/ 74 w 78"/>
                <a:gd name="T9" fmla="*/ 74 h 80"/>
                <a:gd name="T10" fmla="*/ 68 w 78"/>
                <a:gd name="T11" fmla="*/ 78 h 80"/>
                <a:gd name="T12" fmla="*/ 60 w 78"/>
                <a:gd name="T13" fmla="*/ 80 h 80"/>
                <a:gd name="T14" fmla="*/ 60 w 78"/>
                <a:gd name="T15" fmla="*/ 80 h 80"/>
                <a:gd name="T16" fmla="*/ 50 w 78"/>
                <a:gd name="T17" fmla="*/ 80 h 80"/>
                <a:gd name="T18" fmla="*/ 38 w 78"/>
                <a:gd name="T19" fmla="*/ 80 h 80"/>
                <a:gd name="T20" fmla="*/ 38 w 78"/>
                <a:gd name="T21" fmla="*/ 80 h 80"/>
                <a:gd name="T22" fmla="*/ 32 w 78"/>
                <a:gd name="T23" fmla="*/ 78 h 80"/>
                <a:gd name="T24" fmla="*/ 24 w 78"/>
                <a:gd name="T25" fmla="*/ 76 h 80"/>
                <a:gd name="T26" fmla="*/ 24 w 78"/>
                <a:gd name="T27" fmla="*/ 76 h 80"/>
                <a:gd name="T28" fmla="*/ 18 w 78"/>
                <a:gd name="T29" fmla="*/ 72 h 80"/>
                <a:gd name="T30" fmla="*/ 14 w 78"/>
                <a:gd name="T31" fmla="*/ 66 h 80"/>
                <a:gd name="T32" fmla="*/ 14 w 78"/>
                <a:gd name="T33" fmla="*/ 66 h 80"/>
                <a:gd name="T34" fmla="*/ 6 w 78"/>
                <a:gd name="T35" fmla="*/ 54 h 80"/>
                <a:gd name="T36" fmla="*/ 2 w 78"/>
                <a:gd name="T37" fmla="*/ 42 h 80"/>
                <a:gd name="T38" fmla="*/ 0 w 78"/>
                <a:gd name="T39" fmla="*/ 30 h 80"/>
                <a:gd name="T40" fmla="*/ 0 w 78"/>
                <a:gd name="T41" fmla="*/ 20 h 80"/>
                <a:gd name="T42" fmla="*/ 0 w 78"/>
                <a:gd name="T43" fmla="*/ 20 h 80"/>
                <a:gd name="T44" fmla="*/ 2 w 78"/>
                <a:gd name="T45" fmla="*/ 4 h 80"/>
                <a:gd name="T46" fmla="*/ 4 w 78"/>
                <a:gd name="T47" fmla="*/ 0 h 80"/>
                <a:gd name="T48" fmla="*/ 4 w 78"/>
                <a:gd name="T49" fmla="*/ 0 h 80"/>
                <a:gd name="T50" fmla="*/ 4 w 78"/>
                <a:gd name="T51" fmla="*/ 6 h 80"/>
                <a:gd name="T52" fmla="*/ 4 w 78"/>
                <a:gd name="T53" fmla="*/ 20 h 80"/>
                <a:gd name="T54" fmla="*/ 4 w 78"/>
                <a:gd name="T55" fmla="*/ 20 h 80"/>
                <a:gd name="T56" fmla="*/ 4 w 78"/>
                <a:gd name="T57" fmla="*/ 28 h 80"/>
                <a:gd name="T58" fmla="*/ 8 w 78"/>
                <a:gd name="T59" fmla="*/ 40 h 80"/>
                <a:gd name="T60" fmla="*/ 12 w 78"/>
                <a:gd name="T61" fmla="*/ 52 h 80"/>
                <a:gd name="T62" fmla="*/ 18 w 78"/>
                <a:gd name="T63" fmla="*/ 62 h 80"/>
                <a:gd name="T64" fmla="*/ 18 w 78"/>
                <a:gd name="T65" fmla="*/ 62 h 80"/>
                <a:gd name="T66" fmla="*/ 22 w 78"/>
                <a:gd name="T67" fmla="*/ 68 h 80"/>
                <a:gd name="T68" fmla="*/ 28 w 78"/>
                <a:gd name="T69" fmla="*/ 70 h 80"/>
                <a:gd name="T70" fmla="*/ 28 w 78"/>
                <a:gd name="T71" fmla="*/ 70 h 80"/>
                <a:gd name="T72" fmla="*/ 32 w 78"/>
                <a:gd name="T73" fmla="*/ 74 h 80"/>
                <a:gd name="T74" fmla="*/ 38 w 78"/>
                <a:gd name="T75" fmla="*/ 74 h 80"/>
                <a:gd name="T76" fmla="*/ 38 w 78"/>
                <a:gd name="T77" fmla="*/ 74 h 80"/>
                <a:gd name="T78" fmla="*/ 60 w 78"/>
                <a:gd name="T79" fmla="*/ 74 h 80"/>
                <a:gd name="T80" fmla="*/ 60 w 78"/>
                <a:gd name="T81" fmla="*/ 74 h 80"/>
                <a:gd name="T82" fmla="*/ 68 w 78"/>
                <a:gd name="T83" fmla="*/ 74 h 80"/>
                <a:gd name="T84" fmla="*/ 72 w 78"/>
                <a:gd name="T85" fmla="*/ 72 h 80"/>
                <a:gd name="T86" fmla="*/ 72 w 78"/>
                <a:gd name="T87" fmla="*/ 72 h 80"/>
                <a:gd name="T88" fmla="*/ 78 w 78"/>
                <a:gd name="T89" fmla="*/ 70 h 80"/>
                <a:gd name="T90" fmla="*/ 78 w 78"/>
                <a:gd name="T91" fmla="*/ 7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80">
                  <a:moveTo>
                    <a:pt x="78" y="70"/>
                  </a:moveTo>
                  <a:lnTo>
                    <a:pt x="78" y="70"/>
                  </a:lnTo>
                  <a:lnTo>
                    <a:pt x="76" y="70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8" y="78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50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2" y="78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18" y="72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6" y="54"/>
                  </a:lnTo>
                  <a:lnTo>
                    <a:pt x="2" y="42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8" y="40"/>
                  </a:lnTo>
                  <a:lnTo>
                    <a:pt x="12" y="5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2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68" y="7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8" y="70"/>
                  </a:lnTo>
                  <a:lnTo>
                    <a:pt x="78" y="70"/>
                  </a:lnTo>
                  <a:close/>
                </a:path>
              </a:pathLst>
            </a:custGeom>
            <a:solidFill>
              <a:srgbClr val="FEBE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90"/>
            <p:cNvSpPr>
              <a:spLocks/>
            </p:cNvSpPr>
            <p:nvPr/>
          </p:nvSpPr>
          <p:spPr bwMode="auto">
            <a:xfrm>
              <a:off x="7800976" y="481013"/>
              <a:ext cx="215900" cy="654050"/>
            </a:xfrm>
            <a:custGeom>
              <a:avLst/>
              <a:gdLst>
                <a:gd name="T0" fmla="*/ 136 w 136"/>
                <a:gd name="T1" fmla="*/ 0 h 412"/>
                <a:gd name="T2" fmla="*/ 136 w 136"/>
                <a:gd name="T3" fmla="*/ 0 h 412"/>
                <a:gd name="T4" fmla="*/ 128 w 136"/>
                <a:gd name="T5" fmla="*/ 16 h 412"/>
                <a:gd name="T6" fmla="*/ 128 w 136"/>
                <a:gd name="T7" fmla="*/ 16 h 412"/>
                <a:gd name="T8" fmla="*/ 104 w 136"/>
                <a:gd name="T9" fmla="*/ 56 h 412"/>
                <a:gd name="T10" fmla="*/ 104 w 136"/>
                <a:gd name="T11" fmla="*/ 56 h 412"/>
                <a:gd name="T12" fmla="*/ 68 w 136"/>
                <a:gd name="T13" fmla="*/ 118 h 412"/>
                <a:gd name="T14" fmla="*/ 50 w 136"/>
                <a:gd name="T15" fmla="*/ 154 h 412"/>
                <a:gd name="T16" fmla="*/ 34 w 136"/>
                <a:gd name="T17" fmla="*/ 196 h 412"/>
                <a:gd name="T18" fmla="*/ 34 w 136"/>
                <a:gd name="T19" fmla="*/ 196 h 412"/>
                <a:gd name="T20" fmla="*/ 20 w 136"/>
                <a:gd name="T21" fmla="*/ 238 h 412"/>
                <a:gd name="T22" fmla="*/ 10 w 136"/>
                <a:gd name="T23" fmla="*/ 278 h 412"/>
                <a:gd name="T24" fmla="*/ 10 w 136"/>
                <a:gd name="T25" fmla="*/ 278 h 412"/>
                <a:gd name="T26" fmla="*/ 4 w 136"/>
                <a:gd name="T27" fmla="*/ 314 h 412"/>
                <a:gd name="T28" fmla="*/ 4 w 136"/>
                <a:gd name="T29" fmla="*/ 348 h 412"/>
                <a:gd name="T30" fmla="*/ 4 w 136"/>
                <a:gd name="T31" fmla="*/ 348 h 412"/>
                <a:gd name="T32" fmla="*/ 4 w 136"/>
                <a:gd name="T33" fmla="*/ 374 h 412"/>
                <a:gd name="T34" fmla="*/ 8 w 136"/>
                <a:gd name="T35" fmla="*/ 394 h 412"/>
                <a:gd name="T36" fmla="*/ 8 w 136"/>
                <a:gd name="T37" fmla="*/ 394 h 412"/>
                <a:gd name="T38" fmla="*/ 10 w 136"/>
                <a:gd name="T39" fmla="*/ 412 h 412"/>
                <a:gd name="T40" fmla="*/ 10 w 136"/>
                <a:gd name="T41" fmla="*/ 412 h 412"/>
                <a:gd name="T42" fmla="*/ 8 w 136"/>
                <a:gd name="T43" fmla="*/ 408 h 412"/>
                <a:gd name="T44" fmla="*/ 8 w 136"/>
                <a:gd name="T45" fmla="*/ 408 h 412"/>
                <a:gd name="T46" fmla="*/ 4 w 136"/>
                <a:gd name="T47" fmla="*/ 394 h 412"/>
                <a:gd name="T48" fmla="*/ 4 w 136"/>
                <a:gd name="T49" fmla="*/ 394 h 412"/>
                <a:gd name="T50" fmla="*/ 2 w 136"/>
                <a:gd name="T51" fmla="*/ 374 h 412"/>
                <a:gd name="T52" fmla="*/ 0 w 136"/>
                <a:gd name="T53" fmla="*/ 348 h 412"/>
                <a:gd name="T54" fmla="*/ 0 w 136"/>
                <a:gd name="T55" fmla="*/ 348 h 412"/>
                <a:gd name="T56" fmla="*/ 0 w 136"/>
                <a:gd name="T57" fmla="*/ 314 h 412"/>
                <a:gd name="T58" fmla="*/ 4 w 136"/>
                <a:gd name="T59" fmla="*/ 276 h 412"/>
                <a:gd name="T60" fmla="*/ 4 w 136"/>
                <a:gd name="T61" fmla="*/ 276 h 412"/>
                <a:gd name="T62" fmla="*/ 14 w 136"/>
                <a:gd name="T63" fmla="*/ 236 h 412"/>
                <a:gd name="T64" fmla="*/ 28 w 136"/>
                <a:gd name="T65" fmla="*/ 194 h 412"/>
                <a:gd name="T66" fmla="*/ 28 w 136"/>
                <a:gd name="T67" fmla="*/ 194 h 412"/>
                <a:gd name="T68" fmla="*/ 46 w 136"/>
                <a:gd name="T69" fmla="*/ 152 h 412"/>
                <a:gd name="T70" fmla="*/ 64 w 136"/>
                <a:gd name="T71" fmla="*/ 114 h 412"/>
                <a:gd name="T72" fmla="*/ 82 w 136"/>
                <a:gd name="T73" fmla="*/ 82 h 412"/>
                <a:gd name="T74" fmla="*/ 100 w 136"/>
                <a:gd name="T75" fmla="*/ 54 h 412"/>
                <a:gd name="T76" fmla="*/ 100 w 136"/>
                <a:gd name="T77" fmla="*/ 54 h 412"/>
                <a:gd name="T78" fmla="*/ 126 w 136"/>
                <a:gd name="T79" fmla="*/ 14 h 412"/>
                <a:gd name="T80" fmla="*/ 126 w 136"/>
                <a:gd name="T81" fmla="*/ 14 h 412"/>
                <a:gd name="T82" fmla="*/ 136 w 136"/>
                <a:gd name="T83" fmla="*/ 0 h 412"/>
                <a:gd name="T84" fmla="*/ 136 w 136"/>
                <a:gd name="T8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412">
                  <a:moveTo>
                    <a:pt x="136" y="0"/>
                  </a:moveTo>
                  <a:lnTo>
                    <a:pt x="136" y="0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68" y="118"/>
                  </a:lnTo>
                  <a:lnTo>
                    <a:pt x="50" y="154"/>
                  </a:lnTo>
                  <a:lnTo>
                    <a:pt x="34" y="196"/>
                  </a:lnTo>
                  <a:lnTo>
                    <a:pt x="34" y="196"/>
                  </a:lnTo>
                  <a:lnTo>
                    <a:pt x="20" y="23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4" y="314"/>
                  </a:lnTo>
                  <a:lnTo>
                    <a:pt x="4" y="348"/>
                  </a:lnTo>
                  <a:lnTo>
                    <a:pt x="4" y="348"/>
                  </a:lnTo>
                  <a:lnTo>
                    <a:pt x="4" y="374"/>
                  </a:lnTo>
                  <a:lnTo>
                    <a:pt x="8" y="394"/>
                  </a:lnTo>
                  <a:lnTo>
                    <a:pt x="8" y="394"/>
                  </a:lnTo>
                  <a:lnTo>
                    <a:pt x="10" y="412"/>
                  </a:lnTo>
                  <a:lnTo>
                    <a:pt x="10" y="412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4" y="394"/>
                  </a:lnTo>
                  <a:lnTo>
                    <a:pt x="4" y="394"/>
                  </a:lnTo>
                  <a:lnTo>
                    <a:pt x="2" y="374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14"/>
                  </a:lnTo>
                  <a:lnTo>
                    <a:pt x="4" y="276"/>
                  </a:lnTo>
                  <a:lnTo>
                    <a:pt x="4" y="276"/>
                  </a:lnTo>
                  <a:lnTo>
                    <a:pt x="14" y="236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46" y="152"/>
                  </a:lnTo>
                  <a:lnTo>
                    <a:pt x="64" y="114"/>
                  </a:lnTo>
                  <a:lnTo>
                    <a:pt x="82" y="8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26" y="14"/>
                  </a:lnTo>
                  <a:lnTo>
                    <a:pt x="126" y="14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EB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1"/>
            <p:cNvSpPr>
              <a:spLocks/>
            </p:cNvSpPr>
            <p:nvPr/>
          </p:nvSpPr>
          <p:spPr bwMode="auto">
            <a:xfrm>
              <a:off x="8153401" y="100013"/>
              <a:ext cx="203200" cy="238125"/>
            </a:xfrm>
            <a:custGeom>
              <a:avLst/>
              <a:gdLst>
                <a:gd name="T0" fmla="*/ 0 w 128"/>
                <a:gd name="T1" fmla="*/ 126 h 150"/>
                <a:gd name="T2" fmla="*/ 0 w 128"/>
                <a:gd name="T3" fmla="*/ 126 h 150"/>
                <a:gd name="T4" fmla="*/ 6 w 128"/>
                <a:gd name="T5" fmla="*/ 130 h 150"/>
                <a:gd name="T6" fmla="*/ 20 w 128"/>
                <a:gd name="T7" fmla="*/ 138 h 150"/>
                <a:gd name="T8" fmla="*/ 42 w 128"/>
                <a:gd name="T9" fmla="*/ 146 h 150"/>
                <a:gd name="T10" fmla="*/ 54 w 128"/>
                <a:gd name="T11" fmla="*/ 148 h 150"/>
                <a:gd name="T12" fmla="*/ 68 w 128"/>
                <a:gd name="T13" fmla="*/ 150 h 150"/>
                <a:gd name="T14" fmla="*/ 68 w 128"/>
                <a:gd name="T15" fmla="*/ 150 h 150"/>
                <a:gd name="T16" fmla="*/ 74 w 128"/>
                <a:gd name="T17" fmla="*/ 148 h 150"/>
                <a:gd name="T18" fmla="*/ 82 w 128"/>
                <a:gd name="T19" fmla="*/ 144 h 150"/>
                <a:gd name="T20" fmla="*/ 88 w 128"/>
                <a:gd name="T21" fmla="*/ 136 h 150"/>
                <a:gd name="T22" fmla="*/ 92 w 128"/>
                <a:gd name="T23" fmla="*/ 128 h 150"/>
                <a:gd name="T24" fmla="*/ 102 w 128"/>
                <a:gd name="T25" fmla="*/ 102 h 150"/>
                <a:gd name="T26" fmla="*/ 112 w 128"/>
                <a:gd name="T27" fmla="*/ 76 h 150"/>
                <a:gd name="T28" fmla="*/ 118 w 128"/>
                <a:gd name="T29" fmla="*/ 48 h 150"/>
                <a:gd name="T30" fmla="*/ 124 w 128"/>
                <a:gd name="T31" fmla="*/ 22 h 150"/>
                <a:gd name="T32" fmla="*/ 128 w 128"/>
                <a:gd name="T33" fmla="*/ 0 h 150"/>
                <a:gd name="T34" fmla="*/ 0 w 128"/>
                <a:gd name="T35" fmla="*/ 12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50">
                  <a:moveTo>
                    <a:pt x="0" y="126"/>
                  </a:moveTo>
                  <a:lnTo>
                    <a:pt x="0" y="126"/>
                  </a:lnTo>
                  <a:lnTo>
                    <a:pt x="6" y="130"/>
                  </a:lnTo>
                  <a:lnTo>
                    <a:pt x="20" y="138"/>
                  </a:lnTo>
                  <a:lnTo>
                    <a:pt x="42" y="146"/>
                  </a:lnTo>
                  <a:lnTo>
                    <a:pt x="54" y="148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4" y="148"/>
                  </a:lnTo>
                  <a:lnTo>
                    <a:pt x="82" y="144"/>
                  </a:lnTo>
                  <a:lnTo>
                    <a:pt x="88" y="136"/>
                  </a:lnTo>
                  <a:lnTo>
                    <a:pt x="92" y="128"/>
                  </a:lnTo>
                  <a:lnTo>
                    <a:pt x="102" y="102"/>
                  </a:lnTo>
                  <a:lnTo>
                    <a:pt x="112" y="76"/>
                  </a:lnTo>
                  <a:lnTo>
                    <a:pt x="118" y="48"/>
                  </a:lnTo>
                  <a:lnTo>
                    <a:pt x="124" y="22"/>
                  </a:lnTo>
                  <a:lnTo>
                    <a:pt x="128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2"/>
            <p:cNvSpPr>
              <a:spLocks/>
            </p:cNvSpPr>
            <p:nvPr/>
          </p:nvSpPr>
          <p:spPr bwMode="auto">
            <a:xfrm>
              <a:off x="7854951" y="1163638"/>
              <a:ext cx="73025" cy="149225"/>
            </a:xfrm>
            <a:custGeom>
              <a:avLst/>
              <a:gdLst>
                <a:gd name="T0" fmla="*/ 44 w 46"/>
                <a:gd name="T1" fmla="*/ 0 h 94"/>
                <a:gd name="T2" fmla="*/ 44 w 46"/>
                <a:gd name="T3" fmla="*/ 0 h 94"/>
                <a:gd name="T4" fmla="*/ 44 w 46"/>
                <a:gd name="T5" fmla="*/ 4 h 94"/>
                <a:gd name="T6" fmla="*/ 46 w 46"/>
                <a:gd name="T7" fmla="*/ 16 h 94"/>
                <a:gd name="T8" fmla="*/ 46 w 46"/>
                <a:gd name="T9" fmla="*/ 16 h 94"/>
                <a:gd name="T10" fmla="*/ 44 w 46"/>
                <a:gd name="T11" fmla="*/ 32 h 94"/>
                <a:gd name="T12" fmla="*/ 40 w 46"/>
                <a:gd name="T13" fmla="*/ 42 h 94"/>
                <a:gd name="T14" fmla="*/ 36 w 46"/>
                <a:gd name="T15" fmla="*/ 54 h 94"/>
                <a:gd name="T16" fmla="*/ 36 w 46"/>
                <a:gd name="T17" fmla="*/ 54 h 94"/>
                <a:gd name="T18" fmla="*/ 32 w 46"/>
                <a:gd name="T19" fmla="*/ 64 h 94"/>
                <a:gd name="T20" fmla="*/ 26 w 46"/>
                <a:gd name="T21" fmla="*/ 72 h 94"/>
                <a:gd name="T22" fmla="*/ 14 w 46"/>
                <a:gd name="T23" fmla="*/ 86 h 94"/>
                <a:gd name="T24" fmla="*/ 14 w 46"/>
                <a:gd name="T25" fmla="*/ 86 h 94"/>
                <a:gd name="T26" fmla="*/ 4 w 46"/>
                <a:gd name="T27" fmla="*/ 92 h 94"/>
                <a:gd name="T28" fmla="*/ 0 w 46"/>
                <a:gd name="T29" fmla="*/ 94 h 94"/>
                <a:gd name="T30" fmla="*/ 0 w 46"/>
                <a:gd name="T31" fmla="*/ 94 h 94"/>
                <a:gd name="T32" fmla="*/ 4 w 46"/>
                <a:gd name="T33" fmla="*/ 90 h 94"/>
                <a:gd name="T34" fmla="*/ 12 w 46"/>
                <a:gd name="T35" fmla="*/ 82 h 94"/>
                <a:gd name="T36" fmla="*/ 12 w 46"/>
                <a:gd name="T37" fmla="*/ 82 h 94"/>
                <a:gd name="T38" fmla="*/ 22 w 46"/>
                <a:gd name="T39" fmla="*/ 68 h 94"/>
                <a:gd name="T40" fmla="*/ 32 w 46"/>
                <a:gd name="T41" fmla="*/ 50 h 94"/>
                <a:gd name="T42" fmla="*/ 32 w 46"/>
                <a:gd name="T43" fmla="*/ 50 h 94"/>
                <a:gd name="T44" fmla="*/ 38 w 46"/>
                <a:gd name="T45" fmla="*/ 32 h 94"/>
                <a:gd name="T46" fmla="*/ 42 w 46"/>
                <a:gd name="T47" fmla="*/ 16 h 94"/>
                <a:gd name="T48" fmla="*/ 42 w 46"/>
                <a:gd name="T49" fmla="*/ 16 h 94"/>
                <a:gd name="T50" fmla="*/ 42 w 46"/>
                <a:gd name="T51" fmla="*/ 4 h 94"/>
                <a:gd name="T52" fmla="*/ 44 w 46"/>
                <a:gd name="T53" fmla="*/ 0 h 94"/>
                <a:gd name="T54" fmla="*/ 44 w 46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4">
                  <a:moveTo>
                    <a:pt x="44" y="0"/>
                  </a:moveTo>
                  <a:lnTo>
                    <a:pt x="44" y="0"/>
                  </a:lnTo>
                  <a:lnTo>
                    <a:pt x="44" y="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32"/>
                  </a:lnTo>
                  <a:lnTo>
                    <a:pt x="40" y="4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2" y="64"/>
                  </a:lnTo>
                  <a:lnTo>
                    <a:pt x="26" y="7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4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22" y="6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8" y="32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93"/>
            <p:cNvSpPr>
              <a:spLocks/>
            </p:cNvSpPr>
            <p:nvPr/>
          </p:nvSpPr>
          <p:spPr bwMode="auto">
            <a:xfrm>
              <a:off x="7931151" y="1357314"/>
              <a:ext cx="314325" cy="1114425"/>
            </a:xfrm>
            <a:custGeom>
              <a:avLst/>
              <a:gdLst>
                <a:gd name="T0" fmla="*/ 0 w 198"/>
                <a:gd name="T1" fmla="*/ 0 h 702"/>
                <a:gd name="T2" fmla="*/ 0 w 198"/>
                <a:gd name="T3" fmla="*/ 0 h 702"/>
                <a:gd name="T4" fmla="*/ 4 w 198"/>
                <a:gd name="T5" fmla="*/ 6 h 702"/>
                <a:gd name="T6" fmla="*/ 4 w 198"/>
                <a:gd name="T7" fmla="*/ 6 h 702"/>
                <a:gd name="T8" fmla="*/ 18 w 198"/>
                <a:gd name="T9" fmla="*/ 22 h 702"/>
                <a:gd name="T10" fmla="*/ 18 w 198"/>
                <a:gd name="T11" fmla="*/ 22 h 702"/>
                <a:gd name="T12" fmla="*/ 40 w 198"/>
                <a:gd name="T13" fmla="*/ 48 h 702"/>
                <a:gd name="T14" fmla="*/ 68 w 198"/>
                <a:gd name="T15" fmla="*/ 86 h 702"/>
                <a:gd name="T16" fmla="*/ 68 w 198"/>
                <a:gd name="T17" fmla="*/ 86 h 702"/>
                <a:gd name="T18" fmla="*/ 100 w 198"/>
                <a:gd name="T19" fmla="*/ 132 h 702"/>
                <a:gd name="T20" fmla="*/ 116 w 198"/>
                <a:gd name="T21" fmla="*/ 158 h 702"/>
                <a:gd name="T22" fmla="*/ 132 w 198"/>
                <a:gd name="T23" fmla="*/ 188 h 702"/>
                <a:gd name="T24" fmla="*/ 132 w 198"/>
                <a:gd name="T25" fmla="*/ 188 h 702"/>
                <a:gd name="T26" fmla="*/ 146 w 198"/>
                <a:gd name="T27" fmla="*/ 218 h 702"/>
                <a:gd name="T28" fmla="*/ 160 w 198"/>
                <a:gd name="T29" fmla="*/ 252 h 702"/>
                <a:gd name="T30" fmla="*/ 160 w 198"/>
                <a:gd name="T31" fmla="*/ 252 h 702"/>
                <a:gd name="T32" fmla="*/ 170 w 198"/>
                <a:gd name="T33" fmla="*/ 290 h 702"/>
                <a:gd name="T34" fmla="*/ 176 w 198"/>
                <a:gd name="T35" fmla="*/ 326 h 702"/>
                <a:gd name="T36" fmla="*/ 176 w 198"/>
                <a:gd name="T37" fmla="*/ 326 h 702"/>
                <a:gd name="T38" fmla="*/ 186 w 198"/>
                <a:gd name="T39" fmla="*/ 402 h 702"/>
                <a:gd name="T40" fmla="*/ 194 w 198"/>
                <a:gd name="T41" fmla="*/ 472 h 702"/>
                <a:gd name="T42" fmla="*/ 198 w 198"/>
                <a:gd name="T43" fmla="*/ 536 h 702"/>
                <a:gd name="T44" fmla="*/ 198 w 198"/>
                <a:gd name="T45" fmla="*/ 592 h 702"/>
                <a:gd name="T46" fmla="*/ 198 w 198"/>
                <a:gd name="T47" fmla="*/ 592 h 702"/>
                <a:gd name="T48" fmla="*/ 198 w 198"/>
                <a:gd name="T49" fmla="*/ 638 h 702"/>
                <a:gd name="T50" fmla="*/ 198 w 198"/>
                <a:gd name="T51" fmla="*/ 674 h 702"/>
                <a:gd name="T52" fmla="*/ 198 w 198"/>
                <a:gd name="T53" fmla="*/ 674 h 702"/>
                <a:gd name="T54" fmla="*/ 196 w 198"/>
                <a:gd name="T55" fmla="*/ 694 h 702"/>
                <a:gd name="T56" fmla="*/ 196 w 198"/>
                <a:gd name="T57" fmla="*/ 694 h 702"/>
                <a:gd name="T58" fmla="*/ 196 w 198"/>
                <a:gd name="T59" fmla="*/ 702 h 702"/>
                <a:gd name="T60" fmla="*/ 196 w 198"/>
                <a:gd name="T61" fmla="*/ 702 h 702"/>
                <a:gd name="T62" fmla="*/ 196 w 198"/>
                <a:gd name="T63" fmla="*/ 694 h 702"/>
                <a:gd name="T64" fmla="*/ 196 w 198"/>
                <a:gd name="T65" fmla="*/ 694 h 702"/>
                <a:gd name="T66" fmla="*/ 196 w 198"/>
                <a:gd name="T67" fmla="*/ 672 h 702"/>
                <a:gd name="T68" fmla="*/ 196 w 198"/>
                <a:gd name="T69" fmla="*/ 672 h 702"/>
                <a:gd name="T70" fmla="*/ 194 w 198"/>
                <a:gd name="T71" fmla="*/ 592 h 702"/>
                <a:gd name="T72" fmla="*/ 194 w 198"/>
                <a:gd name="T73" fmla="*/ 592 h 702"/>
                <a:gd name="T74" fmla="*/ 192 w 198"/>
                <a:gd name="T75" fmla="*/ 536 h 702"/>
                <a:gd name="T76" fmla="*/ 188 w 198"/>
                <a:gd name="T77" fmla="*/ 474 h 702"/>
                <a:gd name="T78" fmla="*/ 182 w 198"/>
                <a:gd name="T79" fmla="*/ 402 h 702"/>
                <a:gd name="T80" fmla="*/ 170 w 198"/>
                <a:gd name="T81" fmla="*/ 328 h 702"/>
                <a:gd name="T82" fmla="*/ 170 w 198"/>
                <a:gd name="T83" fmla="*/ 328 h 702"/>
                <a:gd name="T84" fmla="*/ 164 w 198"/>
                <a:gd name="T85" fmla="*/ 290 h 702"/>
                <a:gd name="T86" fmla="*/ 154 w 198"/>
                <a:gd name="T87" fmla="*/ 254 h 702"/>
                <a:gd name="T88" fmla="*/ 154 w 198"/>
                <a:gd name="T89" fmla="*/ 254 h 702"/>
                <a:gd name="T90" fmla="*/ 142 w 198"/>
                <a:gd name="T91" fmla="*/ 222 h 702"/>
                <a:gd name="T92" fmla="*/ 126 w 198"/>
                <a:gd name="T93" fmla="*/ 190 h 702"/>
                <a:gd name="T94" fmla="*/ 126 w 198"/>
                <a:gd name="T95" fmla="*/ 190 h 702"/>
                <a:gd name="T96" fmla="*/ 112 w 198"/>
                <a:gd name="T97" fmla="*/ 160 h 702"/>
                <a:gd name="T98" fmla="*/ 96 w 198"/>
                <a:gd name="T99" fmla="*/ 134 h 702"/>
                <a:gd name="T100" fmla="*/ 64 w 198"/>
                <a:gd name="T101" fmla="*/ 88 h 702"/>
                <a:gd name="T102" fmla="*/ 64 w 198"/>
                <a:gd name="T103" fmla="*/ 88 h 702"/>
                <a:gd name="T104" fmla="*/ 18 w 198"/>
                <a:gd name="T105" fmla="*/ 24 h 702"/>
                <a:gd name="T106" fmla="*/ 18 w 198"/>
                <a:gd name="T107" fmla="*/ 24 h 702"/>
                <a:gd name="T108" fmla="*/ 4 w 198"/>
                <a:gd name="T109" fmla="*/ 6 h 702"/>
                <a:gd name="T110" fmla="*/ 4 w 198"/>
                <a:gd name="T111" fmla="*/ 6 h 702"/>
                <a:gd name="T112" fmla="*/ 0 w 198"/>
                <a:gd name="T113" fmla="*/ 0 h 702"/>
                <a:gd name="T114" fmla="*/ 0 w 198"/>
                <a:gd name="T115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702">
                  <a:moveTo>
                    <a:pt x="0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40" y="48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100" y="132"/>
                  </a:lnTo>
                  <a:lnTo>
                    <a:pt x="116" y="158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46" y="218"/>
                  </a:lnTo>
                  <a:lnTo>
                    <a:pt x="160" y="252"/>
                  </a:lnTo>
                  <a:lnTo>
                    <a:pt x="160" y="252"/>
                  </a:lnTo>
                  <a:lnTo>
                    <a:pt x="170" y="290"/>
                  </a:lnTo>
                  <a:lnTo>
                    <a:pt x="176" y="326"/>
                  </a:lnTo>
                  <a:lnTo>
                    <a:pt x="176" y="326"/>
                  </a:lnTo>
                  <a:lnTo>
                    <a:pt x="186" y="402"/>
                  </a:lnTo>
                  <a:lnTo>
                    <a:pt x="194" y="472"/>
                  </a:lnTo>
                  <a:lnTo>
                    <a:pt x="198" y="536"/>
                  </a:lnTo>
                  <a:lnTo>
                    <a:pt x="198" y="592"/>
                  </a:lnTo>
                  <a:lnTo>
                    <a:pt x="198" y="592"/>
                  </a:lnTo>
                  <a:lnTo>
                    <a:pt x="198" y="638"/>
                  </a:lnTo>
                  <a:lnTo>
                    <a:pt x="198" y="674"/>
                  </a:lnTo>
                  <a:lnTo>
                    <a:pt x="198" y="674"/>
                  </a:lnTo>
                  <a:lnTo>
                    <a:pt x="196" y="694"/>
                  </a:lnTo>
                  <a:lnTo>
                    <a:pt x="196" y="694"/>
                  </a:lnTo>
                  <a:lnTo>
                    <a:pt x="196" y="702"/>
                  </a:lnTo>
                  <a:lnTo>
                    <a:pt x="196" y="702"/>
                  </a:lnTo>
                  <a:lnTo>
                    <a:pt x="196" y="694"/>
                  </a:lnTo>
                  <a:lnTo>
                    <a:pt x="196" y="694"/>
                  </a:lnTo>
                  <a:lnTo>
                    <a:pt x="196" y="672"/>
                  </a:lnTo>
                  <a:lnTo>
                    <a:pt x="196" y="672"/>
                  </a:lnTo>
                  <a:lnTo>
                    <a:pt x="194" y="592"/>
                  </a:lnTo>
                  <a:lnTo>
                    <a:pt x="194" y="592"/>
                  </a:lnTo>
                  <a:lnTo>
                    <a:pt x="192" y="536"/>
                  </a:lnTo>
                  <a:lnTo>
                    <a:pt x="188" y="474"/>
                  </a:lnTo>
                  <a:lnTo>
                    <a:pt x="182" y="402"/>
                  </a:lnTo>
                  <a:lnTo>
                    <a:pt x="170" y="328"/>
                  </a:lnTo>
                  <a:lnTo>
                    <a:pt x="170" y="328"/>
                  </a:lnTo>
                  <a:lnTo>
                    <a:pt x="164" y="290"/>
                  </a:lnTo>
                  <a:lnTo>
                    <a:pt x="154" y="254"/>
                  </a:lnTo>
                  <a:lnTo>
                    <a:pt x="154" y="254"/>
                  </a:lnTo>
                  <a:lnTo>
                    <a:pt x="142" y="222"/>
                  </a:lnTo>
                  <a:lnTo>
                    <a:pt x="126" y="190"/>
                  </a:lnTo>
                  <a:lnTo>
                    <a:pt x="126" y="190"/>
                  </a:lnTo>
                  <a:lnTo>
                    <a:pt x="112" y="160"/>
                  </a:lnTo>
                  <a:lnTo>
                    <a:pt x="96" y="134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94"/>
            <p:cNvSpPr>
              <a:spLocks/>
            </p:cNvSpPr>
            <p:nvPr/>
          </p:nvSpPr>
          <p:spPr bwMode="auto">
            <a:xfrm>
              <a:off x="8169276" y="1223963"/>
              <a:ext cx="22225" cy="57150"/>
            </a:xfrm>
            <a:custGeom>
              <a:avLst/>
              <a:gdLst>
                <a:gd name="T0" fmla="*/ 2 w 14"/>
                <a:gd name="T1" fmla="*/ 0 h 36"/>
                <a:gd name="T2" fmla="*/ 2 w 14"/>
                <a:gd name="T3" fmla="*/ 0 h 36"/>
                <a:gd name="T4" fmla="*/ 4 w 14"/>
                <a:gd name="T5" fmla="*/ 4 h 36"/>
                <a:gd name="T6" fmla="*/ 8 w 14"/>
                <a:gd name="T7" fmla="*/ 18 h 36"/>
                <a:gd name="T8" fmla="*/ 8 w 14"/>
                <a:gd name="T9" fmla="*/ 18 h 36"/>
                <a:gd name="T10" fmla="*/ 14 w 14"/>
                <a:gd name="T11" fmla="*/ 30 h 36"/>
                <a:gd name="T12" fmla="*/ 14 w 14"/>
                <a:gd name="T13" fmla="*/ 36 h 36"/>
                <a:gd name="T14" fmla="*/ 14 w 14"/>
                <a:gd name="T15" fmla="*/ 36 h 36"/>
                <a:gd name="T16" fmla="*/ 14 w 14"/>
                <a:gd name="T17" fmla="*/ 36 h 36"/>
                <a:gd name="T18" fmla="*/ 10 w 14"/>
                <a:gd name="T19" fmla="*/ 32 h 36"/>
                <a:gd name="T20" fmla="*/ 6 w 14"/>
                <a:gd name="T21" fmla="*/ 28 h 36"/>
                <a:gd name="T22" fmla="*/ 2 w 14"/>
                <a:gd name="T23" fmla="*/ 20 h 36"/>
                <a:gd name="T24" fmla="*/ 2 w 14"/>
                <a:gd name="T25" fmla="*/ 20 h 36"/>
                <a:gd name="T26" fmla="*/ 0 w 14"/>
                <a:gd name="T27" fmla="*/ 12 h 36"/>
                <a:gd name="T28" fmla="*/ 0 w 14"/>
                <a:gd name="T29" fmla="*/ 6 h 36"/>
                <a:gd name="T30" fmla="*/ 0 w 14"/>
                <a:gd name="T31" fmla="*/ 2 h 36"/>
                <a:gd name="T32" fmla="*/ 2 w 14"/>
                <a:gd name="T33" fmla="*/ 0 h 36"/>
                <a:gd name="T34" fmla="*/ 2 w 14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36">
                  <a:moveTo>
                    <a:pt x="2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3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95"/>
            <p:cNvSpPr>
              <a:spLocks/>
            </p:cNvSpPr>
            <p:nvPr/>
          </p:nvSpPr>
          <p:spPr bwMode="auto">
            <a:xfrm>
              <a:off x="8080376" y="1103313"/>
              <a:ext cx="69850" cy="63500"/>
            </a:xfrm>
            <a:custGeom>
              <a:avLst/>
              <a:gdLst>
                <a:gd name="T0" fmla="*/ 44 w 44"/>
                <a:gd name="T1" fmla="*/ 40 h 40"/>
                <a:gd name="T2" fmla="*/ 44 w 44"/>
                <a:gd name="T3" fmla="*/ 40 h 40"/>
                <a:gd name="T4" fmla="*/ 42 w 44"/>
                <a:gd name="T5" fmla="*/ 38 h 40"/>
                <a:gd name="T6" fmla="*/ 36 w 44"/>
                <a:gd name="T7" fmla="*/ 34 h 40"/>
                <a:gd name="T8" fmla="*/ 22 w 44"/>
                <a:gd name="T9" fmla="*/ 20 h 40"/>
                <a:gd name="T10" fmla="*/ 22 w 44"/>
                <a:gd name="T11" fmla="*/ 20 h 40"/>
                <a:gd name="T12" fmla="*/ 6 w 44"/>
                <a:gd name="T13" fmla="*/ 8 h 40"/>
                <a:gd name="T14" fmla="*/ 2 w 44"/>
                <a:gd name="T15" fmla="*/ 4 h 40"/>
                <a:gd name="T16" fmla="*/ 0 w 44"/>
                <a:gd name="T17" fmla="*/ 0 h 40"/>
                <a:gd name="T18" fmla="*/ 0 w 44"/>
                <a:gd name="T19" fmla="*/ 0 h 40"/>
                <a:gd name="T20" fmla="*/ 2 w 44"/>
                <a:gd name="T21" fmla="*/ 2 h 40"/>
                <a:gd name="T22" fmla="*/ 8 w 44"/>
                <a:gd name="T23" fmla="*/ 4 h 40"/>
                <a:gd name="T24" fmla="*/ 26 w 44"/>
                <a:gd name="T25" fmla="*/ 16 h 40"/>
                <a:gd name="T26" fmla="*/ 26 w 44"/>
                <a:gd name="T27" fmla="*/ 16 h 40"/>
                <a:gd name="T28" fmla="*/ 40 w 44"/>
                <a:gd name="T29" fmla="*/ 32 h 40"/>
                <a:gd name="T30" fmla="*/ 42 w 44"/>
                <a:gd name="T31" fmla="*/ 38 h 40"/>
                <a:gd name="T32" fmla="*/ 44 w 44"/>
                <a:gd name="T33" fmla="*/ 40 h 40"/>
                <a:gd name="T34" fmla="*/ 44 w 44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0">
                  <a:moveTo>
                    <a:pt x="44" y="40"/>
                  </a:moveTo>
                  <a:lnTo>
                    <a:pt x="44" y="40"/>
                  </a:lnTo>
                  <a:lnTo>
                    <a:pt x="42" y="38"/>
                  </a:lnTo>
                  <a:lnTo>
                    <a:pt x="36" y="34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8" y="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44" y="40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96"/>
            <p:cNvSpPr>
              <a:spLocks/>
            </p:cNvSpPr>
            <p:nvPr/>
          </p:nvSpPr>
          <p:spPr bwMode="auto">
            <a:xfrm>
              <a:off x="8245476" y="1227138"/>
              <a:ext cx="387350" cy="835025"/>
            </a:xfrm>
            <a:custGeom>
              <a:avLst/>
              <a:gdLst>
                <a:gd name="T0" fmla="*/ 0 w 244"/>
                <a:gd name="T1" fmla="*/ 22 h 526"/>
                <a:gd name="T2" fmla="*/ 6 w 244"/>
                <a:gd name="T3" fmla="*/ 18 h 526"/>
                <a:gd name="T4" fmla="*/ 26 w 244"/>
                <a:gd name="T5" fmla="*/ 10 h 526"/>
                <a:gd name="T6" fmla="*/ 60 w 244"/>
                <a:gd name="T7" fmla="*/ 2 h 526"/>
                <a:gd name="T8" fmla="*/ 106 w 244"/>
                <a:gd name="T9" fmla="*/ 0 h 526"/>
                <a:gd name="T10" fmla="*/ 132 w 244"/>
                <a:gd name="T11" fmla="*/ 2 h 526"/>
                <a:gd name="T12" fmla="*/ 160 w 244"/>
                <a:gd name="T13" fmla="*/ 10 h 526"/>
                <a:gd name="T14" fmla="*/ 190 w 244"/>
                <a:gd name="T15" fmla="*/ 22 h 526"/>
                <a:gd name="T16" fmla="*/ 216 w 244"/>
                <a:gd name="T17" fmla="*/ 42 h 526"/>
                <a:gd name="T18" fmla="*/ 228 w 244"/>
                <a:gd name="T19" fmla="*/ 56 h 526"/>
                <a:gd name="T20" fmla="*/ 236 w 244"/>
                <a:gd name="T21" fmla="*/ 72 h 526"/>
                <a:gd name="T22" fmla="*/ 244 w 244"/>
                <a:gd name="T23" fmla="*/ 108 h 526"/>
                <a:gd name="T24" fmla="*/ 244 w 244"/>
                <a:gd name="T25" fmla="*/ 144 h 526"/>
                <a:gd name="T26" fmla="*/ 242 w 244"/>
                <a:gd name="T27" fmla="*/ 184 h 526"/>
                <a:gd name="T28" fmla="*/ 240 w 244"/>
                <a:gd name="T29" fmla="*/ 202 h 526"/>
                <a:gd name="T30" fmla="*/ 230 w 244"/>
                <a:gd name="T31" fmla="*/ 240 h 526"/>
                <a:gd name="T32" fmla="*/ 224 w 244"/>
                <a:gd name="T33" fmla="*/ 258 h 526"/>
                <a:gd name="T34" fmla="*/ 196 w 244"/>
                <a:gd name="T35" fmla="*/ 322 h 526"/>
                <a:gd name="T36" fmla="*/ 146 w 244"/>
                <a:gd name="T37" fmla="*/ 430 h 526"/>
                <a:gd name="T38" fmla="*/ 126 w 244"/>
                <a:gd name="T39" fmla="*/ 472 h 526"/>
                <a:gd name="T40" fmla="*/ 110 w 244"/>
                <a:gd name="T41" fmla="*/ 502 h 526"/>
                <a:gd name="T42" fmla="*/ 100 w 244"/>
                <a:gd name="T43" fmla="*/ 520 h 526"/>
                <a:gd name="T44" fmla="*/ 94 w 244"/>
                <a:gd name="T45" fmla="*/ 526 h 526"/>
                <a:gd name="T46" fmla="*/ 98 w 244"/>
                <a:gd name="T47" fmla="*/ 520 h 526"/>
                <a:gd name="T48" fmla="*/ 108 w 244"/>
                <a:gd name="T49" fmla="*/ 502 h 526"/>
                <a:gd name="T50" fmla="*/ 142 w 244"/>
                <a:gd name="T51" fmla="*/ 428 h 526"/>
                <a:gd name="T52" fmla="*/ 190 w 244"/>
                <a:gd name="T53" fmla="*/ 320 h 526"/>
                <a:gd name="T54" fmla="*/ 218 w 244"/>
                <a:gd name="T55" fmla="*/ 256 h 526"/>
                <a:gd name="T56" fmla="*/ 230 w 244"/>
                <a:gd name="T57" fmla="*/ 220 h 526"/>
                <a:gd name="T58" fmla="*/ 236 w 244"/>
                <a:gd name="T59" fmla="*/ 182 h 526"/>
                <a:gd name="T60" fmla="*/ 238 w 244"/>
                <a:gd name="T61" fmla="*/ 144 h 526"/>
                <a:gd name="T62" fmla="*/ 238 w 244"/>
                <a:gd name="T63" fmla="*/ 108 h 526"/>
                <a:gd name="T64" fmla="*/ 234 w 244"/>
                <a:gd name="T65" fmla="*/ 90 h 526"/>
                <a:gd name="T66" fmla="*/ 230 w 244"/>
                <a:gd name="T67" fmla="*/ 74 h 526"/>
                <a:gd name="T68" fmla="*/ 212 w 244"/>
                <a:gd name="T69" fmla="*/ 46 h 526"/>
                <a:gd name="T70" fmla="*/ 200 w 244"/>
                <a:gd name="T71" fmla="*/ 36 h 526"/>
                <a:gd name="T72" fmla="*/ 174 w 244"/>
                <a:gd name="T73" fmla="*/ 20 h 526"/>
                <a:gd name="T74" fmla="*/ 160 w 244"/>
                <a:gd name="T75" fmla="*/ 14 h 526"/>
                <a:gd name="T76" fmla="*/ 106 w 244"/>
                <a:gd name="T77" fmla="*/ 4 h 526"/>
                <a:gd name="T78" fmla="*/ 82 w 244"/>
                <a:gd name="T79" fmla="*/ 4 h 526"/>
                <a:gd name="T80" fmla="*/ 42 w 244"/>
                <a:gd name="T81" fmla="*/ 8 h 526"/>
                <a:gd name="T82" fmla="*/ 26 w 244"/>
                <a:gd name="T83" fmla="*/ 12 h 526"/>
                <a:gd name="T84" fmla="*/ 0 w 244"/>
                <a:gd name="T85" fmla="*/ 2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4" h="526">
                  <a:moveTo>
                    <a:pt x="0" y="22"/>
                  </a:moveTo>
                  <a:lnTo>
                    <a:pt x="0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2" y="6"/>
                  </a:lnTo>
                  <a:lnTo>
                    <a:pt x="60" y="2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2" y="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76" y="14"/>
                  </a:lnTo>
                  <a:lnTo>
                    <a:pt x="190" y="22"/>
                  </a:lnTo>
                  <a:lnTo>
                    <a:pt x="204" y="3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28" y="56"/>
                  </a:lnTo>
                  <a:lnTo>
                    <a:pt x="236" y="72"/>
                  </a:lnTo>
                  <a:lnTo>
                    <a:pt x="236" y="72"/>
                  </a:lnTo>
                  <a:lnTo>
                    <a:pt x="240" y="90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84"/>
                  </a:lnTo>
                  <a:lnTo>
                    <a:pt x="242" y="184"/>
                  </a:lnTo>
                  <a:lnTo>
                    <a:pt x="240" y="202"/>
                  </a:lnTo>
                  <a:lnTo>
                    <a:pt x="236" y="222"/>
                  </a:lnTo>
                  <a:lnTo>
                    <a:pt x="230" y="24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10" y="290"/>
                  </a:lnTo>
                  <a:lnTo>
                    <a:pt x="196" y="322"/>
                  </a:lnTo>
                  <a:lnTo>
                    <a:pt x="196" y="322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26" y="472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100" y="520"/>
                  </a:lnTo>
                  <a:lnTo>
                    <a:pt x="100" y="520"/>
                  </a:lnTo>
                  <a:lnTo>
                    <a:pt x="94" y="526"/>
                  </a:lnTo>
                  <a:lnTo>
                    <a:pt x="94" y="526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8" y="502"/>
                  </a:lnTo>
                  <a:lnTo>
                    <a:pt x="108" y="502"/>
                  </a:lnTo>
                  <a:lnTo>
                    <a:pt x="142" y="428"/>
                  </a:lnTo>
                  <a:lnTo>
                    <a:pt x="142" y="428"/>
                  </a:lnTo>
                  <a:lnTo>
                    <a:pt x="190" y="320"/>
                  </a:lnTo>
                  <a:lnTo>
                    <a:pt x="190" y="320"/>
                  </a:lnTo>
                  <a:lnTo>
                    <a:pt x="204" y="288"/>
                  </a:lnTo>
                  <a:lnTo>
                    <a:pt x="218" y="256"/>
                  </a:lnTo>
                  <a:lnTo>
                    <a:pt x="218" y="256"/>
                  </a:lnTo>
                  <a:lnTo>
                    <a:pt x="230" y="220"/>
                  </a:lnTo>
                  <a:lnTo>
                    <a:pt x="234" y="202"/>
                  </a:lnTo>
                  <a:lnTo>
                    <a:pt x="236" y="182"/>
                  </a:lnTo>
                  <a:lnTo>
                    <a:pt x="236" y="182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34" y="90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22" y="58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00" y="36"/>
                  </a:lnTo>
                  <a:lnTo>
                    <a:pt x="186" y="26"/>
                  </a:lnTo>
                  <a:lnTo>
                    <a:pt x="174" y="20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32" y="6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82" y="4"/>
                  </a:lnTo>
                  <a:lnTo>
                    <a:pt x="60" y="6"/>
                  </a:lnTo>
                  <a:lnTo>
                    <a:pt x="42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7947026" y="360363"/>
              <a:ext cx="739775" cy="784225"/>
            </a:xfrm>
            <a:custGeom>
              <a:avLst/>
              <a:gdLst>
                <a:gd name="T0" fmla="*/ 0 w 466"/>
                <a:gd name="T1" fmla="*/ 108 h 494"/>
                <a:gd name="T2" fmla="*/ 16 w 466"/>
                <a:gd name="T3" fmla="*/ 208 h 494"/>
                <a:gd name="T4" fmla="*/ 38 w 466"/>
                <a:gd name="T5" fmla="*/ 296 h 494"/>
                <a:gd name="T6" fmla="*/ 60 w 466"/>
                <a:gd name="T7" fmla="*/ 356 h 494"/>
                <a:gd name="T8" fmla="*/ 88 w 466"/>
                <a:gd name="T9" fmla="*/ 406 h 494"/>
                <a:gd name="T10" fmla="*/ 114 w 466"/>
                <a:gd name="T11" fmla="*/ 436 h 494"/>
                <a:gd name="T12" fmla="*/ 134 w 466"/>
                <a:gd name="T13" fmla="*/ 448 h 494"/>
                <a:gd name="T14" fmla="*/ 144 w 466"/>
                <a:gd name="T15" fmla="*/ 454 h 494"/>
                <a:gd name="T16" fmla="*/ 192 w 466"/>
                <a:gd name="T17" fmla="*/ 466 h 494"/>
                <a:gd name="T18" fmla="*/ 296 w 466"/>
                <a:gd name="T19" fmla="*/ 484 h 494"/>
                <a:gd name="T20" fmla="*/ 432 w 466"/>
                <a:gd name="T21" fmla="*/ 492 h 494"/>
                <a:gd name="T22" fmla="*/ 466 w 466"/>
                <a:gd name="T23" fmla="*/ 494 h 494"/>
                <a:gd name="T24" fmla="*/ 466 w 466"/>
                <a:gd name="T25" fmla="*/ 490 h 494"/>
                <a:gd name="T26" fmla="*/ 446 w 466"/>
                <a:gd name="T27" fmla="*/ 476 h 494"/>
                <a:gd name="T28" fmla="*/ 386 w 466"/>
                <a:gd name="T29" fmla="*/ 454 h 494"/>
                <a:gd name="T30" fmla="*/ 262 w 466"/>
                <a:gd name="T31" fmla="*/ 420 h 494"/>
                <a:gd name="T32" fmla="*/ 234 w 466"/>
                <a:gd name="T33" fmla="*/ 414 h 494"/>
                <a:gd name="T34" fmla="*/ 228 w 466"/>
                <a:gd name="T35" fmla="*/ 410 h 494"/>
                <a:gd name="T36" fmla="*/ 194 w 466"/>
                <a:gd name="T37" fmla="*/ 378 h 494"/>
                <a:gd name="T38" fmla="*/ 172 w 466"/>
                <a:gd name="T39" fmla="*/ 350 h 494"/>
                <a:gd name="T40" fmla="*/ 150 w 466"/>
                <a:gd name="T41" fmla="*/ 310 h 494"/>
                <a:gd name="T42" fmla="*/ 132 w 466"/>
                <a:gd name="T43" fmla="*/ 260 h 494"/>
                <a:gd name="T44" fmla="*/ 118 w 466"/>
                <a:gd name="T45" fmla="*/ 196 h 494"/>
                <a:gd name="T46" fmla="*/ 116 w 466"/>
                <a:gd name="T47" fmla="*/ 120 h 494"/>
                <a:gd name="T48" fmla="*/ 116 w 466"/>
                <a:gd name="T49" fmla="*/ 106 h 494"/>
                <a:gd name="T50" fmla="*/ 114 w 466"/>
                <a:gd name="T51" fmla="*/ 92 h 494"/>
                <a:gd name="T52" fmla="*/ 102 w 466"/>
                <a:gd name="T53" fmla="*/ 46 h 494"/>
                <a:gd name="T54" fmla="*/ 88 w 466"/>
                <a:gd name="T55" fmla="*/ 18 h 494"/>
                <a:gd name="T56" fmla="*/ 70 w 466"/>
                <a:gd name="T57" fmla="*/ 4 h 494"/>
                <a:gd name="T58" fmla="*/ 56 w 466"/>
                <a:gd name="T59" fmla="*/ 0 h 494"/>
                <a:gd name="T60" fmla="*/ 48 w 466"/>
                <a:gd name="T61" fmla="*/ 0 h 494"/>
                <a:gd name="T62" fmla="*/ 28 w 466"/>
                <a:gd name="T63" fmla="*/ 6 h 494"/>
                <a:gd name="T64" fmla="*/ 14 w 466"/>
                <a:gd name="T65" fmla="*/ 20 h 494"/>
                <a:gd name="T66" fmla="*/ 6 w 466"/>
                <a:gd name="T67" fmla="*/ 38 h 494"/>
                <a:gd name="T68" fmla="*/ 0 w 466"/>
                <a:gd name="T69" fmla="*/ 76 h 494"/>
                <a:gd name="T70" fmla="*/ 0 w 466"/>
                <a:gd name="T71" fmla="*/ 10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494">
                  <a:moveTo>
                    <a:pt x="0" y="108"/>
                  </a:moveTo>
                  <a:lnTo>
                    <a:pt x="0" y="108"/>
                  </a:lnTo>
                  <a:lnTo>
                    <a:pt x="8" y="158"/>
                  </a:lnTo>
                  <a:lnTo>
                    <a:pt x="16" y="208"/>
                  </a:lnTo>
                  <a:lnTo>
                    <a:pt x="30" y="266"/>
                  </a:lnTo>
                  <a:lnTo>
                    <a:pt x="38" y="296"/>
                  </a:lnTo>
                  <a:lnTo>
                    <a:pt x="48" y="326"/>
                  </a:lnTo>
                  <a:lnTo>
                    <a:pt x="60" y="356"/>
                  </a:lnTo>
                  <a:lnTo>
                    <a:pt x="74" y="382"/>
                  </a:lnTo>
                  <a:lnTo>
                    <a:pt x="88" y="406"/>
                  </a:lnTo>
                  <a:lnTo>
                    <a:pt x="106" y="426"/>
                  </a:lnTo>
                  <a:lnTo>
                    <a:pt x="114" y="436"/>
                  </a:lnTo>
                  <a:lnTo>
                    <a:pt x="124" y="442"/>
                  </a:lnTo>
                  <a:lnTo>
                    <a:pt x="134" y="448"/>
                  </a:lnTo>
                  <a:lnTo>
                    <a:pt x="144" y="454"/>
                  </a:lnTo>
                  <a:lnTo>
                    <a:pt x="144" y="454"/>
                  </a:lnTo>
                  <a:lnTo>
                    <a:pt x="168" y="460"/>
                  </a:lnTo>
                  <a:lnTo>
                    <a:pt x="192" y="466"/>
                  </a:lnTo>
                  <a:lnTo>
                    <a:pt x="244" y="476"/>
                  </a:lnTo>
                  <a:lnTo>
                    <a:pt x="296" y="484"/>
                  </a:lnTo>
                  <a:lnTo>
                    <a:pt x="348" y="488"/>
                  </a:lnTo>
                  <a:lnTo>
                    <a:pt x="432" y="492"/>
                  </a:lnTo>
                  <a:lnTo>
                    <a:pt x="466" y="494"/>
                  </a:lnTo>
                  <a:lnTo>
                    <a:pt x="466" y="494"/>
                  </a:lnTo>
                  <a:lnTo>
                    <a:pt x="466" y="492"/>
                  </a:lnTo>
                  <a:lnTo>
                    <a:pt x="466" y="490"/>
                  </a:lnTo>
                  <a:lnTo>
                    <a:pt x="460" y="484"/>
                  </a:lnTo>
                  <a:lnTo>
                    <a:pt x="446" y="476"/>
                  </a:lnTo>
                  <a:lnTo>
                    <a:pt x="424" y="466"/>
                  </a:lnTo>
                  <a:lnTo>
                    <a:pt x="386" y="454"/>
                  </a:lnTo>
                  <a:lnTo>
                    <a:pt x="334" y="438"/>
                  </a:lnTo>
                  <a:lnTo>
                    <a:pt x="262" y="420"/>
                  </a:lnTo>
                  <a:lnTo>
                    <a:pt x="262" y="420"/>
                  </a:lnTo>
                  <a:lnTo>
                    <a:pt x="234" y="414"/>
                  </a:lnTo>
                  <a:lnTo>
                    <a:pt x="234" y="414"/>
                  </a:lnTo>
                  <a:lnTo>
                    <a:pt x="228" y="410"/>
                  </a:lnTo>
                  <a:lnTo>
                    <a:pt x="214" y="398"/>
                  </a:lnTo>
                  <a:lnTo>
                    <a:pt x="194" y="378"/>
                  </a:lnTo>
                  <a:lnTo>
                    <a:pt x="184" y="366"/>
                  </a:lnTo>
                  <a:lnTo>
                    <a:pt x="172" y="350"/>
                  </a:lnTo>
                  <a:lnTo>
                    <a:pt x="160" y="332"/>
                  </a:lnTo>
                  <a:lnTo>
                    <a:pt x="150" y="310"/>
                  </a:lnTo>
                  <a:lnTo>
                    <a:pt x="140" y="286"/>
                  </a:lnTo>
                  <a:lnTo>
                    <a:pt x="132" y="260"/>
                  </a:lnTo>
                  <a:lnTo>
                    <a:pt x="124" y="230"/>
                  </a:lnTo>
                  <a:lnTo>
                    <a:pt x="118" y="196"/>
                  </a:lnTo>
                  <a:lnTo>
                    <a:pt x="116" y="160"/>
                  </a:lnTo>
                  <a:lnTo>
                    <a:pt x="116" y="120"/>
                  </a:lnTo>
                  <a:lnTo>
                    <a:pt x="116" y="120"/>
                  </a:lnTo>
                  <a:lnTo>
                    <a:pt x="116" y="106"/>
                  </a:lnTo>
                  <a:lnTo>
                    <a:pt x="114" y="92"/>
                  </a:lnTo>
                  <a:lnTo>
                    <a:pt x="114" y="92"/>
                  </a:lnTo>
                  <a:lnTo>
                    <a:pt x="108" y="62"/>
                  </a:lnTo>
                  <a:lnTo>
                    <a:pt x="102" y="46"/>
                  </a:lnTo>
                  <a:lnTo>
                    <a:pt x="96" y="32"/>
                  </a:lnTo>
                  <a:lnTo>
                    <a:pt x="88" y="18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8"/>
                  </a:lnTo>
                  <a:lnTo>
                    <a:pt x="0" y="76"/>
                  </a:lnTo>
                  <a:lnTo>
                    <a:pt x="0" y="92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3010492" y="2516728"/>
            <a:ext cx="2108029" cy="2108029"/>
          </a:xfrm>
          <a:prstGeom prst="ellipse">
            <a:avLst/>
          </a:prstGeom>
          <a:noFill/>
          <a:ln w="6350">
            <a:solidFill>
              <a:srgbClr val="FEB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307303" y="2129194"/>
            <a:ext cx="1802400" cy="1802400"/>
          </a:xfrm>
          <a:prstGeom prst="ellipse">
            <a:avLst/>
          </a:prstGeom>
          <a:noFill/>
          <a:ln w="6350"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7161619" y="4847723"/>
            <a:ext cx="1347883" cy="1347883"/>
          </a:xfrm>
          <a:prstGeom prst="ellipse">
            <a:avLst/>
          </a:prstGeom>
          <a:noFill/>
          <a:ln w="6350">
            <a:solidFill>
              <a:srgbClr val="0F8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08966" y="4604038"/>
            <a:ext cx="823429" cy="511241"/>
            <a:chOff x="537566" y="4604038"/>
            <a:chExt cx="3294830" cy="511241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563530" y="4604038"/>
              <a:ext cx="268866" cy="508066"/>
            </a:xfrm>
            <a:prstGeom prst="line">
              <a:avLst/>
            </a:prstGeom>
            <a:ln>
              <a:solidFill>
                <a:srgbClr val="FEB6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7566" y="5115279"/>
              <a:ext cx="3025964" cy="0"/>
            </a:xfrm>
            <a:prstGeom prst="line">
              <a:avLst/>
            </a:prstGeom>
            <a:ln>
              <a:solidFill>
                <a:srgbClr val="FEB6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flipH="1" flipV="1">
            <a:off x="8432450" y="1646642"/>
            <a:ext cx="1089147" cy="511241"/>
            <a:chOff x="537566" y="4604038"/>
            <a:chExt cx="3294830" cy="511241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563530" y="4604038"/>
              <a:ext cx="268866" cy="508066"/>
            </a:xfrm>
            <a:prstGeom prst="line">
              <a:avLst/>
            </a:prstGeom>
            <a:ln>
              <a:solidFill>
                <a:srgbClr val="FF36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7566" y="5115279"/>
              <a:ext cx="3025964" cy="0"/>
            </a:xfrm>
            <a:prstGeom prst="line">
              <a:avLst/>
            </a:prstGeom>
            <a:ln>
              <a:solidFill>
                <a:srgbClr val="FF36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flipH="1" flipV="1">
            <a:off x="8432450" y="4699780"/>
            <a:ext cx="1089147" cy="511241"/>
            <a:chOff x="537566" y="4604038"/>
            <a:chExt cx="3294830" cy="511241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563530" y="4604038"/>
              <a:ext cx="268866" cy="508066"/>
            </a:xfrm>
            <a:prstGeom prst="line">
              <a:avLst/>
            </a:prstGeom>
            <a:ln>
              <a:solidFill>
                <a:srgbClr val="0F8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7566" y="5115279"/>
              <a:ext cx="3025964" cy="0"/>
            </a:xfrm>
            <a:prstGeom prst="line">
              <a:avLst/>
            </a:prstGeom>
            <a:ln>
              <a:solidFill>
                <a:srgbClr val="0F8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B90C-FB27-42EE-827D-4DD2EE7B2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5" y="4050611"/>
            <a:ext cx="2896389" cy="276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97" y="1617336"/>
            <a:ext cx="2701538" cy="233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97" y="4534507"/>
            <a:ext cx="2280831" cy="184731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54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STATISTICAL OUTPUT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5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4" y="1575269"/>
            <a:ext cx="5416428" cy="835122"/>
          </a:xfrm>
          <a:prstGeom prst="rect">
            <a:avLst/>
          </a:prstGeom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DATABOT PROCESSING</a:t>
            </a:r>
            <a:endParaRPr lang="en-US" sz="25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4" y="2935128"/>
            <a:ext cx="5416428" cy="963491"/>
          </a:xfrm>
          <a:prstGeom prst="rect">
            <a:avLst/>
          </a:prstGeom>
        </p:spPr>
      </p:pic>
      <p:sp>
        <p:nvSpPr>
          <p:cNvPr id="76" name="Title 1"/>
          <p:cNvSpPr txBox="1">
            <a:spLocks/>
          </p:cNvSpPr>
          <p:nvPr/>
        </p:nvSpPr>
        <p:spPr>
          <a:xfrm>
            <a:off x="-2494764" y="1723163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USER INPUT  </a:t>
            </a:r>
            <a:endParaRPr lang="en-US" sz="25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469315" y="3740273"/>
            <a:ext cx="1538654" cy="879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81193" y="3740273"/>
            <a:ext cx="44840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93658" y="3749065"/>
            <a:ext cx="31945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81801" y="3740273"/>
            <a:ext cx="4484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2778369" y="2367329"/>
            <a:ext cx="498861" cy="7287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-2353904" y="5117370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DATABOT OUTPUT  </a:t>
            </a:r>
            <a:endParaRPr lang="en-US" sz="2500" dirty="0"/>
          </a:p>
        </p:txBody>
      </p:sp>
      <p:sp>
        <p:nvSpPr>
          <p:cNvPr id="90" name="Down Arrow 89"/>
          <p:cNvSpPr/>
          <p:nvPr/>
        </p:nvSpPr>
        <p:spPr>
          <a:xfrm>
            <a:off x="2790097" y="3697890"/>
            <a:ext cx="498861" cy="1357479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4" y="5178463"/>
            <a:ext cx="5416428" cy="521981"/>
          </a:xfrm>
          <a:prstGeom prst="rect">
            <a:avLst/>
          </a:prstGeom>
        </p:spPr>
      </p:pic>
      <p:sp>
        <p:nvSpPr>
          <p:cNvPr id="9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88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STATISTICAL OUTPUT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500" u="sng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DATABOT PROCESSING</a:t>
            </a:r>
            <a:endParaRPr lang="en-US" sz="25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285" y="6586984"/>
            <a:ext cx="5416428" cy="963491"/>
          </a:xfrm>
          <a:prstGeom prst="rect">
            <a:avLst/>
          </a:prstGeom>
        </p:spPr>
      </p:pic>
      <p:sp>
        <p:nvSpPr>
          <p:cNvPr id="76" name="Title 1"/>
          <p:cNvSpPr txBox="1">
            <a:spLocks/>
          </p:cNvSpPr>
          <p:nvPr/>
        </p:nvSpPr>
        <p:spPr>
          <a:xfrm>
            <a:off x="-2494764" y="1723163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USER INPUT  </a:t>
            </a:r>
            <a:endParaRPr lang="en-US" sz="2500" dirty="0"/>
          </a:p>
        </p:txBody>
      </p:sp>
      <p:sp>
        <p:nvSpPr>
          <p:cNvPr id="23" name="Down Arrow 22"/>
          <p:cNvSpPr/>
          <p:nvPr/>
        </p:nvSpPr>
        <p:spPr>
          <a:xfrm>
            <a:off x="2778369" y="2367329"/>
            <a:ext cx="498861" cy="7287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-2353904" y="5235465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DATABOT OUTPUT  </a:t>
            </a:r>
            <a:endParaRPr lang="en-US" sz="2500" dirty="0"/>
          </a:p>
        </p:txBody>
      </p:sp>
      <p:sp>
        <p:nvSpPr>
          <p:cNvPr id="90" name="Down Arrow 89"/>
          <p:cNvSpPr/>
          <p:nvPr/>
        </p:nvSpPr>
        <p:spPr>
          <a:xfrm>
            <a:off x="2790097" y="3820983"/>
            <a:ext cx="498861" cy="134459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77" y="1646631"/>
            <a:ext cx="4923692" cy="7889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77" y="3021238"/>
            <a:ext cx="4905640" cy="7889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9513277" y="3666392"/>
            <a:ext cx="1285561" cy="1233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6269" y="3678727"/>
            <a:ext cx="39565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23753" y="3678727"/>
            <a:ext cx="6133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84376" y="3678727"/>
            <a:ext cx="589085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7" y="4538937"/>
            <a:ext cx="2698190" cy="2037222"/>
          </a:xfrm>
          <a:prstGeom prst="rect">
            <a:avLst/>
          </a:prstGeom>
        </p:spPr>
      </p:pic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3017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GRAPHICAL OUTPUT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38" y="177999"/>
            <a:ext cx="1167752" cy="469845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-2353904" y="3096107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500" u="sng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-2353904" y="2970682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DATABOT PROCESSING</a:t>
            </a:r>
            <a:endParaRPr lang="en-US" sz="2500" dirty="0"/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-2495982" y="1706925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USER INPUT  </a:t>
            </a:r>
            <a:endParaRPr lang="en-US" sz="2500" dirty="0"/>
          </a:p>
        </p:txBody>
      </p:sp>
      <p:sp>
        <p:nvSpPr>
          <p:cNvPr id="23" name="Down Arrow 22"/>
          <p:cNvSpPr/>
          <p:nvPr/>
        </p:nvSpPr>
        <p:spPr>
          <a:xfrm>
            <a:off x="2778369" y="2367329"/>
            <a:ext cx="498861" cy="644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-2246551" y="5074518"/>
            <a:ext cx="11047562" cy="64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82F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SAMPLE DATABOT OUTPUT  </a:t>
            </a:r>
            <a:endParaRPr lang="en-US" sz="2500" dirty="0"/>
          </a:p>
        </p:txBody>
      </p:sp>
      <p:sp>
        <p:nvSpPr>
          <p:cNvPr id="90" name="Down Arrow 89"/>
          <p:cNvSpPr/>
          <p:nvPr/>
        </p:nvSpPr>
        <p:spPr>
          <a:xfrm>
            <a:off x="2778369" y="3614848"/>
            <a:ext cx="498861" cy="133424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50" y="1694564"/>
            <a:ext cx="6065892" cy="672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50" y="2947522"/>
            <a:ext cx="6065892" cy="7248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162581" y="3525716"/>
            <a:ext cx="606670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78207" y="3525716"/>
            <a:ext cx="167054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39654" y="3525716"/>
            <a:ext cx="64183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85938" y="3525716"/>
            <a:ext cx="2129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26116" y="3525716"/>
            <a:ext cx="12221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0" y="3525716"/>
            <a:ext cx="3487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4671"/>
            <a:ext cx="4999892" cy="2623860"/>
          </a:xfrm>
          <a:prstGeom prst="rect">
            <a:avLst/>
          </a:prstGeom>
        </p:spPr>
      </p:pic>
      <p:sp>
        <p:nvSpPr>
          <p:cNvPr id="3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1417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519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PowerPoint Presentation</vt:lpstr>
      <vt:lpstr>OBJECTIVE</vt:lpstr>
      <vt:lpstr>MOTIVATION</vt:lpstr>
      <vt:lpstr>TECHNOLOGY</vt:lpstr>
      <vt:lpstr>TRENDS FAVORING DATABOT</vt:lpstr>
      <vt:lpstr>   SAMPLE OUTPUTS</vt:lpstr>
      <vt:lpstr>   STATISTICAL OUTPUT</vt:lpstr>
      <vt:lpstr>   STATISTICAL OUTPUT</vt:lpstr>
      <vt:lpstr>   GRAPHICAL OUTPUT</vt:lpstr>
      <vt:lpstr>   GRAPHICAL OUTPUT</vt:lpstr>
      <vt:lpstr>   GEOSPATIAL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aritra aritra</cp:lastModifiedBy>
  <cp:revision>252</cp:revision>
  <dcterms:created xsi:type="dcterms:W3CDTF">2019-05-15T09:27:28Z</dcterms:created>
  <dcterms:modified xsi:type="dcterms:W3CDTF">2019-06-21T07:38:48Z</dcterms:modified>
</cp:coreProperties>
</file>