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9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06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1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5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9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FBBF14-CC99-4700-83C8-49ED908FA54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8704-B2FD-46BA-808C-7E122D2C7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3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DBEE-6A4B-4019-908C-87EE4FAB0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226" y="2432115"/>
            <a:ext cx="9075640" cy="1270610"/>
          </a:xfrm>
        </p:spPr>
        <p:txBody>
          <a:bodyPr/>
          <a:lstStyle/>
          <a:p>
            <a:r>
              <a:rPr lang="en-US" b="1" dirty="0"/>
              <a:t>Workflow Elderly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069EC-3E83-4E55-A6F0-49326191E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186" y="3846137"/>
            <a:ext cx="7696814" cy="736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Created by </a:t>
            </a:r>
          </a:p>
          <a:p>
            <a:r>
              <a:rPr lang="en-US" sz="2400" b="1" dirty="0"/>
              <a:t>Codemap</a:t>
            </a:r>
          </a:p>
        </p:txBody>
      </p:sp>
    </p:spTree>
    <p:extLst>
      <p:ext uri="{BB962C8B-B14F-4D97-AF65-F5344CB8AC3E}">
        <p14:creationId xmlns:p14="http://schemas.microsoft.com/office/powerpoint/2010/main" val="198765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C868-7618-4934-8E06-7A775744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70" y="190361"/>
            <a:ext cx="9404723" cy="1400530"/>
          </a:xfrm>
        </p:spPr>
        <p:txBody>
          <a:bodyPr/>
          <a:lstStyle/>
          <a:p>
            <a:r>
              <a:rPr lang="en-US" sz="3000" dirty="0"/>
              <a:t>Technical Workflow of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A75455-1C2F-4633-8B2E-EB67967EBF31}"/>
              </a:ext>
            </a:extLst>
          </p:cNvPr>
          <p:cNvSpPr/>
          <p:nvPr/>
        </p:nvSpPr>
        <p:spPr>
          <a:xfrm>
            <a:off x="712970" y="2309568"/>
            <a:ext cx="2322461" cy="18759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Storing the data of users of app using Django users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87487B-20F2-4943-94C0-D59B6E24ECD5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035431" y="1730642"/>
            <a:ext cx="891972" cy="151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6CE96B4-6133-40C6-9F4B-A2D685ECB4BB}"/>
              </a:ext>
            </a:extLst>
          </p:cNvPr>
          <p:cNvSpPr/>
          <p:nvPr/>
        </p:nvSpPr>
        <p:spPr>
          <a:xfrm>
            <a:off x="3410036" y="4507585"/>
            <a:ext cx="1959132" cy="18562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Implementing AI for mental Health Detections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A79F8F-C60A-4E9D-B9A7-9BE3C702A7E7}"/>
              </a:ext>
            </a:extLst>
          </p:cNvPr>
          <p:cNvSpPr/>
          <p:nvPr/>
        </p:nvSpPr>
        <p:spPr>
          <a:xfrm>
            <a:off x="7864237" y="1738460"/>
            <a:ext cx="2222439" cy="16905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Creating</a:t>
            </a:r>
            <a:r>
              <a:rPr lang="en-US" dirty="0"/>
              <a:t> Blockchain Based EHR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C8CD0-63F5-429C-B9A2-62DD89B0EC46}"/>
              </a:ext>
            </a:extLst>
          </p:cNvPr>
          <p:cNvSpPr/>
          <p:nvPr/>
        </p:nvSpPr>
        <p:spPr>
          <a:xfrm>
            <a:off x="3927403" y="722148"/>
            <a:ext cx="3365369" cy="20169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Creating APIs and db population for usage of Doctors, Hospitals, Medicines, Firebase Health data etc.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EC8CAA-5BEE-4A7D-B718-E8C1C9C2161E}"/>
              </a:ext>
            </a:extLst>
          </p:cNvPr>
          <p:cNvCxnSpPr>
            <a:cxnSpLocks/>
          </p:cNvCxnSpPr>
          <p:nvPr/>
        </p:nvCxnSpPr>
        <p:spPr>
          <a:xfrm>
            <a:off x="2672102" y="4033102"/>
            <a:ext cx="726658" cy="128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B2709A-4767-4FDD-918C-16A8ACE65394}"/>
              </a:ext>
            </a:extLst>
          </p:cNvPr>
          <p:cNvCxnSpPr>
            <a:cxnSpLocks/>
          </p:cNvCxnSpPr>
          <p:nvPr/>
        </p:nvCxnSpPr>
        <p:spPr>
          <a:xfrm>
            <a:off x="7317240" y="1704008"/>
            <a:ext cx="546585" cy="60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6CEE11-0A85-40BE-AFDE-7E7370DDFCEA}"/>
              </a:ext>
            </a:extLst>
          </p:cNvPr>
          <p:cNvCxnSpPr>
            <a:cxnSpLocks/>
          </p:cNvCxnSpPr>
          <p:nvPr/>
        </p:nvCxnSpPr>
        <p:spPr>
          <a:xfrm>
            <a:off x="5388615" y="5482865"/>
            <a:ext cx="170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14E0344-B06E-45FA-A5B7-99509AD58AB1}"/>
              </a:ext>
            </a:extLst>
          </p:cNvPr>
          <p:cNvSpPr/>
          <p:nvPr/>
        </p:nvSpPr>
        <p:spPr>
          <a:xfrm>
            <a:off x="7097333" y="4685122"/>
            <a:ext cx="2593422" cy="167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Calling Facility and medication alert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AD6FAA-52B2-480A-9744-222B0360458A}"/>
              </a:ext>
            </a:extLst>
          </p:cNvPr>
          <p:cNvCxnSpPr>
            <a:cxnSpLocks/>
          </p:cNvCxnSpPr>
          <p:nvPr/>
        </p:nvCxnSpPr>
        <p:spPr>
          <a:xfrm flipV="1">
            <a:off x="9690755" y="4873658"/>
            <a:ext cx="1093509" cy="60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E45827C-EEC2-4A35-AF65-1CE38A653D3E}"/>
              </a:ext>
            </a:extLst>
          </p:cNvPr>
          <p:cNvSpPr/>
          <p:nvPr/>
        </p:nvSpPr>
        <p:spPr>
          <a:xfrm>
            <a:off x="9624768" y="2997723"/>
            <a:ext cx="2416400" cy="18759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Use of APIs as necessary and use it when it is needed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7AA5E7-3FCF-4A7D-B362-ADEAEAE31EB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610088" y="2739135"/>
            <a:ext cx="446867" cy="49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DC3F79C-CE8D-4D46-A26A-2BAE750A17E1}"/>
              </a:ext>
            </a:extLst>
          </p:cNvPr>
          <p:cNvSpPr/>
          <p:nvPr/>
        </p:nvSpPr>
        <p:spPr>
          <a:xfrm>
            <a:off x="4969985" y="3219160"/>
            <a:ext cx="3081193" cy="1717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APIs for usage of database for both Android and Web irrespective of language</a:t>
            </a:r>
          </a:p>
        </p:txBody>
      </p:sp>
    </p:spTree>
    <p:extLst>
      <p:ext uri="{BB962C8B-B14F-4D97-AF65-F5344CB8AC3E}">
        <p14:creationId xmlns:p14="http://schemas.microsoft.com/office/powerpoint/2010/main" val="20020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66AB2-9DCE-4A82-8ED1-39739FDA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9" y="1206631"/>
            <a:ext cx="9067267" cy="3985966"/>
          </a:xfrm>
        </p:spPr>
        <p:txBody>
          <a:bodyPr/>
          <a:lstStyle/>
          <a:p>
            <a:endParaRPr lang="en-US" dirty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sz="6600" dirty="0"/>
          </a:p>
          <a:p>
            <a:pPr marL="2743200" lvl="6" indent="0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6417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80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Workflow Elderly</vt:lpstr>
      <vt:lpstr>Technical Workflow of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Elderly</dc:title>
  <dc:creator>Lenovo</dc:creator>
  <cp:lastModifiedBy>Lenovo</cp:lastModifiedBy>
  <cp:revision>3</cp:revision>
  <dcterms:created xsi:type="dcterms:W3CDTF">2024-03-24T18:09:38Z</dcterms:created>
  <dcterms:modified xsi:type="dcterms:W3CDTF">2024-03-24T18:34:28Z</dcterms:modified>
</cp:coreProperties>
</file>