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3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0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0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562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9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3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4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aurograndi/airplane-crashes-since-1908/version/4#Airplane_Crashes_and_Fatalities_Since_1908.csv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-fars.nhtsa.dot.gov/Trends/TrendsGeneral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8679F-9311-4F9B-9099-6363C329E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Airline Industry Safety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C1CE-8F9C-4018-8881-B0182A1DB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/>
              <a:t>Executive Summary</a:t>
            </a:r>
          </a:p>
          <a:p>
            <a:pPr>
              <a:lnSpc>
                <a:spcPct val="120000"/>
              </a:lnSpc>
            </a:pPr>
            <a:r>
              <a:rPr lang="en-US" sz="2200"/>
              <a:t>Aritzi Piedras-Silva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lane on tarmac">
            <a:extLst>
              <a:ext uri="{FF2B5EF4-FFF2-40B4-BE49-F238E27FC236}">
                <a16:creationId xmlns:a16="http://schemas.microsoft.com/office/drawing/2014/main" id="{DF4DCCC2-4546-4830-AB5A-FADF5D5B1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2" r="12790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1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DF5CBC0-D1D5-4454-B8AC-33646645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880226"/>
            <a:ext cx="3227715" cy="994756"/>
          </a:xfrm>
        </p:spPr>
        <p:txBody>
          <a:bodyPr>
            <a:normAutofit fontScale="90000"/>
          </a:bodyPr>
          <a:lstStyle/>
          <a:p>
            <a:r>
              <a:rPr lang="en-US" dirty="0"/>
              <a:t>Fatalities in the past 100 years. 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D3A6EA7F-97D7-42BF-9F25-41225C6C1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640081"/>
            <a:ext cx="7393421" cy="553769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0D91E4-BACF-441E-8ECC-643B4B655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985819"/>
            <a:ext cx="3227715" cy="4110182"/>
          </a:xfrm>
        </p:spPr>
        <p:txBody>
          <a:bodyPr>
            <a:normAutofit/>
          </a:bodyPr>
          <a:lstStyle/>
          <a:p>
            <a:r>
              <a:rPr lang="en-US" sz="1800" dirty="0"/>
              <a:t>-Since 1990, the number of totally fatalities has continuously decreased. Even with 2001 nation’s terrorist attack – the overall fatalities dropped by nearly 50%.  </a:t>
            </a:r>
          </a:p>
        </p:txBody>
      </p:sp>
    </p:spTree>
    <p:extLst>
      <p:ext uri="{BB962C8B-B14F-4D97-AF65-F5344CB8AC3E}">
        <p14:creationId xmlns:p14="http://schemas.microsoft.com/office/powerpoint/2010/main" val="153075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493B-E33F-443B-B8F2-F5B3996F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Airline Fatalities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3E44C200-3FCB-4B2F-9CB1-901EB049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r>
              <a:rPr lang="en-US" dirty="0"/>
              <a:t>- Airline fatalities reduced Fatal Accident by a huge portion such as Aeroflot. Between 1985 and 1999 Aeroflot reported a total of 14 fatal accident while in 2000 and 2014, Aeroflot reported a total of 1 fatal accident in the 14-year span. </a:t>
            </a:r>
          </a:p>
        </p:txBody>
      </p:sp>
      <p:pic>
        <p:nvPicPr>
          <p:cNvPr id="7" name="Content Placeholder 6" descr="Chart, bubble chart&#10;&#10;Description automatically generated">
            <a:extLst>
              <a:ext uri="{FF2B5EF4-FFF2-40B4-BE49-F238E27FC236}">
                <a16:creationId xmlns:a16="http://schemas.microsoft.com/office/drawing/2014/main" id="{B8529B7C-0D80-47F9-9F23-45F9A2CB2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35" y="101600"/>
            <a:ext cx="3611159" cy="3327399"/>
          </a:xfrm>
          <a:prstGeom prst="rect">
            <a:avLst/>
          </a:prstGeom>
        </p:spPr>
      </p:pic>
      <p:pic>
        <p:nvPicPr>
          <p:cNvPr id="10" name="Content Placeholder 9" descr="Chart, bubble chart&#10;&#10;Description automatically generated">
            <a:extLst>
              <a:ext uri="{FF2B5EF4-FFF2-40B4-BE49-F238E27FC236}">
                <a16:creationId xmlns:a16="http://schemas.microsoft.com/office/drawing/2014/main" id="{5D169FF9-59CA-4384-AC4F-D313B1AEB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35" y="3428999"/>
            <a:ext cx="3611159" cy="32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2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21E81-677B-4DFD-ABFB-A5632F69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699" y="822971"/>
            <a:ext cx="4269851" cy="113221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800" dirty="0"/>
              <a:t>Fatalities by Airline Changes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395F225-1355-4A32-88AC-4BFB02D8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5" y="936352"/>
            <a:ext cx="5581696" cy="473052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64F191-8599-45FA-AAEB-888BFE86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307" y="1850680"/>
            <a:ext cx="4269851" cy="1897003"/>
          </a:xfrm>
        </p:spPr>
        <p:txBody>
          <a:bodyPr>
            <a:noAutofit/>
          </a:bodyPr>
          <a:lstStyle/>
          <a:p>
            <a:r>
              <a:rPr lang="en-US" dirty="0"/>
              <a:t>- Pivoting from the previous visualization. In this image we can see how each airline has decreased by more than 50% once we enter the 2000s. Aeroflot, Delta and United airline have shown how their numbers have decreased suggesting that better safety regulations were implemented. </a:t>
            </a:r>
          </a:p>
        </p:txBody>
      </p:sp>
    </p:spTree>
    <p:extLst>
      <p:ext uri="{BB962C8B-B14F-4D97-AF65-F5344CB8AC3E}">
        <p14:creationId xmlns:p14="http://schemas.microsoft.com/office/powerpoint/2010/main" val="190569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A0E3F-57AE-46DC-BB4E-F482ED4A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Vehicle vs Airplane Fatalities [1994-2018]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674CED8-296B-4D3E-AD8E-989E9402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03482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Even before the significant changes that the airline industry had implemented to their services decrease the number of total fatalities. Vehicle fatalities have been at a steady trend rate.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Airline travel seems to still be one of the safest ways of travel.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D188EB8-9FBA-4219-AB3F-A86F0ADA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1" y="209550"/>
            <a:ext cx="4971744" cy="321945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C51B249-D84B-4605-813B-C08833D19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1" y="3565412"/>
            <a:ext cx="4791074" cy="30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4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D041-FADE-4B84-B6F0-9B7419F5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571E-3FAF-45D7-B1DA-CB4452C6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Goal of visualizations is to find out why there are reports of increased accidents in the air travel industry being shared to the public by news outlets.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Overall, airline industry fatalities have decreased over all since the beginning of the 2000s.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Comparing airline versus vehicle incidents – there has always been more vehicle incidents without a significant change of improvement. While the airline industry has showing improvement in the last 20 years.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2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ADC6-3A2E-4358-A116-FEA83FC1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5B1B-CE07-4EA9-91FF-9B434F4C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indent="-45720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Airline Safety. (2018). Retrieved from </a:t>
            </a:r>
            <a:r>
              <a:rPr lang="en-US" sz="1800" u="sng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https://github.com/fivethirtyeight/data/tree/master/airline-safety</a:t>
            </a:r>
            <a:endParaRPr lang="en-US" sz="1800" u="sng" dirty="0">
              <a:solidFill>
                <a:schemeClr val="tx2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Airplane Crashes Since 1908. (2016). Retrieved from </a:t>
            </a:r>
            <a:r>
              <a:rPr lang="en-US" sz="1800" u="sng" dirty="0">
                <a:solidFill>
                  <a:schemeClr val="tx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https://www.kaggle.com/saurograndi/airplane-crashes-since-1908/version/4#Airplane_Crashes_and_Fatalities_Since_1908.csv</a:t>
            </a:r>
            <a:endParaRPr lang="en-US" sz="1800" u="sng" dirty="0">
              <a:solidFill>
                <a:schemeClr val="tx2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1000"/>
              </a:spcAft>
            </a:pPr>
            <a:r>
              <a:rPr lang="en-US" u="sng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NHTSA. Fatal Crashes,1994-2018. Retrieved from </a:t>
            </a:r>
            <a:r>
              <a:rPr lang="en-US" dirty="0">
                <a:hlinkClick r:id="rId4"/>
              </a:rPr>
              <a:t>FARS Encyclopedia: Trends - General (dot.gov)</a:t>
            </a:r>
            <a:endParaRPr lang="en-US" u="sng" dirty="0">
              <a:solidFill>
                <a:schemeClr val="tx2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324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7FA2BA"/>
      </a:accent1>
      <a:accent2>
        <a:srgbClr val="80A9A8"/>
      </a:accent2>
      <a:accent3>
        <a:srgbClr val="969FC6"/>
      </a:accent3>
      <a:accent4>
        <a:srgbClr val="BA7F96"/>
      </a:accent4>
      <a:accent5>
        <a:srgbClr val="C69896"/>
      </a:accent5>
      <a:accent6>
        <a:srgbClr val="BA997F"/>
      </a:accent6>
      <a:hlink>
        <a:srgbClr val="A5775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357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Meiryo</vt:lpstr>
      <vt:lpstr>Corbel</vt:lpstr>
      <vt:lpstr>SketchLinesVTI</vt:lpstr>
      <vt:lpstr>Airline Industry Safety </vt:lpstr>
      <vt:lpstr>Fatalities in the past 100 years. </vt:lpstr>
      <vt:lpstr>Airline Fatalities</vt:lpstr>
      <vt:lpstr>Fatalities by Airline Changes</vt:lpstr>
      <vt:lpstr>Vehicle vs Airplane Fatalities [1994-2018]</vt:lpstr>
      <vt:lpstr>Wrap Up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Industry Safety </dc:title>
  <dc:creator>aritzi Piedras Silva</dc:creator>
  <cp:lastModifiedBy>aritzi Piedras Silva</cp:lastModifiedBy>
  <cp:revision>3</cp:revision>
  <dcterms:created xsi:type="dcterms:W3CDTF">2021-01-30T23:46:31Z</dcterms:created>
  <dcterms:modified xsi:type="dcterms:W3CDTF">2021-01-31T02:52:29Z</dcterms:modified>
</cp:coreProperties>
</file>