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2" r:id="rId6"/>
    <p:sldId id="300" r:id="rId7"/>
    <p:sldId id="303" r:id="rId8"/>
    <p:sldId id="301" r:id="rId9"/>
    <p:sldId id="305" r:id="rId10"/>
    <p:sldId id="306" r:id="rId11"/>
    <p:sldId id="309" r:id="rId12"/>
    <p:sldId id="30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ivalagan16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3" y="-20301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2092" y="1502576"/>
            <a:ext cx="3816538" cy="2698442"/>
          </a:xfrm>
        </p:spPr>
        <p:txBody>
          <a:bodyPr anchor="b">
            <a:normAutofit fontScale="90000"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FINAL PROJECT:</a:t>
            </a: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GUVI LLM GPT-2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TEXT GENERATOR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7411" y="4717630"/>
            <a:ext cx="3157300" cy="734106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NAME  : Arivalagan l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Batch : mdtm20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1332-85D0-FE0E-81D0-2A2702C0E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Project Title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B4D26-C466-093E-94CC-2CC2C962C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Deployment GUVI GPT Model using Hugging Face</a:t>
            </a:r>
            <a:endParaRPr lang="en-IN" sz="6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58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Objective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B915CF-E828-65D1-CC71-13085E8F7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002060"/>
                </a:solidFill>
                <a:effectLst/>
                <a:latin typeface="-apple-system"/>
              </a:rPr>
              <a:t>To deploy a pre-trained or Fine tuned GPT model using HUGGING FACE SPACES and making it accessible through a web application built with </a:t>
            </a:r>
            <a:r>
              <a:rPr lang="en-US" sz="3200" b="1" i="0" dirty="0" err="1">
                <a:solidFill>
                  <a:srgbClr val="002060"/>
                </a:solidFill>
                <a:effectLst/>
                <a:latin typeface="-apple-system"/>
              </a:rPr>
              <a:t>Streamlit</a:t>
            </a:r>
            <a:r>
              <a:rPr lang="en-US" sz="3200" b="1" i="0" dirty="0">
                <a:solidFill>
                  <a:srgbClr val="002060"/>
                </a:solidFill>
                <a:effectLst/>
                <a:latin typeface="-apple-system"/>
              </a:rPr>
              <a:t> web application.</a:t>
            </a:r>
            <a:endParaRPr lang="en-IN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Skills Take Away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992A2E-DCEE-CC2E-494F-4A08703A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i="0" dirty="0">
                <a:solidFill>
                  <a:srgbClr val="002060"/>
                </a:solidFill>
                <a:effectLst/>
                <a:latin typeface="-apple-system"/>
              </a:rPr>
              <a:t> Python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i="0" dirty="0">
                <a:solidFill>
                  <a:srgbClr val="002060"/>
                </a:solidFill>
                <a:effectLst/>
                <a:latin typeface="-apple-system"/>
              </a:rPr>
              <a:t> My SQL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i="0" dirty="0">
                <a:solidFill>
                  <a:srgbClr val="002060"/>
                </a:solidFill>
                <a:effectLst/>
                <a:latin typeface="-apple-system"/>
              </a:rPr>
              <a:t> Deep Learning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i="0" dirty="0">
                <a:solidFill>
                  <a:srgbClr val="002060"/>
                </a:solidFill>
                <a:effectLst/>
                <a:latin typeface="-apple-system"/>
              </a:rPr>
              <a:t> Transformers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i="0" dirty="0">
                <a:solidFill>
                  <a:srgbClr val="002060"/>
                </a:solidFill>
                <a:effectLst/>
                <a:latin typeface="-apple-system"/>
              </a:rPr>
              <a:t> Hugging face models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i="0" dirty="0">
                <a:solidFill>
                  <a:srgbClr val="002060"/>
                </a:solidFill>
                <a:effectLst/>
                <a:latin typeface="-apple-system"/>
              </a:rPr>
              <a:t> LLM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i="0" dirty="0">
                <a:solidFill>
                  <a:srgbClr val="002060"/>
                </a:solidFill>
                <a:effectLst/>
                <a:latin typeface="-apple-system"/>
              </a:rPr>
              <a:t> </a:t>
            </a:r>
            <a:r>
              <a:rPr lang="en-US" sz="2800" b="1" i="0" dirty="0" err="1">
                <a:solidFill>
                  <a:srgbClr val="002060"/>
                </a:solidFill>
                <a:effectLst/>
                <a:latin typeface="-apple-system"/>
              </a:rPr>
              <a:t>Streamlit</a:t>
            </a:r>
            <a:endParaRPr lang="en-I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731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Overview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D244B4-8FEF-AB6A-CC30-8555C7157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473397" cy="4318976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2060"/>
                </a:solidFill>
              </a:rPr>
              <a:t>Data Extraction &amp; Preparation: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 Collecting or Extracting the Data of GUVI EdTech Company from various sources like,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GUVI webpage, LinkedIn, Wikipedia, GitHub, FB, Instagram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 After Collecting the data, the data preparation is done by eliminating the special characters, unwanted spaces etc.</a:t>
            </a:r>
          </a:p>
          <a:p>
            <a:r>
              <a:rPr lang="en-IN" sz="2400" b="1" u="sng" dirty="0">
                <a:solidFill>
                  <a:srgbClr val="002060"/>
                </a:solidFill>
              </a:rPr>
              <a:t>Tokenization: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 Using GPT-2 Tokenizer to convert the text data into tokens and ensuring the data is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tokenized consistently to match the pre-trained model’s requirements.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50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Overview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D244B4-8FEF-AB6A-CC30-8555C7157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473397" cy="4318976"/>
          </a:xfrm>
        </p:spPr>
        <p:txBody>
          <a:bodyPr>
            <a:normAutofit/>
          </a:bodyPr>
          <a:lstStyle/>
          <a:p>
            <a:r>
              <a:rPr lang="en-IN" sz="2800" b="1" u="sng" dirty="0">
                <a:solidFill>
                  <a:srgbClr val="002060"/>
                </a:solidFill>
              </a:rPr>
              <a:t>Model Training &amp; Fine Tuning: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200" b="1" i="0" dirty="0">
                <a:solidFill>
                  <a:schemeClr val="tx1"/>
                </a:solidFill>
                <a:effectLst/>
                <a:latin typeface="-apple-system"/>
              </a:rPr>
              <a:t> Taking a Pre Trained GPT-2 Text Generator Model.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200" b="1" i="0" dirty="0">
                <a:solidFill>
                  <a:schemeClr val="tx1"/>
                </a:solidFill>
                <a:effectLst/>
                <a:latin typeface="-apple-system"/>
              </a:rPr>
              <a:t>Use the Hugging Face Transformers library to fine-tune the GPT-2 model based</a:t>
            </a:r>
          </a:p>
          <a:p>
            <a:pPr marL="0" indent="0" algn="l">
              <a:buNone/>
            </a:pPr>
            <a:r>
              <a:rPr lang="en-US" sz="2200" b="1" i="0" dirty="0">
                <a:solidFill>
                  <a:schemeClr val="tx1"/>
                </a:solidFill>
                <a:effectLst/>
                <a:latin typeface="-apple-system"/>
              </a:rPr>
              <a:t>on the prepared dataset.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200" b="1" i="0" dirty="0">
                <a:solidFill>
                  <a:schemeClr val="tx1"/>
                </a:solidFill>
                <a:effectLst/>
                <a:latin typeface="-apple-system"/>
              </a:rPr>
              <a:t>Monitoring the training process to prevent overfitting and ensuring the model</a:t>
            </a:r>
          </a:p>
          <a:p>
            <a:pPr marL="0" indent="0" algn="l">
              <a:buNone/>
            </a:pPr>
            <a:r>
              <a:rPr lang="en-US" sz="2200" b="1" i="0" dirty="0">
                <a:solidFill>
                  <a:schemeClr val="tx1"/>
                </a:solidFill>
                <a:effectLst/>
                <a:latin typeface="-apple-system"/>
              </a:rPr>
              <a:t>generalizes well to new data.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b="1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66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Overview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D244B4-8FEF-AB6A-CC30-8555C7157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473397" cy="4318976"/>
          </a:xfrm>
        </p:spPr>
        <p:txBody>
          <a:bodyPr>
            <a:normAutofit/>
          </a:bodyPr>
          <a:lstStyle/>
          <a:p>
            <a:r>
              <a:rPr lang="en-IN" sz="2600" b="1" u="sng" dirty="0">
                <a:solidFill>
                  <a:srgbClr val="002060"/>
                </a:solidFill>
              </a:rPr>
              <a:t>Database Connection</a:t>
            </a:r>
            <a:r>
              <a:rPr lang="en-IN" sz="2800" b="1" u="sng" dirty="0">
                <a:solidFill>
                  <a:srgbClr val="002060"/>
                </a:solidFill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-apple-system"/>
              </a:rPr>
              <a:t>Creating a database in My SQL (TIDB Cloud server)to collect and store the Entry Data of Users.</a:t>
            </a:r>
          </a:p>
          <a:p>
            <a:r>
              <a:rPr lang="en-IN" sz="2600" b="1" u="sng" dirty="0">
                <a:solidFill>
                  <a:srgbClr val="002060"/>
                </a:solidFill>
              </a:rPr>
              <a:t>Deployment</a:t>
            </a:r>
            <a:r>
              <a:rPr lang="en-IN" sz="2800" b="1" u="sng" dirty="0">
                <a:solidFill>
                  <a:srgbClr val="002060"/>
                </a:solidFill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-apple-system"/>
              </a:rPr>
              <a:t>Deploying the Fine Tuned model in Hugging Face Platform.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-apple-system"/>
              </a:rPr>
              <a:t> Creating a scalable and secure web application using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-apple-system"/>
              </a:rPr>
              <a:t>Streamlit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-apple-system"/>
              </a:rPr>
              <a:t> &amp; making the model accessible to users over the internet.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-apple-system"/>
              </a:rPr>
              <a:t>Deployment URL : </a:t>
            </a:r>
            <a:r>
              <a:rPr lang="en-US" sz="2000" b="1" dirty="0">
                <a:solidFill>
                  <a:srgbClr val="0070C0"/>
                </a:solidFill>
                <a:latin typeface="-apple-system"/>
              </a:rPr>
              <a:t>https://huggingface.co/spaces/Arivu16/Guvi_GPT_Model</a:t>
            </a:r>
            <a:endParaRPr lang="en-US" sz="2000" b="1" i="0" dirty="0">
              <a:solidFill>
                <a:srgbClr val="0070C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800" b="1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314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Portfolio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D244B4-8FEF-AB6A-CC30-8555C7157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473397" cy="4318976"/>
          </a:xfrm>
        </p:spPr>
        <p:txBody>
          <a:bodyPr>
            <a:normAutofit/>
          </a:bodyPr>
          <a:lstStyle/>
          <a:p>
            <a:r>
              <a:rPr lang="en-IN" sz="2800" b="1" u="sng" dirty="0">
                <a:solidFill>
                  <a:srgbClr val="002060"/>
                </a:solidFill>
              </a:rPr>
              <a:t>GitHub: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https://github.com/Arivalagan16</a:t>
            </a:r>
            <a:endParaRPr lang="en-US" sz="2400" b="1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sz="2400" b="1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IN" sz="2800" b="1" u="sng" dirty="0">
                <a:solidFill>
                  <a:srgbClr val="002060"/>
                </a:solidFill>
              </a:rPr>
              <a:t>LinkedIn: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-apple-system"/>
              </a:rPr>
              <a:t>https://www.linkedin.com/in/arivalagan-lawrence-878438315/</a:t>
            </a:r>
            <a:endParaRPr lang="en-US" sz="1800" b="1" i="0" dirty="0">
              <a:solidFill>
                <a:srgbClr val="0070C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662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3" y="-20301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2092" y="1810778"/>
            <a:ext cx="3816538" cy="778172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THANK YOU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2092" y="3570423"/>
            <a:ext cx="3157300" cy="734106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NAME  : Arivalagan l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Batch : mdtm20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1493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4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5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6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7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8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{81827F8A-12B7-45F8-A20E-EFD635151B83}tf22712842_win32</Template>
  <TotalTime>37</TotalTime>
  <Words>327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Bookman Old Style</vt:lpstr>
      <vt:lpstr>Calibri</vt:lpstr>
      <vt:lpstr>Franklin Gothic Book</vt:lpstr>
      <vt:lpstr>Wingdings</vt:lpstr>
      <vt:lpstr>Custom</vt:lpstr>
      <vt:lpstr>FINAL PROJECT:    GUVI LLM GPT-2 TEXT GENERATOR </vt:lpstr>
      <vt:lpstr>Project Title</vt:lpstr>
      <vt:lpstr>Objective </vt:lpstr>
      <vt:lpstr>Skills Take Away</vt:lpstr>
      <vt:lpstr>Overview</vt:lpstr>
      <vt:lpstr>Overview</vt:lpstr>
      <vt:lpstr>Overview</vt:lpstr>
      <vt:lpstr>Portfolio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Godwin Lawrence</dc:creator>
  <cp:lastModifiedBy>Godwin Lawrence</cp:lastModifiedBy>
  <cp:revision>1</cp:revision>
  <dcterms:created xsi:type="dcterms:W3CDTF">2024-06-29T11:27:13Z</dcterms:created>
  <dcterms:modified xsi:type="dcterms:W3CDTF">2024-06-29T12:04:58Z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