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7F68-2277-6838-1D64-C403F3B05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C39D-27A8-A227-707E-F5A6DE12F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9A7B7-5851-7F34-40AE-6EC03E74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A9F8-0CCB-01C3-0FC7-FCCC1C89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42D4B-E4DE-D14F-10C9-48ABCB46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23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7467-F596-3532-0C49-F4924760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8A815-20C2-89E9-AE34-0D2D3F0F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C20F-E568-3808-A245-50F7D2CF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8CB2-CD53-28F3-A33E-3BAC89EC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BB2E-541A-29F9-0846-9866A0DE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DC88-BACC-659E-5705-C028884A9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1B45B-C194-3601-1E92-F414CE4F4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C01A-E330-B9D7-2AE4-C65B353E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6A6E-680C-18AB-FECC-1884C8E0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D7C8-D43C-C35F-63C3-F7620657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8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B5EA-BB77-54A5-09A7-5B337AC7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0B70-4872-D4D7-EF2C-382DA3119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3A59-B469-FDF1-912D-3692D2E2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80F6-4F5C-A44F-4D07-60730D98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97C2-8478-6AB3-2C0C-A3010E51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0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E44E-A4E0-EF98-B4E8-8A965059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2ECF-D308-C92F-F900-E60BC28C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C6A3-7093-5987-E4F9-E7235C77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AA64-9AEF-2EBA-5EB7-AA3C73EE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EF2ED-F15E-2127-9D90-1298408B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D0F9-22A1-B4DA-3FC8-4CEA22A3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F330-3203-D2EA-58B6-C2090399C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53116-9FB9-458F-F562-FD20CE090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0E605-D38B-7A2F-3EF1-82E6642B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7D9A-9508-3B5A-69F9-CC9A8190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0D1C-64B7-8253-8B53-1234FBAC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8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935A-C1BA-6920-3669-FA2007AC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4E62-3932-8FD7-88CF-CEA60941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95EA8-38E1-79EF-A5B1-8978BC27F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F3E51-E013-AC4C-C77A-9E0097578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D1355-CFF2-9763-AAE9-E046CCD0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E5B10-631E-34DF-22C9-283BB2BA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89D02-E081-107F-FCF8-1BE55A17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58B78-50AB-CA0E-38FA-C7ACE5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746-F5FA-96A5-E1C3-B3677506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5A864-BCAF-943E-75D1-B791809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00021-3C9C-9258-2A18-14CFE3AA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3DDCB-0B22-6AAE-FC37-308FC2A0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7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7498C-418A-343C-C0B8-08DE4222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E1E8D-18A1-2946-02D0-8D4310A5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394E6-D617-A568-C7C0-BCC45ED6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6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52FE-456D-F4C4-DAD9-315F5CAF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A169-9B5B-F6F5-DA00-A58971D3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DD5A2-9D09-CF89-07DF-80ECD6D3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1A9B2-D18B-BF12-A80B-2D62B0A6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23737-EC7E-84F6-E5D2-F629D868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A719-0A63-0670-1C8A-16441D67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7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BAF7-379B-E683-E5DB-889DE7A4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332E-1362-CC35-3B3C-9C3C4B54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CDED1-FE74-875A-F9D0-5BB1BF1F5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8A3A-288F-1954-86F9-D964CB54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0298F-42C9-0E2F-24C6-376A885F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E3BEA-A07A-18D4-415C-2970E17E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1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ACC68-AFB5-1D5F-6BA9-864B718B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1EFC4-A717-A43E-6BE8-8D04DEDE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B9C-8ADE-1A86-71EB-2EF28784A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6617-2FAD-4D11-80D3-95B6F22CA89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A5E8-7E6C-9EBF-C656-533613E18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0413-BAA2-33E9-0F7C-59E4DFE3D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44E4-2C80-4879-B9D4-577FD1EBE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E7EE581-FC8C-CDA3-F47A-A6396C88B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762" y="1828800"/>
            <a:ext cx="5324475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36610-5734-A5FE-75ED-929DA1B87667}"/>
              </a:ext>
            </a:extLst>
          </p:cNvPr>
          <p:cNvSpPr txBox="1"/>
          <p:nvPr/>
        </p:nvSpPr>
        <p:spPr>
          <a:xfrm>
            <a:off x="5112774" y="3167390"/>
            <a:ext cx="325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Trend Analysis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22E9FFF-C2C9-6E81-6021-A42EDFF90FA9}"/>
              </a:ext>
            </a:extLst>
          </p:cNvPr>
          <p:cNvSpPr txBox="1"/>
          <p:nvPr/>
        </p:nvSpPr>
        <p:spPr>
          <a:xfrm>
            <a:off x="9101372" y="5155856"/>
            <a:ext cx="3090628" cy="948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1850" b="1" dirty="0">
                <a:solidFill>
                  <a:srgbClr val="1ED760"/>
                </a:solidFill>
                <a:latin typeface="Calibri (Body)"/>
              </a:rPr>
              <a:t>By</a:t>
            </a:r>
          </a:p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1850" b="1" dirty="0">
                <a:solidFill>
                  <a:srgbClr val="1ED760"/>
                </a:solidFill>
                <a:latin typeface="Calibri (Body)"/>
              </a:rPr>
              <a:t>G.Arivazhagan</a:t>
            </a:r>
          </a:p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1850" b="1" dirty="0">
                <a:solidFill>
                  <a:srgbClr val="1ED760"/>
                </a:solidFill>
                <a:latin typeface="Calibri (Body)"/>
              </a:rPr>
              <a:t>MBT7</a:t>
            </a:r>
            <a:endParaRPr lang="en-US" altLang="zh-CN" sz="1850" b="1" dirty="0">
              <a:solidFill>
                <a:srgbClr val="1ED76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734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4389CAD-18DA-3DBF-C780-7D5C6BD85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949" y="98323"/>
            <a:ext cx="2180457" cy="655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2FC19-B5B4-171C-5ECB-16DBB9069B9F}"/>
              </a:ext>
            </a:extLst>
          </p:cNvPr>
          <p:cNvSpPr txBox="1"/>
          <p:nvPr/>
        </p:nvSpPr>
        <p:spPr>
          <a:xfrm>
            <a:off x="3215149" y="56896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1ED760"/>
                </a:solidFill>
                <a:latin typeface="Calibri (Body)"/>
              </a:rPr>
              <a:t>Top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  <a:r>
              <a:rPr lang="en-IN" sz="4000" b="1" dirty="0">
                <a:solidFill>
                  <a:srgbClr val="1ED760"/>
                </a:solidFill>
              </a:rPr>
              <a:t>Artist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BF591-1CFA-556F-1CF6-E95D3C823C24}"/>
              </a:ext>
            </a:extLst>
          </p:cNvPr>
          <p:cNvSpPr txBox="1"/>
          <p:nvPr/>
        </p:nvSpPr>
        <p:spPr>
          <a:xfrm>
            <a:off x="5958348" y="1504337"/>
            <a:ext cx="5909188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popular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artists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each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country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playlists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featuring these artists.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Promote these playlists to the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audience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their specific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countries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Collaborate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these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artists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release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official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albums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us.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these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artists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our ads to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promote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Spotify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3216F-73BD-6AEC-63ED-A16749B1B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64" y="1861538"/>
            <a:ext cx="5301115" cy="3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4389CAD-18DA-3DBF-C780-7D5C6BD85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949" y="98323"/>
            <a:ext cx="2180457" cy="655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2FC19-B5B4-171C-5ECB-16DBB9069B9F}"/>
              </a:ext>
            </a:extLst>
          </p:cNvPr>
          <p:cNvSpPr txBox="1"/>
          <p:nvPr/>
        </p:nvSpPr>
        <p:spPr>
          <a:xfrm>
            <a:off x="3215149" y="56896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1ED760"/>
                </a:solidFill>
                <a:latin typeface="Calibri (Body)"/>
              </a:rPr>
              <a:t>Top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  <a:r>
              <a:rPr lang="en-IN" sz="4000" b="1" dirty="0">
                <a:solidFill>
                  <a:srgbClr val="1ED760"/>
                </a:solidFill>
              </a:rPr>
              <a:t>Tracks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BF591-1CFA-556F-1CF6-E95D3C823C24}"/>
              </a:ext>
            </a:extLst>
          </p:cNvPr>
          <p:cNvSpPr txBox="1"/>
          <p:nvPr/>
        </p:nvSpPr>
        <p:spPr>
          <a:xfrm>
            <a:off x="5958348" y="1504337"/>
            <a:ext cx="590918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popular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Tracks </a:t>
            </a:r>
            <a:r>
              <a:rPr lang="en-US" altLang="en-US" sz="2400" b="1" dirty="0">
                <a:solidFill>
                  <a:schemeClr val="bg1"/>
                </a:solidFill>
                <a:latin typeface="Calibri (Body)"/>
              </a:rPr>
              <a:t>that are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trending </a:t>
            </a:r>
            <a:r>
              <a:rPr lang="en-US" altLang="en-US" sz="2400" b="1" dirty="0">
                <a:solidFill>
                  <a:schemeClr val="bg1"/>
                </a:solidFill>
                <a:latin typeface="Calibri (Body)"/>
              </a:rPr>
              <a:t>in the market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playlists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featuring these Tracks.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Promote these playlists to the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audience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their specific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countries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Hire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influencers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to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create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content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promoting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these songs with a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Spotify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watermark and a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shoutout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from them.</a:t>
            </a:r>
            <a:endParaRPr lang="en-US" altLang="en-US" sz="2400" b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6BE29-F6E6-2DB2-7712-990325B88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1" y="2186673"/>
            <a:ext cx="5573687" cy="31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7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4389CAD-18DA-3DBF-C780-7D5C6BD85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949" y="98323"/>
            <a:ext cx="2180457" cy="655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2FC19-B5B4-171C-5ECB-16DBB9069B9F}"/>
              </a:ext>
            </a:extLst>
          </p:cNvPr>
          <p:cNvSpPr txBox="1"/>
          <p:nvPr/>
        </p:nvSpPr>
        <p:spPr>
          <a:xfrm>
            <a:off x="3215149" y="56896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1ED760"/>
                </a:solidFill>
                <a:latin typeface="Calibri (Body)"/>
              </a:rPr>
              <a:t>Top Countries</a:t>
            </a:r>
            <a:endParaRPr lang="en-IN" sz="4000" b="1" dirty="0">
              <a:solidFill>
                <a:srgbClr val="1ED7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BF591-1CFA-556F-1CF6-E95D3C823C24}"/>
              </a:ext>
            </a:extLst>
          </p:cNvPr>
          <p:cNvSpPr txBox="1"/>
          <p:nvPr/>
        </p:nvSpPr>
        <p:spPr>
          <a:xfrm>
            <a:off x="5958348" y="1504337"/>
            <a:ext cx="6233652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can use the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Popular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Countries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Where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we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have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most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our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users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>
                <a:solidFill>
                  <a:srgbClr val="1ED760"/>
                </a:solidFill>
                <a:latin typeface="Calibri (Body)"/>
              </a:rPr>
              <a:t>Identify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rgbClr val="1ED760"/>
                </a:solidFill>
                <a:latin typeface="Calibri (Body)"/>
              </a:rPr>
              <a:t>Special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events</a:t>
            </a:r>
            <a:r>
              <a:rPr lang="en-US" sz="2400" dirty="0">
                <a:solidFill>
                  <a:schemeClr val="bg1"/>
                </a:solidFill>
              </a:rPr>
              <a:t> based on these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popular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countries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run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rgbClr val="1ED760"/>
                </a:solidFill>
                <a:latin typeface="Calibri (Body)"/>
              </a:rPr>
              <a:t>Campaigns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1ED760"/>
                </a:solidFill>
                <a:latin typeface="Calibri (Body)"/>
              </a:rPr>
              <a:t>tailored to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  <a:latin typeface="Calibri (Body)"/>
              </a:rPr>
              <a:t>We can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promote/recommend songs</a:t>
            </a:r>
            <a:r>
              <a:rPr lang="en-US" altLang="en-US" sz="2400" dirty="0">
                <a:solidFill>
                  <a:schemeClr val="bg1"/>
                </a:solidFill>
                <a:latin typeface="Calibri (Body)"/>
              </a:rPr>
              <a:t> based their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local</a:t>
            </a:r>
            <a:r>
              <a:rPr lang="en-US" altLang="en-US" sz="24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Languages</a:t>
            </a:r>
            <a:r>
              <a:rPr lang="en-US" altLang="en-US" sz="2400" dirty="0">
                <a:solidFill>
                  <a:schemeClr val="bg1"/>
                </a:solidFill>
                <a:latin typeface="Calibri (Body)"/>
              </a:rPr>
              <a:t>,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festivities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  <a:latin typeface="Calibri (Body)"/>
              </a:rPr>
              <a:t>We can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sponsor</a:t>
            </a:r>
            <a:r>
              <a:rPr lang="en-US" altLang="en-US" sz="24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discounts</a:t>
            </a:r>
            <a:r>
              <a:rPr lang="en-US" altLang="en-US" sz="2400" dirty="0">
                <a:solidFill>
                  <a:schemeClr val="bg1"/>
                </a:solidFill>
                <a:latin typeface="Calibri (Body)"/>
              </a:rPr>
              <a:t> during these times as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limited</a:t>
            </a:r>
            <a:r>
              <a:rPr lang="en-US" altLang="en-US" sz="24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time</a:t>
            </a:r>
            <a:r>
              <a:rPr lang="en-US" altLang="en-US" sz="2400" dirty="0">
                <a:solidFill>
                  <a:schemeClr val="bg1"/>
                </a:solidFill>
                <a:latin typeface="Calibri (Body)"/>
              </a:rPr>
              <a:t> deals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A6ED5-B003-9FFE-4DC2-36D39B59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49" y="2536826"/>
            <a:ext cx="5472901" cy="27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4389CAD-18DA-3DBF-C780-7D5C6BD85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949" y="98323"/>
            <a:ext cx="2180457" cy="655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2FC19-B5B4-171C-5ECB-16DBB9069B9F}"/>
              </a:ext>
            </a:extLst>
          </p:cNvPr>
          <p:cNvSpPr txBox="1"/>
          <p:nvPr/>
        </p:nvSpPr>
        <p:spPr>
          <a:xfrm>
            <a:off x="3215149" y="56896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1ED760"/>
                </a:solidFill>
                <a:latin typeface="Calibri (Body)"/>
              </a:rPr>
              <a:t>Trends</a:t>
            </a:r>
            <a:endParaRPr lang="en-IN" sz="4000" b="1" dirty="0">
              <a:solidFill>
                <a:srgbClr val="1ED7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8C51C-891A-8A12-BD53-758C3D5CB69A}"/>
              </a:ext>
            </a:extLst>
          </p:cNvPr>
          <p:cNvSpPr txBox="1"/>
          <p:nvPr/>
        </p:nvSpPr>
        <p:spPr>
          <a:xfrm>
            <a:off x="5712546" y="1276850"/>
            <a:ext cx="6479454" cy="557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Utilize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ongoing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trends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recommend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songs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an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playlist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full of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trending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songs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Newly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released songs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have a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high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chance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going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viral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so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adopting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releases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creating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playlists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will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attract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try Spotify.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Let the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user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know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 are always in the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top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trend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creatives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1ED760"/>
                </a:solidFill>
                <a:latin typeface="Calibri (Body)"/>
              </a:rPr>
              <a:t>promotion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FA02-9164-D0E8-CE0A-6859E2E1B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49" y="2012027"/>
            <a:ext cx="5307790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1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D22E9FFF-C2C9-6E81-6021-A42EDFF90FA9}"/>
              </a:ext>
            </a:extLst>
          </p:cNvPr>
          <p:cNvSpPr txBox="1"/>
          <p:nvPr/>
        </p:nvSpPr>
        <p:spPr>
          <a:xfrm>
            <a:off x="2993922" y="1554320"/>
            <a:ext cx="6204155" cy="3749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9600" b="1" dirty="0">
                <a:solidFill>
                  <a:srgbClr val="1ED760"/>
                </a:solidFill>
                <a:latin typeface="Calibri (Body)"/>
              </a:rPr>
              <a:t>Thank You</a:t>
            </a:r>
          </a:p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4000" b="1" dirty="0">
                <a:solidFill>
                  <a:srgbClr val="1ED760"/>
                </a:solidFill>
                <a:latin typeface="Calibri (Body)"/>
              </a:rPr>
              <a:t>By</a:t>
            </a:r>
          </a:p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4000" b="1" dirty="0">
                <a:solidFill>
                  <a:srgbClr val="1ED760"/>
                </a:solidFill>
                <a:latin typeface="Calibri (Body)"/>
              </a:rPr>
              <a:t>G.Arivazhagan</a:t>
            </a:r>
          </a:p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4000" b="1" dirty="0">
                <a:solidFill>
                  <a:srgbClr val="1ED760"/>
                </a:solidFill>
                <a:latin typeface="Calibri (Body)"/>
              </a:rPr>
              <a:t>MBT7</a:t>
            </a:r>
            <a:endParaRPr lang="en-US" altLang="zh-CN" sz="4000" b="1" dirty="0">
              <a:solidFill>
                <a:srgbClr val="1ED76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2254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Arivazhagan G</dc:creator>
  <cp:lastModifiedBy>Arivazhagan G</cp:lastModifiedBy>
  <cp:revision>4</cp:revision>
  <dcterms:created xsi:type="dcterms:W3CDTF">2024-06-30T15:26:19Z</dcterms:created>
  <dcterms:modified xsi:type="dcterms:W3CDTF">2024-07-01T04:25:27Z</dcterms:modified>
</cp:coreProperties>
</file>