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0" r:id="rId3"/>
    <p:sldId id="275" r:id="rId4"/>
    <p:sldId id="276" r:id="rId5"/>
    <p:sldId id="277" r:id="rId6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F1357-D85E-478E-90D8-9940C0E28016}" v="49" dt="2024-05-18T13:01:11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16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09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25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2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02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8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22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0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5549-9E15-418F-8D56-328A9321825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0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5549-9E15-418F-8D56-328A9321825C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8C377-5C72-496C-9A5A-52E46BA3A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2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FAADC"/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9C3CB2-5E42-516F-2E2D-2577FE17C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69" y="2118185"/>
            <a:ext cx="11588261" cy="33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1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D7200-BA27-29A5-3017-D84438647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1" y="217374"/>
            <a:ext cx="5921882" cy="37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9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2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23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95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1276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Arivazhagan G</dc:creator>
  <cp:lastModifiedBy>Arivazhagan G</cp:lastModifiedBy>
  <cp:revision>2</cp:revision>
  <dcterms:created xsi:type="dcterms:W3CDTF">2024-05-04T12:31:09Z</dcterms:created>
  <dcterms:modified xsi:type="dcterms:W3CDTF">2024-05-19T05:56:24Z</dcterms:modified>
</cp:coreProperties>
</file>