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employee_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[employee_data.xlsx]Sheet1!PivotTable1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44C-DA4F-8739-798DC06F619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44C-DA4F-8739-798DC06F619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44C-DA4F-8739-798DC06F619C}"/>
            </c:ext>
          </c:extLst>
        </c:ser>
        <c:ser>
          <c:idx val="3"/>
          <c:order val="3"/>
          <c:tx>
            <c:strRef>
              <c:f>Sheet1!$E$3:$E$4</c:f>
              <c:strCache>
                <c:ptCount val="1"/>
                <c:pt idx="0">
                  <c:v>veryhigh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44C-DA4F-8739-798DC06F619C}"/>
            </c:ext>
          </c:extLst>
        </c:ser>
        <c:dLbls>
          <c:showLegendKey val="0"/>
          <c:showVal val="0"/>
          <c:showCatName val="0"/>
          <c:showSerName val="0"/>
          <c:showPercent val="0"/>
          <c:showBubbleSize val="0"/>
        </c:dLbls>
        <c:gapWidth val="219"/>
        <c:overlap val="-27"/>
        <c:axId val="1032252944"/>
        <c:axId val="1032259184"/>
      </c:barChart>
      <c:catAx>
        <c:axId val="1032252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259184"/>
        <c:crosses val="autoZero"/>
        <c:auto val="1"/>
        <c:lblAlgn val="ctr"/>
        <c:lblOffset val="100"/>
        <c:noMultiLvlLbl val="0"/>
      </c:catAx>
      <c:valAx>
        <c:axId val="103225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2252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99"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85" name="Footer Placeholder 4"/>
          <p:cNvSpPr>
            <a:spLocks noGrp="1"/>
          </p:cNvSpPr>
          <p:nvPr>
            <p:ph type="ftr" sz="quarter" idx="11"/>
          </p:nvPr>
        </p:nvSpPr>
        <p:spPr/>
        <p:txBody>
          <a:bodyPr/>
          <a:lstStyle/>
          <a:p>
            <a:endParaRPr lang="en-US"/>
          </a:p>
        </p:txBody>
      </p:sp>
      <p:sp>
        <p:nvSpPr>
          <p:cNvPr id="1048686"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D57F1E4F-1CFF-5643-939E-217C01CDF565}" type="slidenum">
              <a:rPr lang="en-US" dirty="0"/>
              <a:t>‹#›</a:t>
            </a:fld>
            <a:endParaRPr lang="en-US"/>
          </a:p>
        </p:txBody>
      </p:sp>
      <p:sp>
        <p:nvSpPr>
          <p:cNvPr id="104865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104867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D57F1E4F-1CFF-5643-939E-217C01CDF565}" type="slidenum">
              <a:rPr lang="en-US" dirty="0"/>
              <a:t>‹#›</a:t>
            </a:fld>
            <a:endParaRPr lang="en-US"/>
          </a:p>
        </p:txBody>
      </p:sp>
      <p:sp>
        <p:nvSpPr>
          <p:cNvPr id="104864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97" name="Footer Placeholder 4"/>
          <p:cNvSpPr>
            <a:spLocks noGrp="1"/>
          </p:cNvSpPr>
          <p:nvPr>
            <p:ph type="ftr" sz="quarter" idx="11"/>
          </p:nvPr>
        </p:nvSpPr>
        <p:spPr/>
        <p:txBody>
          <a:bodyPr/>
          <a:lstStyle/>
          <a:p>
            <a:endParaRPr lang="en-US"/>
          </a:p>
        </p:txBody>
      </p:sp>
      <p:sp>
        <p:nvSpPr>
          <p:cNvPr id="1048698"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p>
        </p:txBody>
      </p:sp>
      <p:sp>
        <p:nvSpPr>
          <p:cNvPr id="104866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lstStyle/>
          <a:p>
            <a:fld id="{55C6B4A9-1611-4792-9094-5F34BCA07E0B}" type="datetimeFigureOut">
              <a:rPr lang="en-US" dirty="0"/>
              <a:t>8/31/2024</a:t>
            </a:fld>
            <a:endParaRPr lang="en-US"/>
          </a:p>
        </p:txBody>
      </p:sp>
      <p:sp>
        <p:nvSpPr>
          <p:cNvPr id="1048667" name="Footer Placeholder 4"/>
          <p:cNvSpPr>
            <a:spLocks noGrp="1"/>
          </p:cNvSpPr>
          <p:nvPr>
            <p:ph type="ftr" sz="quarter" idx="11"/>
          </p:nvPr>
        </p:nvSpPr>
        <p:spPr/>
        <p:txBody>
          <a:bodyPr/>
          <a:lstStyle/>
          <a:p>
            <a:endParaRPr lang="en-US"/>
          </a:p>
        </p:txBody>
      </p:sp>
      <p:sp>
        <p:nvSpPr>
          <p:cNvPr id="1048668"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104870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708" name="Footer Placeholder 4"/>
          <p:cNvSpPr>
            <a:spLocks noGrp="1"/>
          </p:cNvSpPr>
          <p:nvPr>
            <p:ph type="ftr" sz="quarter" idx="11"/>
          </p:nvPr>
        </p:nvSpPr>
        <p:spPr/>
        <p:txBody>
          <a:bodyPr/>
          <a:lstStyle/>
          <a:p>
            <a:endParaRPr lang="en-US"/>
          </a:p>
        </p:txBody>
      </p:sp>
      <p:sp>
        <p:nvSpPr>
          <p:cNvPr id="1048709"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Date Placeholder 3"/>
          <p:cNvSpPr>
            <a:spLocks noGrp="1"/>
          </p:cNvSpPr>
          <p:nvPr>
            <p:ph type="dt" sz="half" idx="10"/>
          </p:nvPr>
        </p:nvSpPr>
        <p:spPr/>
        <p:txBody>
          <a:bodyPr/>
          <a:lstStyle/>
          <a:p>
            <a:fld id="{42A54C80-263E-416B-A8E0-580EDEADCBDC}" type="datetimeFigureOut">
              <a:rPr lang="en-US" dirty="0"/>
              <a:t>8/31/2024</a:t>
            </a:fld>
            <a:endParaRPr lang="en-US"/>
          </a:p>
        </p:txBody>
      </p:sp>
      <p:sp>
        <p:nvSpPr>
          <p:cNvPr id="1048622" name="Footer Placeholder 4"/>
          <p:cNvSpPr>
            <a:spLocks noGrp="1"/>
          </p:cNvSpPr>
          <p:nvPr>
            <p:ph type="ftr" sz="quarter" idx="11"/>
          </p:nvPr>
        </p:nvSpPr>
        <p:spPr/>
        <p:txBody>
          <a:bodyPr/>
          <a:lstStyle/>
          <a:p>
            <a:endParaRPr lang="en-US"/>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8/31/2024</a:t>
            </a:fld>
            <a:endParaRPr lang="en-US"/>
          </a:p>
        </p:txBody>
      </p:sp>
      <p:sp>
        <p:nvSpPr>
          <p:cNvPr id="1048607" name="Footer Placeholder 4"/>
          <p:cNvSpPr>
            <a:spLocks noGrp="1"/>
          </p:cNvSpPr>
          <p:nvPr>
            <p:ph type="ftr" sz="quarter" idx="11"/>
          </p:nvPr>
        </p:nvSpPr>
        <p:spPr/>
        <p:txBody>
          <a:bodyPr/>
          <a:lstStyle/>
          <a:p>
            <a:endParaRPr lang="en-US"/>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p>
        </p:txBody>
      </p:sp>
      <p:sp>
        <p:nvSpPr>
          <p:cNvPr id="104868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p>
        </p:txBody>
      </p:sp>
      <p:sp>
        <p:nvSpPr>
          <p:cNvPr id="104867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Date Placeholder 6"/>
          <p:cNvSpPr>
            <a:spLocks noGrp="1"/>
          </p:cNvSpPr>
          <p:nvPr>
            <p:ph type="dt" sz="half" idx="10"/>
          </p:nvPr>
        </p:nvSpPr>
        <p:spPr/>
        <p:txBody>
          <a:bodyPr/>
          <a:lstStyle/>
          <a:p>
            <a:fld id="{B61BEF0D-F0BB-DE4B-95CE-6DB70DBA9567}" type="datetimeFigureOut">
              <a:rPr lang="en-US" dirty="0"/>
              <a:t>8/31/2024</a:t>
            </a:fld>
            <a:endParaRPr lang="en-US"/>
          </a:p>
        </p:txBody>
      </p:sp>
      <p:sp>
        <p:nvSpPr>
          <p:cNvPr id="1048675" name="Footer Placeholder 7"/>
          <p:cNvSpPr>
            <a:spLocks noGrp="1"/>
          </p:cNvSpPr>
          <p:nvPr>
            <p:ph type="ftr" sz="quarter" idx="11"/>
          </p:nvPr>
        </p:nvSpPr>
        <p:spPr/>
        <p:txBody>
          <a:bodyPr/>
          <a:lstStyle/>
          <a:p>
            <a:endParaRPr lang="en-US"/>
          </a:p>
        </p:txBody>
      </p:sp>
      <p:sp>
        <p:nvSpPr>
          <p:cNvPr id="1048676" name="Slide Number Placeholder 8"/>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lstStyle/>
          <a:p>
            <a:r>
              <a:rPr lang="en-US"/>
              <a:t>Click to edit Master title style</a:t>
            </a:r>
          </a:p>
        </p:txBody>
      </p:sp>
      <p:sp>
        <p:nvSpPr>
          <p:cNvPr id="1048639" name="Date Placeholder 2"/>
          <p:cNvSpPr>
            <a:spLocks noGrp="1"/>
          </p:cNvSpPr>
          <p:nvPr>
            <p:ph type="dt" sz="half" idx="10"/>
          </p:nvPr>
        </p:nvSpPr>
        <p:spPr/>
        <p:txBody>
          <a:bodyPr/>
          <a:lstStyle/>
          <a:p>
            <a:fld id="{B61BEF0D-F0BB-DE4B-95CE-6DB70DBA9567}" type="datetimeFigureOut">
              <a:rPr lang="en-US" dirty="0"/>
              <a:t>8/31/2024</a:t>
            </a:fld>
            <a:endParaRPr lang="en-US"/>
          </a:p>
        </p:txBody>
      </p:sp>
      <p:sp>
        <p:nvSpPr>
          <p:cNvPr id="1048640" name="Footer Placeholder 3"/>
          <p:cNvSpPr>
            <a:spLocks noGrp="1"/>
          </p:cNvSpPr>
          <p:nvPr>
            <p:ph type="ftr" sz="quarter" idx="11"/>
          </p:nvPr>
        </p:nvSpPr>
        <p:spPr/>
        <p:txBody>
          <a:bodyPr/>
          <a:lstStyle/>
          <a:p>
            <a:endParaRPr lang="en-US"/>
          </a:p>
        </p:txBody>
      </p:sp>
      <p:sp>
        <p:nvSpPr>
          <p:cNvPr id="1048641" name="Slide Number Placeholder 4"/>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8/31/2024</a:t>
            </a:fld>
            <a:endParaRPr lang="en-US"/>
          </a:p>
        </p:txBody>
      </p:sp>
      <p:sp>
        <p:nvSpPr>
          <p:cNvPr id="1048615" name="Footer Placeholder 2"/>
          <p:cNvSpPr>
            <a:spLocks noGrp="1"/>
          </p:cNvSpPr>
          <p:nvPr>
            <p:ph type="ftr" sz="quarter" idx="11"/>
          </p:nvPr>
        </p:nvSpPr>
        <p:spPr/>
        <p:txBody>
          <a:bodyPr/>
          <a:lstStyle/>
          <a:p>
            <a:endParaRPr lang="en-US"/>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104870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02" name="Date Placeholder 4"/>
          <p:cNvSpPr>
            <a:spLocks noGrp="1"/>
          </p:cNvSpPr>
          <p:nvPr>
            <p:ph type="dt" sz="half" idx="10"/>
          </p:nvPr>
        </p:nvSpPr>
        <p:spPr/>
        <p:txBody>
          <a:bodyPr/>
          <a:lstStyle/>
          <a:p>
            <a:fld id="{42A54C80-263E-416B-A8E0-580EDEADCBDC}" type="datetimeFigureOut">
              <a:rPr lang="en-US" dirty="0"/>
              <a:t>8/31/2024</a:t>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104865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6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61" name="Footer Placeholder 5"/>
          <p:cNvSpPr>
            <a:spLocks noGrp="1"/>
          </p:cNvSpPr>
          <p:nvPr>
            <p:ph type="ftr" sz="quarter" idx="11"/>
          </p:nvPr>
        </p:nvSpPr>
        <p:spPr/>
        <p:txBody>
          <a:bodyPr/>
          <a:lstStyle/>
          <a:p>
            <a:endParaRPr lang="en-US"/>
          </a:p>
        </p:txBody>
      </p:sp>
      <p:sp>
        <p:nvSpPr>
          <p:cNvPr id="1048662" name="Slide Number Placeholder 6"/>
          <p:cNvSpPr>
            <a:spLocks noGrp="1"/>
          </p:cNvSpPr>
          <p:nvPr>
            <p:ph type="sldNum" sz="quarter" idx="12"/>
          </p:nvPr>
        </p:nvSpPr>
        <p:spPr/>
        <p:txBody>
          <a:bodyPr/>
          <a:lstStyle/>
          <a:p>
            <a:fld id="{D57F1E4F-1CFF-5643-939E-217C01CDF565}" type="slidenum">
              <a:rPr lang="en-US" dirty="0"/>
              <a:t>‹#›</a:t>
            </a:fld>
            <a:endParaRPr lang="en-US"/>
          </a:p>
        </p:txBody>
      </p:sp>
      <p:sp>
        <p:nvSpPr>
          <p:cNvPr id="1048663" name="Date Placeholder 4"/>
          <p:cNvSpPr>
            <a:spLocks noGrp="1"/>
          </p:cNvSpPr>
          <p:nvPr>
            <p:ph type="dt" sz="half" idx="10"/>
          </p:nvPr>
        </p:nvSpPr>
        <p:spPr/>
        <p:txBody>
          <a:bodyPr/>
          <a:lstStyle/>
          <a:p>
            <a:fld id="{B61BEF0D-F0BB-DE4B-95CE-6DB70DBA9567}" type="datetimeFigureOut">
              <a:rPr lang="en-US" dirty="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8/31/2024</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375894" y="3265714"/>
            <a:ext cx="9042290"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PRESENTED B</a:t>
            </a:r>
            <a:r>
              <a:rPr lang="en-IN" sz="2400">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 ARIVAZHAKI M </a:t>
            </a:r>
          </a:p>
          <a:p>
            <a:r>
              <a:rPr lang="en-US" sz="2400">
                <a:latin typeface="Times New Roman" panose="02020603050405020304" pitchFamily="18" charset="0"/>
                <a:cs typeface="Times New Roman" panose="02020603050405020304" pitchFamily="18" charset="0"/>
              </a:rPr>
              <a:t>REGISTERNO:2213391036004</a:t>
            </a:r>
            <a:endParaRPr lang="zh-CN" altLang="en-US"/>
          </a:p>
          <a:p>
            <a:r>
              <a:rPr lang="en-IN" sz="2400">
                <a:latin typeface="Times New Roman" panose="02020603050405020304" pitchFamily="18" charset="0"/>
                <a:cs typeface="Times New Roman" panose="02020603050405020304" pitchFamily="18" charset="0"/>
              </a:rPr>
              <a:t>USERNAME:</a:t>
            </a:r>
            <a:r>
              <a:rPr lang="en-US" sz="2400">
                <a:latin typeface="Times New Roman" panose="02020603050405020304" pitchFamily="18" charset="0"/>
                <a:cs typeface="Times New Roman" panose="02020603050405020304" pitchFamily="18" charset="0"/>
              </a:rPr>
              <a:t>014E4F3803FAE6BBA6843A264738EB7D DEPARTMENT: </a:t>
            </a:r>
            <a:r>
              <a:rPr lang="en-US" sz="2400" err="1">
                <a:latin typeface="Times New Roman" panose="02020603050405020304" pitchFamily="18" charset="0"/>
                <a:cs typeface="Times New Roman" panose="02020603050405020304" pitchFamily="18" charset="0"/>
              </a:rPr>
              <a:t>B.Com</a:t>
            </a:r>
            <a:r>
              <a:rPr lang="en-US" sz="2400">
                <a:latin typeface="Times New Roman" panose="02020603050405020304" pitchFamily="18" charset="0"/>
                <a:cs typeface="Times New Roman" panose="02020603050405020304" pitchFamily="18" charset="0"/>
              </a:rPr>
              <a:t> (commerce)</a:t>
            </a:r>
          </a:p>
          <a:p>
            <a:r>
              <a:rPr lang="en-US" sz="2400">
                <a:latin typeface="Times New Roman" panose="02020603050405020304" pitchFamily="18" charset="0"/>
                <a:cs typeface="Times New Roman" panose="02020603050405020304" pitchFamily="18" charset="0"/>
              </a:rPr>
              <a:t>COLLEGE:</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QUEEN MARY’S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sp>
        <p:nvSpPr>
          <p:cNvPr id="2" name="TextBox 1">
            <a:extLst>
              <a:ext uri="{FF2B5EF4-FFF2-40B4-BE49-F238E27FC236}">
                <a16:creationId xmlns:a16="http://schemas.microsoft.com/office/drawing/2014/main" id="{36A2AFB8-211B-B293-88F2-4180BF3C2141}"/>
              </a:ext>
            </a:extLst>
          </p:cNvPr>
          <p:cNvSpPr txBox="1"/>
          <p:nvPr/>
        </p:nvSpPr>
        <p:spPr>
          <a:xfrm>
            <a:off x="5181600" y="3800476"/>
            <a:ext cx="1828800" cy="461665"/>
          </a:xfrm>
          <a:prstGeom prst="rect">
            <a:avLst/>
          </a:prstGeom>
          <a:noFill/>
        </p:spPr>
        <p:txBody>
          <a:bodyPr wrap="square" rtlCol="0">
            <a:spAutoFit/>
          </a:bodyPr>
          <a:lstStyle/>
          <a:p>
            <a:pPr algn="l"/>
            <a:endParaRPr lang="en-US" sz="240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1B143AA0-581C-1E90-25FF-35C5B96CA290}"/>
              </a:ext>
            </a:extLst>
          </p:cNvPr>
          <p:cNvGraphicFramePr>
            <a:graphicFrameLocks/>
          </p:cNvGraphicFramePr>
          <p:nvPr>
            <p:extLst>
              <p:ext uri="{D42A27DB-BD31-4B8C-83A1-F6EECF244321}">
                <p14:modId xmlns:p14="http://schemas.microsoft.com/office/powerpoint/2010/main" val="2000205375"/>
              </p:ext>
            </p:extLst>
          </p:nvPr>
        </p:nvGraphicFramePr>
        <p:xfrm>
          <a:off x="2617077" y="1324808"/>
          <a:ext cx="6323440" cy="42083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1"/>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lstStyle/>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1"/>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1048630" name="TextBox 2"/>
          <p:cNvSpPr txBox="1"/>
          <p:nvPr/>
        </p:nvSpPr>
        <p:spPr>
          <a:xfrm>
            <a:off x="1012844" y="1603513"/>
            <a:ext cx="7699514" cy="4053840"/>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1"/>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1048632" name="TextBox 4"/>
          <p:cNvSpPr txBox="1"/>
          <p:nvPr/>
        </p:nvSpPr>
        <p:spPr>
          <a:xfrm>
            <a:off x="1303262" y="1166842"/>
            <a:ext cx="7538355" cy="5069840"/>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arivu M</cp:lastModifiedBy>
  <cp:revision>1</cp:revision>
  <dcterms:created xsi:type="dcterms:W3CDTF">2024-08-20T13:32:52Z</dcterms:created>
  <dcterms:modified xsi:type="dcterms:W3CDTF">2024-08-31T06:25:53Z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29fafb2abce0425a8a0011c92b08dce6</vt:lpwstr>
  </property>
</Properties>
</file>