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c67b3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c67b3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53d6f3f9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53d6f3f9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3c67b3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3c67b3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3d6f3f9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3d6f3f9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3c67b3f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3c67b3f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3d6f3f97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3d6f3f97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3c67b3f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3c67b3f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3c67b3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3c67b3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llenge2019.isic-archiv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Success Criterion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1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Given 10,015 of these filled up forms, can we build a predictive model to accurately diagnose seven distinct </a:t>
            </a:r>
            <a:r>
              <a:rPr lang="en">
                <a:solidFill>
                  <a:schemeClr val="dk1"/>
                </a:solidFill>
              </a:rPr>
              <a:t>pre-cancerous and cancerous skin conditions?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Success is measured as a well-represented confusion matrix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High Accuracy, Precision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000" y="1170125"/>
            <a:ext cx="2910599" cy="3755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SME Consult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6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Metadata is consistent with SME’s knowledge of disease distribution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distribution according to SME vs Data set Age distribution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800" y="445025"/>
            <a:ext cx="3828600" cy="194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837" y="2571750"/>
            <a:ext cx="3008524" cy="20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and Decisions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valid and representative of the naturally-occurring distribution in the population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Decisions: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	- CNN run first, output used in successive RandomForestry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	- stratified Test/Training samples (to account for rare conditions)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	- cropped at the borders, and resized to 25% of cropped (105x90)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	- 234 of 10015 (2%) missing/null values were dropped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	- ‘Sex’ was removed as a feature (℅ SME advice)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	- Specific ‘locations’ will be used as features in the metadata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1925" y="210325"/>
            <a:ext cx="31146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8975" y="3068775"/>
            <a:ext cx="2880575" cy="20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174150" y="-41775"/>
            <a:ext cx="13899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/>
              <a:t>5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"/>
              <a:t>90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941925" y="2534432"/>
            <a:ext cx="34614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Cropped 15% left/right, 10% top/bottom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Resize by half (210, 180, 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525" y="552450"/>
            <a:ext cx="57150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22650" y="172150"/>
            <a:ext cx="28290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600 x 450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11 different CNN models with varying hyperparameters at 3 Epochs		(Kernel size, Resolution, Drop outs, No. of Convolutions, Cropping the Image)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best CNN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CNN outputs in RandomForest model w/ patient’s metadata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Acceptable final accuracy (77.4%)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Distinct 7x7 Confusion Matrix (diagonal is good)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Case 3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25675"/>
            <a:ext cx="3096300" cy="137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8675" y="789125"/>
            <a:ext cx="3013787" cy="252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4775" y="717750"/>
            <a:ext cx="3096300" cy="2596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36725"/>
            <a:ext cx="3505374" cy="27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306975" y="560525"/>
            <a:ext cx="10311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Epoch: 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037375" y="560525"/>
            <a:ext cx="1329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Epoch: 150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0" y="484325"/>
            <a:ext cx="10311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Epoch: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9838" y="3448125"/>
            <a:ext cx="3013775" cy="134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3000" y="3425675"/>
            <a:ext cx="2888575" cy="13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Learnings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two models (CNN → Random Forest)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Modified CNN parameters (Kernel size, Resolution, Drop outs, Convolutions, Cropping the Image)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Resolution affects the model accuracy and classification report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Dropouts help in controlling overfitting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SME consultation increases understanding during data exploration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as a team and using each other’s strengths to achieve the output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 merge/concatenation of CNN and another classification model with varying hyperparameters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more advanced models (ex. ResNet)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the competition: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https://challenge2019.isic-archive.com/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Macintosh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Problem Statement &amp; Success Criterion</vt:lpstr>
      <vt:lpstr>SME Consult</vt:lpstr>
      <vt:lpstr>Assumptions and Decisions</vt:lpstr>
      <vt:lpstr>PowerPoint Presentation</vt:lpstr>
      <vt:lpstr>Achievements</vt:lpstr>
      <vt:lpstr>PowerPoint Presentation</vt:lpstr>
      <vt:lpstr>Learnings</vt:lpstr>
      <vt:lpstr>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&amp; Success Criterion</dc:title>
  <cp:lastModifiedBy>Kaleeswaran  Jayakalimuthu</cp:lastModifiedBy>
  <cp:revision>1</cp:revision>
  <dcterms:modified xsi:type="dcterms:W3CDTF">2019-11-22T07:25:41Z</dcterms:modified>
</cp:coreProperties>
</file>