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ttentomatoes.com/" TargetMode="External"/><Relationship Id="rId2" Type="http://schemas.openxmlformats.org/officeDocument/2006/relationships/hyperlink" Target="https://www.fandango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347" y="1636063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M ARIVAZHAGAN-8144-Sudharsan Engineering College-EEE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8251723" cy="46733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Fandango. (</a:t>
            </a:r>
            <a:r>
              <a:rPr lang="en-IN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https://www.fandango.com/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Rotten Tomatoes. </a:t>
            </a: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IN" sz="2400" b="0" i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3"/>
              </a:rPr>
              <a:t>https://www.rottentomatoes.com/</a:t>
            </a: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" y="1884031"/>
            <a:ext cx="10873933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7016812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Fandango's movie ratings have been under scrutiny since 2015, with concerns raised about inflated ratings compared to other platforms.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and credibility in Fandango's rating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system.Need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investigate the extent of rating inflation and identify any systematic biases.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75D35-D56E-2A99-84CD-9AC965AC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05" y="2470840"/>
            <a:ext cx="3532201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8749463" cy="40879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AFB38-8B6E-EF3E-7EA0-520DAA3A34B6}"/>
              </a:ext>
            </a:extLst>
          </p:cNvPr>
          <p:cNvSpPr txBox="1"/>
          <p:nvPr/>
        </p:nvSpPr>
        <p:spPr>
          <a:xfrm>
            <a:off x="675461" y="1682685"/>
            <a:ext cx="9920268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Conduct a comprehensive analysis comparing Fandango's movie ratings with those of other popular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platforms.Utilize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techniques to quantify discrepancies and identify patterns in rating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distributions.Evaluate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changes in Fandango's rating system and practices since the 2015 investigation.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F6845-6711-601A-2468-73382039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092" y="4078119"/>
            <a:ext cx="2760175" cy="21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0183060" cy="43634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Collection:Gather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movie rating data from Fandango and other platforms (e.g., Rotten Tomatoes, IMDb).Focus on recent movie releases post-2015 to ensure relevance.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Analysis:Perform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statistics, hypothesis testing, and data visualization to compare ratings across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platforms.Identify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any systematic biases in Fandango's ratings and determine their direction.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Reporting:Prepare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comprehensive report documenting findings, insights, and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recommendations.Present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results to stakeholders through visual aids and presentations.</a:t>
            </a:r>
            <a:endParaRPr lang="en-IN" sz="2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519945" cy="46733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Utilize statistical algorithms for data analysis, including measures of central tendency, hypothesis testing (e.g., t-tests), and regression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analysis.Deployment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involves sharing findings and recommendations with Fandango's management and stakeholders for consideration and 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8063187" cy="46733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of rating discrepancies between Fandango and other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platforms.Identification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any systematic biases in Fandango's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ratings.Insights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into changes in Fandango's rating system and their impact on rating distribution.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9243A-4771-44DB-31C2-D23F02D9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07" y="4281746"/>
            <a:ext cx="4747586" cy="21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7752103" cy="46733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provides transparency into Fandango's rating practices and highlights areas for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improvement.Recommendations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aim to enhance the credibility and trustworthiness of Fandango's rating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C05A6-60ED-4093-370D-D0E22A3A4610}"/>
              </a:ext>
            </a:extLst>
          </p:cNvPr>
          <p:cNvSpPr txBox="1"/>
          <p:nvPr/>
        </p:nvSpPr>
        <p:spPr>
          <a:xfrm>
            <a:off x="279534" y="1917163"/>
            <a:ext cx="1042055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and analysis of Fandango's rating system to ensure transparency and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fairness.Exploration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advanced statistical techniques and machine learning algorithms for deeper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insights.Collaboration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with industry stakeholders to establish standardized rating practices across platforms.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388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Söhne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30</cp:revision>
  <dcterms:created xsi:type="dcterms:W3CDTF">2021-05-26T16:50:10Z</dcterms:created>
  <dcterms:modified xsi:type="dcterms:W3CDTF">2024-04-12T08:54:38Z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