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822" r:id="rId5"/>
    <p:sldId id="830" r:id="rId6"/>
    <p:sldId id="831" r:id="rId7"/>
    <p:sldId id="82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2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22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28F54-3332-41B5-A627-C572516F7C36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8E6C0-B503-4895-A54E-10B0B6B0F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8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35D2-88D0-4BD2-9E79-61369C8A8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17475-C749-4CE6-BD32-D91E64FAB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BE39F-6B53-47BC-A85B-3FED6481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4C1B-EC7C-4CF7-8EE2-B4CADD2961B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BB9FD-A6F2-488F-8DC0-B7A9B9E3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3984D-B03A-40E0-9ABE-78F67964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B7D7-C648-4E41-A814-643700D8F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4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81B-FD35-4CE8-850E-F487F1BC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AE86A-E778-418E-BDFB-96BFA11A2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E048D-42F5-46A4-B0A9-C72D581C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4C1B-EC7C-4CF7-8EE2-B4CADD2961B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8503E-4623-4DC7-9D36-F450881D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BB471-8AF1-4BB1-967B-E94F9231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B7D7-C648-4E41-A814-643700D8F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4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12354-C9BE-4BB1-A187-0DE0FB5DD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BDF73-A13F-419B-8126-398242D8E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A1364-9492-4EB4-8B9F-74FA5E03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4C1B-EC7C-4CF7-8EE2-B4CADD2961B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2DBF5-7B07-419A-B613-0E20F2EC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9B88F-DC06-44FA-86D5-A16682A8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B7D7-C648-4E41-A814-643700D8F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3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9EBC-E17A-46E8-B256-B411E47D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C1FE-F014-4BB1-A8F0-E846B7D32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B91CE-9670-410E-9B1B-E85B59F9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4C1B-EC7C-4CF7-8EE2-B4CADD2961B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9C962-6A5D-4B93-81BB-901A7924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70B53-6AE4-47A6-97EA-67BA215E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B7D7-C648-4E41-A814-643700D8F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4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BC87-1794-442B-9523-44B1A563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68E93-59F2-4DEA-ADBD-6A6417E89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5B818-A5F3-45CC-9ECA-82FDCF6B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4C1B-EC7C-4CF7-8EE2-B4CADD2961B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C5A90-4516-40F1-8FB8-C518BED6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18C84-7BAE-46B6-BF9A-40D1FDB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B7D7-C648-4E41-A814-643700D8F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2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5A2D-1223-449A-A4C8-8E3D7020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9695E-C27C-4357-904D-B99305BF7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15280-5751-4241-85AD-CEB2D021A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08BFC-5B53-405C-87D6-6263B7D2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4C1B-EC7C-4CF7-8EE2-B4CADD2961B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D370D-0BEA-45AC-93E0-C2121CB8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CB716-B974-47DF-ADF5-2B4B6CAF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B7D7-C648-4E41-A814-643700D8F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80E3-ED20-4781-9E4C-6091A718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E8B3F-A7F9-4C3E-96C2-0809CA551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B9C6A-3E68-4820-96B8-B30BD547D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6E308-2231-4B73-AF8C-4F3FCA0E2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F56DE-8C95-4F5E-A394-F94682186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1E78F-8B2A-4FDB-A92C-1F8E6321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4C1B-EC7C-4CF7-8EE2-B4CADD2961B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3A839-9FC9-4374-8693-68A3C8B4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C1EDF-57DE-40DB-8DB6-89AC04E1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B7D7-C648-4E41-A814-643700D8F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3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EE37-2F19-4AAB-B73F-1294C4C4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539A1-3C6F-40F7-B0FF-D8371EF1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4C1B-EC7C-4CF7-8EE2-B4CADD2961B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7318-FEDA-4C8B-8D3D-04C7BC9A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966DD-D1E0-43AF-BA3F-CF42A8DD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B7D7-C648-4E41-A814-643700D8F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6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66F6D-DF3A-45FF-833C-355469AE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4C1B-EC7C-4CF7-8EE2-B4CADD2961B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859EC-DE0F-4884-A4CD-3BDE13E9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12D73-B7A6-4738-A149-56929C1C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B7D7-C648-4E41-A814-643700D8F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1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F896-0ED7-48FD-B883-1C46057D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FBD1D-BB71-40C1-A47E-2587EC27B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F66F5-7064-4509-9B25-797916DC7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2823C-8DB6-43ED-A14B-6AFC6594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4C1B-EC7C-4CF7-8EE2-B4CADD2961B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E81BF-3C8F-4148-90DA-11D780B9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80CFC-716F-4614-A516-BB3CBDCC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B7D7-C648-4E41-A814-643700D8F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4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6154-A7D1-4B5C-B8E2-78DCE51C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5BB95-E680-4C9A-8107-38AF8644E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89F26-B744-4DAA-93A6-0D5077141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CFA02-7FAB-422C-89D5-3899B8C3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4C1B-EC7C-4CF7-8EE2-B4CADD2961B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C303D-DBDA-45D0-98C4-149B683A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6132D-3818-4C9A-894F-4676DB16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B7D7-C648-4E41-A814-643700D8F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6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21076C-5A3C-4EF6-A2F2-B17AB027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66CDB-2278-4DDD-B87C-B1BAB60C6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004A4-0B48-4AC4-8668-04C199A53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24C1B-EC7C-4CF7-8EE2-B4CADD2961B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98A7D-AD06-414C-9E61-DBEDAA902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D57BC-5286-46F9-B41D-D6CC84C4E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1B7D7-C648-4E41-A814-643700D8F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352D38-5711-4EC6-A257-0C6970BDFBB6}"/>
              </a:ext>
            </a:extLst>
          </p:cNvPr>
          <p:cNvSpPr txBox="1">
            <a:spLocks/>
          </p:cNvSpPr>
          <p:nvPr/>
        </p:nvSpPr>
        <p:spPr>
          <a:xfrm>
            <a:off x="0" y="34809"/>
            <a:ext cx="12060936" cy="6967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3233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80" b="0" i="0" u="none" strike="noStrike" kern="1200" cap="none" spc="0" normalizeH="0" baseline="0" noProof="0" dirty="0">
                <a:ln>
                  <a:noFill/>
                </a:ln>
                <a:solidFill>
                  <a:srgbClr val="534F50">
                    <a:lumMod val="50000"/>
                  </a:srgbClr>
                </a:solidFill>
                <a:effectLst/>
                <a:uLnTx/>
                <a:uFillTx/>
                <a:latin typeface="Segoe UI Light" pitchFamily="34" charset="0"/>
                <a:ea typeface="+mj-ea"/>
                <a:cs typeface="Segoe UI Light" panose="020B0502040204020203" pitchFamily="34" charset="0"/>
              </a:rPr>
              <a:t>Primary Entities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3240486-143C-49D5-8F07-EF5EE61FCB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462393"/>
              </p:ext>
            </p:extLst>
          </p:nvPr>
        </p:nvGraphicFramePr>
        <p:xfrm>
          <a:off x="603250" y="742950"/>
          <a:ext cx="10972800" cy="542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6419901" imgH="4743316" progId="Visio.Drawing.15">
                  <p:embed/>
                </p:oleObj>
              </mc:Choice>
              <mc:Fallback>
                <p:oleObj name="Visio" r:id="rId3" imgW="6419901" imgH="4743316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3240486-143C-49D5-8F07-EF5EE61FCB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250" y="742950"/>
                        <a:ext cx="10972800" cy="542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052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B8997168-4D32-4960-9423-E1BA8356F4CB}"/>
              </a:ext>
            </a:extLst>
          </p:cNvPr>
          <p:cNvSpPr txBox="1">
            <a:spLocks/>
          </p:cNvSpPr>
          <p:nvPr/>
        </p:nvSpPr>
        <p:spPr>
          <a:xfrm>
            <a:off x="0" y="34809"/>
            <a:ext cx="12060936" cy="6967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3233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80" b="0" i="0" u="none" strike="noStrike" kern="1200" cap="none" spc="0" normalizeH="0" baseline="0" noProof="0" dirty="0">
                <a:ln>
                  <a:noFill/>
                </a:ln>
                <a:solidFill>
                  <a:srgbClr val="534F50">
                    <a:lumMod val="50000"/>
                  </a:srgbClr>
                </a:solidFill>
                <a:effectLst/>
                <a:uLnTx/>
                <a:uFillTx/>
                <a:latin typeface="Segoe UI Light" pitchFamily="34" charset="0"/>
                <a:ea typeface="+mj-ea"/>
                <a:cs typeface="Segoe UI Light" panose="020B0502040204020203" pitchFamily="34" charset="0"/>
              </a:rPr>
              <a:t>Retail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3B705F3-84B2-4D88-A4AC-162B7A08B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517056"/>
              </p:ext>
            </p:extLst>
          </p:nvPr>
        </p:nvGraphicFramePr>
        <p:xfrm>
          <a:off x="369888" y="600074"/>
          <a:ext cx="11439525" cy="5861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3" imgW="7476947" imgH="5343592" progId="Visio.Drawing.15">
                  <p:embed/>
                </p:oleObj>
              </mc:Choice>
              <mc:Fallback>
                <p:oleObj name="Visio" r:id="rId3" imgW="7476947" imgH="5343592" progId="Visio.Drawing.15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3B705F3-84B2-4D88-A4AC-162B7A08B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9888" y="600074"/>
                        <a:ext cx="11439525" cy="5861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261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6E32855-0B73-4624-B7BC-1473FA2EB1EA}"/>
              </a:ext>
            </a:extLst>
          </p:cNvPr>
          <p:cNvSpPr txBox="1">
            <a:spLocks/>
          </p:cNvSpPr>
          <p:nvPr/>
        </p:nvSpPr>
        <p:spPr>
          <a:xfrm>
            <a:off x="0" y="34809"/>
            <a:ext cx="12060936" cy="6967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3233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80" b="0" i="0" u="none" strike="noStrike" kern="1200" cap="none" spc="0" normalizeH="0" baseline="0" noProof="0" dirty="0">
                <a:ln>
                  <a:noFill/>
                </a:ln>
                <a:solidFill>
                  <a:srgbClr val="534F50">
                    <a:lumMod val="50000"/>
                  </a:srgbClr>
                </a:solidFill>
                <a:effectLst/>
                <a:uLnTx/>
                <a:uFillTx/>
                <a:latin typeface="Segoe UI Light" pitchFamily="34" charset="0"/>
                <a:ea typeface="+mj-ea"/>
                <a:cs typeface="Segoe UI Light" panose="020B0502040204020203" pitchFamily="34" charset="0"/>
              </a:rPr>
              <a:t>Commercial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6061069-5A66-4A3E-BFF4-141DCF3CCC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103902"/>
              </p:ext>
            </p:extLst>
          </p:nvPr>
        </p:nvGraphicFramePr>
        <p:xfrm>
          <a:off x="346075" y="606425"/>
          <a:ext cx="11507788" cy="568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3" imgW="7172147" imgH="5591287" progId="Visio.Drawing.15">
                  <p:embed/>
                </p:oleObj>
              </mc:Choice>
              <mc:Fallback>
                <p:oleObj name="Visio" r:id="rId3" imgW="7172147" imgH="5591287" progId="Visio.Drawing.15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6061069-5A66-4A3E-BFF4-141DCF3CCC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075" y="606425"/>
                        <a:ext cx="11507788" cy="568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872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3802007E-72BA-43C6-B818-8BDD834ED012}"/>
              </a:ext>
            </a:extLst>
          </p:cNvPr>
          <p:cNvSpPr txBox="1">
            <a:spLocks/>
          </p:cNvSpPr>
          <p:nvPr/>
        </p:nvSpPr>
        <p:spPr>
          <a:xfrm>
            <a:off x="0" y="34809"/>
            <a:ext cx="12060936" cy="6967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3233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80" b="0" i="0" u="none" strike="noStrike" kern="1200" cap="none" spc="0" normalizeH="0" baseline="0" noProof="0" dirty="0">
                <a:ln>
                  <a:noFill/>
                </a:ln>
                <a:solidFill>
                  <a:srgbClr val="534F50">
                    <a:lumMod val="50000"/>
                  </a:srgbClr>
                </a:solidFill>
                <a:effectLst/>
                <a:uLnTx/>
                <a:uFillTx/>
                <a:latin typeface="Segoe UI Light" pitchFamily="34" charset="0"/>
                <a:ea typeface="+mj-ea"/>
                <a:cs typeface="Segoe UI Light" panose="020B0502040204020203" pitchFamily="34" charset="0"/>
              </a:rPr>
              <a:t>Connections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069BD6A-1A53-4603-86CB-48DDFC5D19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419590"/>
              </p:ext>
            </p:extLst>
          </p:nvPr>
        </p:nvGraphicFramePr>
        <p:xfrm>
          <a:off x="602900" y="731536"/>
          <a:ext cx="10952703" cy="5418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3" imgW="6877101" imgH="6076995" progId="Visio.Drawing.15">
                  <p:embed/>
                </p:oleObj>
              </mc:Choice>
              <mc:Fallback>
                <p:oleObj name="Visio" r:id="rId3" imgW="6877101" imgH="6076995" progId="Visio.Drawing.15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069BD6A-1A53-4603-86CB-48DDFC5D19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2900" y="731536"/>
                        <a:ext cx="10952703" cy="5418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442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281AFE636739468E79E995C6C3458B" ma:contentTypeVersion="11" ma:contentTypeDescription="Create a new document." ma:contentTypeScope="" ma:versionID="8d241c252827b1e5c19c340e8f86d423">
  <xsd:schema xmlns:xsd="http://www.w3.org/2001/XMLSchema" xmlns:xs="http://www.w3.org/2001/XMLSchema" xmlns:p="http://schemas.microsoft.com/office/2006/metadata/properties" xmlns:ns2="25adbfb8-6d04-40f6-9b2f-095a3e6cb46e" xmlns:ns3="26b51502-da3c-4e72-b249-ac300a428aa1" targetNamespace="http://schemas.microsoft.com/office/2006/metadata/properties" ma:root="true" ma:fieldsID="09be6e5b2dfb543d4c3745e29c352ecf" ns2:_="" ns3:_="">
    <xsd:import namespace="25adbfb8-6d04-40f6-9b2f-095a3e6cb46e"/>
    <xsd:import namespace="26b51502-da3c-4e72-b249-ac300a428a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adbfb8-6d04-40f6-9b2f-095a3e6cb4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51502-da3c-4e72-b249-ac300a428aa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03C616-6C69-4C1C-88BF-F7C2760A877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6b51502-da3c-4e72-b249-ac300a428aa1"/>
    <ds:schemaRef ds:uri="25adbfb8-6d04-40f6-9b2f-095a3e6cb46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52D8DCB-BCCB-41EC-9608-FB0A32C16D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adbfb8-6d04-40f6-9b2f-095a3e6cb46e"/>
    <ds:schemaRef ds:uri="26b51502-da3c-4e72-b249-ac300a428a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845796-FD32-4137-B0B2-5C854D4003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5895</TotalTime>
  <Words>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 Light</vt:lpstr>
      <vt:lpstr>Office Theme</vt:lpstr>
      <vt:lpstr>Visio</vt:lpstr>
      <vt:lpstr>Microsoft Visio Drawing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Galvin</dc:creator>
  <cp:lastModifiedBy>Henk Sijgers</cp:lastModifiedBy>
  <cp:revision>31</cp:revision>
  <dcterms:created xsi:type="dcterms:W3CDTF">2019-04-03T21:30:27Z</dcterms:created>
  <dcterms:modified xsi:type="dcterms:W3CDTF">2019-05-03T21:45:42Z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0x010100A8281AFE636739468E79E995C6C3458B</vt:lpwstr>
  </property>
</Properties>
</file>