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0ac401d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0ac401d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0ac401d2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0ac401d2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DQN 6_5_20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8409"/>
            <a:ext cx="9143999" cy="3226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_DQN 6/5/20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3179"/>
            <a:ext cx="9144001" cy="3137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