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D770-E7CF-4F14-836E-0B4CFEB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2A76F-3332-4B5F-87BC-6BB5FF253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F1C4-D59B-4E82-AD4D-31DE8D1D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1428-306A-401C-8706-DCD04C92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DC14-2A08-41DF-8DB6-43D08CBA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5F91-D3A0-4089-BD6B-76AFF81A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51AD0-C555-4EB6-B64A-B926DCAE6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383B-CADF-494C-88C7-2F7517F9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5B56-C996-4B30-8833-8E24A36D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5963E-753F-4EFB-9A31-C5A67DF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40240-3893-4D90-86F4-00256107D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D7C42-56AD-4269-B79E-6DB4F5E5E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33D6C-82AA-4CC0-BB65-E80A676C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A227-F33C-4DE7-B6FC-87B6EDDC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7A48-5FC7-4CA7-AC91-E5890736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A7F0-2481-44EF-9EF7-D54B9683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1B28-E506-4C65-942E-064C1917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D43F-B222-43EF-8BF4-D19B769B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0141-DC54-48A6-8B8C-70A8EB36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0EAA-D71B-44C1-AA52-8B178E32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E215-08E1-43CD-82D0-CFB67762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AF569-3116-4169-8BDA-DDB4FBF1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4025C-9A07-4FB1-AFEA-57FF75D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9D6C-3810-4452-9584-C8122A9C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33F8-7418-4BEB-98F7-FAC406ED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7659-CDC5-4447-A44F-B76BFCFC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8915-C498-4E32-8883-A0FC3F75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E904-5522-4819-9264-2D6D211D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25798-4447-467F-A193-BEAF614F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6A8D7-8F9D-4010-9167-398D788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71D2-3EA9-417B-A790-2B19ED01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D819-8C5E-46F7-9EF8-851305E1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DE7C-A0CA-4F32-9D3C-77564C88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D65DD-93F7-4F5E-8C59-0400CEF23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75C0B-2615-4542-88C9-8F59F79F9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2EB56-7643-4F28-8CEB-998F8A7AB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CE8E5-1931-4A34-BE0A-5C0CB0B7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077DE-509D-44EB-A95E-51D4DFA5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B37A0-08FE-422C-B928-B7DC972B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081-804B-45FA-BECB-495B66E5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B31F7-2F53-46CD-89DD-FEB34A75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4A2D1-B5AC-4FE7-8868-AAB9E7CC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06703-4D47-4F94-86ED-C5BC8E77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22C9A-8DD9-4784-8717-145C1D89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A0C9A-D143-4537-8E8C-58ED235D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46046-FE81-4547-9DF0-6425AA04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EF01-0A9B-48E7-B671-59817995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A4FC-7B10-41FC-9BC3-8E3AB2E1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6D232-5D8A-42E6-B39B-A00E20363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E316-47DA-430A-B3C2-88AC41F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058E-D0DB-4E34-A01D-97EFD71A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CEC96-9197-4B78-9CB2-F3F2D62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1A56-3EA7-4340-8DFB-27BE731C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5BF23-D279-448A-B63B-6A87CC675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17B2A-B6E4-4A42-ADCE-83EC1CA32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87F1-0D30-40B5-AEFC-E8BDDB1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9C9B0-D2B2-472A-941D-E421D090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DAEA9-2421-4771-B543-1C18AF79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41FE0-935C-4CF1-AA2E-C9EDBE2C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4C3CD-8AEF-49F1-A777-1A0E018C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76A4-979B-42F4-8CC9-45C1D3341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7630-547D-4DE9-A450-4C1B77A02C1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8786-BED2-4692-9BB6-A6A6BFBBE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5EE9-D03C-488A-B123-58C3017F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CA7A-CB02-421F-BBFE-A5C117E9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29AD62A8-ECC2-48B0-9268-E4564708FDD2}"/>
              </a:ext>
            </a:extLst>
          </p:cNvPr>
          <p:cNvSpPr/>
          <p:nvPr/>
        </p:nvSpPr>
        <p:spPr>
          <a:xfrm>
            <a:off x="2843058" y="1954736"/>
            <a:ext cx="2498438" cy="63428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F3DF81-51F8-422D-9EC3-282B41168711}"/>
              </a:ext>
            </a:extLst>
          </p:cNvPr>
          <p:cNvSpPr/>
          <p:nvPr/>
        </p:nvSpPr>
        <p:spPr>
          <a:xfrm>
            <a:off x="7692760" y="1385487"/>
            <a:ext cx="1288688" cy="31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Replay Buffer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7DD1EF-A202-4881-99C0-8AF500665198}"/>
              </a:ext>
            </a:extLst>
          </p:cNvPr>
          <p:cNvSpPr/>
          <p:nvPr/>
        </p:nvSpPr>
        <p:spPr>
          <a:xfrm>
            <a:off x="7692760" y="2627516"/>
            <a:ext cx="1288688" cy="2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995B4A-DEBE-474A-A7A6-E12BEB3EDF90}"/>
              </a:ext>
            </a:extLst>
          </p:cNvPr>
          <p:cNvSpPr/>
          <p:nvPr/>
        </p:nvSpPr>
        <p:spPr>
          <a:xfrm>
            <a:off x="2957547" y="2073556"/>
            <a:ext cx="606454" cy="38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43713B9-0697-4EDC-B5D8-53DA4BBAE1A0}"/>
              </a:ext>
            </a:extLst>
          </p:cNvPr>
          <p:cNvSpPr/>
          <p:nvPr/>
        </p:nvSpPr>
        <p:spPr>
          <a:xfrm>
            <a:off x="729331" y="2545084"/>
            <a:ext cx="1391331" cy="31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0C383D53-8A90-4EF7-8642-1121345C9741}"/>
                  </a:ext>
                </a:extLst>
              </p:cNvPr>
              <p:cNvSpPr/>
              <p:nvPr/>
            </p:nvSpPr>
            <p:spPr>
              <a:xfrm>
                <a:off x="6726305" y="2549628"/>
                <a:ext cx="579595" cy="428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0C383D53-8A90-4EF7-8642-1121345C9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305" y="2549628"/>
                <a:ext cx="579595" cy="428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312543A-19E2-465D-82B3-6BEB4745BC50}"/>
              </a:ext>
            </a:extLst>
          </p:cNvPr>
          <p:cNvCxnSpPr>
            <a:cxnSpLocks/>
            <a:stCxn id="194" idx="3"/>
            <a:endCxn id="1048" idx="1"/>
          </p:cNvCxnSpPr>
          <p:nvPr/>
        </p:nvCxnSpPr>
        <p:spPr>
          <a:xfrm flipV="1">
            <a:off x="6067678" y="2764024"/>
            <a:ext cx="658627" cy="1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4A798DBD-46E0-47DA-B2FD-DF7FC45F9C77}"/>
              </a:ext>
            </a:extLst>
          </p:cNvPr>
          <p:cNvCxnSpPr>
            <a:cxnSpLocks/>
            <a:stCxn id="1048" idx="3"/>
            <a:endCxn id="36" idx="1"/>
          </p:cNvCxnSpPr>
          <p:nvPr/>
        </p:nvCxnSpPr>
        <p:spPr>
          <a:xfrm flipV="1">
            <a:off x="7305900" y="2761989"/>
            <a:ext cx="386860" cy="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0ED5581-D09B-4DA8-8F85-3B21E1BCD655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8337104" y="1704792"/>
            <a:ext cx="0" cy="92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28CD5E52-BD7C-4223-AF3E-348A6838B102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1424997" y="1485177"/>
            <a:ext cx="6267763" cy="5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799A58A-A393-4993-BB4E-38AA91013ED4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406478" y="1485177"/>
            <a:ext cx="18519" cy="105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4E7B8F-B837-4AD4-9059-C8193E135EBE}"/>
              </a:ext>
            </a:extLst>
          </p:cNvPr>
          <p:cNvSpPr/>
          <p:nvPr/>
        </p:nvSpPr>
        <p:spPr>
          <a:xfrm>
            <a:off x="3779237" y="2073556"/>
            <a:ext cx="606454" cy="38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B80FF04-052A-41BE-8D76-775821386BBC}"/>
              </a:ext>
            </a:extLst>
          </p:cNvPr>
          <p:cNvSpPr/>
          <p:nvPr/>
        </p:nvSpPr>
        <p:spPr>
          <a:xfrm>
            <a:off x="4623693" y="2073556"/>
            <a:ext cx="606454" cy="38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EB6AEF6-E1E4-487D-A4D0-561F2AC5B745}"/>
              </a:ext>
            </a:extLst>
          </p:cNvPr>
          <p:cNvCxnSpPr>
            <a:stCxn id="89" idx="3"/>
            <a:endCxn id="145" idx="1"/>
          </p:cNvCxnSpPr>
          <p:nvPr/>
        </p:nvCxnSpPr>
        <p:spPr>
          <a:xfrm>
            <a:off x="3564001" y="2264137"/>
            <a:ext cx="21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F8AE9B-C824-4443-B098-2E59A2247D2E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4385691" y="2264137"/>
            <a:ext cx="238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E6A1DF3-CAB7-40EF-B6C2-AC8E5F990DEC}"/>
              </a:ext>
            </a:extLst>
          </p:cNvPr>
          <p:cNvSpPr/>
          <p:nvPr/>
        </p:nvSpPr>
        <p:spPr>
          <a:xfrm>
            <a:off x="2843058" y="2934958"/>
            <a:ext cx="2498438" cy="63428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E9C4F9D-C01C-405E-8E8C-E29CC2EE3224}"/>
              </a:ext>
            </a:extLst>
          </p:cNvPr>
          <p:cNvSpPr/>
          <p:nvPr/>
        </p:nvSpPr>
        <p:spPr>
          <a:xfrm>
            <a:off x="2957547" y="3053778"/>
            <a:ext cx="606454" cy="38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871DE6E-CB7A-45E2-8D9E-6BEE2582D14C}"/>
              </a:ext>
            </a:extLst>
          </p:cNvPr>
          <p:cNvSpPr/>
          <p:nvPr/>
        </p:nvSpPr>
        <p:spPr>
          <a:xfrm>
            <a:off x="3779237" y="3053778"/>
            <a:ext cx="606454" cy="38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F271E77-8113-4CEF-94B8-737A10F953C5}"/>
              </a:ext>
            </a:extLst>
          </p:cNvPr>
          <p:cNvSpPr/>
          <p:nvPr/>
        </p:nvSpPr>
        <p:spPr>
          <a:xfrm>
            <a:off x="4623693" y="3053778"/>
            <a:ext cx="606454" cy="38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6A7CEC5-B8F5-4106-9464-0FF9D65C6C09}"/>
              </a:ext>
            </a:extLst>
          </p:cNvPr>
          <p:cNvCxnSpPr>
            <a:stCxn id="175" idx="3"/>
            <a:endCxn id="176" idx="1"/>
          </p:cNvCxnSpPr>
          <p:nvPr/>
        </p:nvCxnSpPr>
        <p:spPr>
          <a:xfrm>
            <a:off x="3564001" y="3244359"/>
            <a:ext cx="21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2A2AA0F-9C4E-4A45-9C29-A8C0634A7F9A}"/>
              </a:ext>
            </a:extLst>
          </p:cNvPr>
          <p:cNvCxnSpPr>
            <a:stCxn id="176" idx="3"/>
            <a:endCxn id="177" idx="1"/>
          </p:cNvCxnSpPr>
          <p:nvPr/>
        </p:nvCxnSpPr>
        <p:spPr>
          <a:xfrm>
            <a:off x="4385691" y="3244359"/>
            <a:ext cx="238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8884A8-CF70-4A59-867F-BECE15185F6E}"/>
              </a:ext>
            </a:extLst>
          </p:cNvPr>
          <p:cNvCxnSpPr>
            <a:stCxn id="92" idx="2"/>
            <a:endCxn id="174" idx="0"/>
          </p:cNvCxnSpPr>
          <p:nvPr/>
        </p:nvCxnSpPr>
        <p:spPr>
          <a:xfrm>
            <a:off x="4092277" y="2589021"/>
            <a:ext cx="0" cy="34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61DE765-7FE1-4DAB-A799-155AF2C3528C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 flipV="1">
            <a:off x="2120662" y="2271879"/>
            <a:ext cx="722396" cy="43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204AE66-17E2-4D66-B098-02B26A8771DB}"/>
              </a:ext>
            </a:extLst>
          </p:cNvPr>
          <p:cNvCxnSpPr>
            <a:stCxn id="91" idx="3"/>
            <a:endCxn id="174" idx="1"/>
          </p:cNvCxnSpPr>
          <p:nvPr/>
        </p:nvCxnSpPr>
        <p:spPr>
          <a:xfrm>
            <a:off x="2120662" y="2704737"/>
            <a:ext cx="722396" cy="54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76C842-DE70-4838-9253-07DD874031C3}"/>
              </a:ext>
            </a:extLst>
          </p:cNvPr>
          <p:cNvSpPr txBox="1"/>
          <p:nvPr/>
        </p:nvSpPr>
        <p:spPr>
          <a:xfrm>
            <a:off x="4092277" y="2645299"/>
            <a:ext cx="81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1D2D16-F66E-488B-AD32-E4AE254019C6}"/>
              </a:ext>
            </a:extLst>
          </p:cNvPr>
          <p:cNvSpPr txBox="1"/>
          <p:nvPr/>
        </p:nvSpPr>
        <p:spPr>
          <a:xfrm>
            <a:off x="2733502" y="2701420"/>
            <a:ext cx="16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Network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C032CF0-5C0C-44B7-AE2A-ACCB915DD8A2}"/>
              </a:ext>
            </a:extLst>
          </p:cNvPr>
          <p:cNvSpPr txBox="1"/>
          <p:nvPr/>
        </p:nvSpPr>
        <p:spPr>
          <a:xfrm>
            <a:off x="2729358" y="1716285"/>
            <a:ext cx="16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Online Network</a:t>
            </a:r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5C436154-6C81-4C25-8545-C9671BD31495}"/>
              </a:ext>
            </a:extLst>
          </p:cNvPr>
          <p:cNvSpPr/>
          <p:nvPr/>
        </p:nvSpPr>
        <p:spPr>
          <a:xfrm>
            <a:off x="5406547" y="2025183"/>
            <a:ext cx="102606" cy="1503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E3AE14F-E914-4197-8207-CA80D3EFC09E}"/>
                  </a:ext>
                </a:extLst>
              </p:cNvPr>
              <p:cNvSpPr/>
              <p:nvPr/>
            </p:nvSpPr>
            <p:spPr>
              <a:xfrm>
                <a:off x="5682553" y="1993284"/>
                <a:ext cx="381339" cy="27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E3AE14F-E914-4197-8207-CA80D3EFC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553" y="1993284"/>
                <a:ext cx="381339" cy="270852"/>
              </a:xfrm>
              <a:prstGeom prst="rect">
                <a:avLst/>
              </a:prstGeom>
              <a:blipFill>
                <a:blip r:embed="rId3"/>
                <a:stretch>
                  <a:fillRect l="-1384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5ADCE59-5334-45C8-A7A1-A0F82EE9838F}"/>
                  </a:ext>
                </a:extLst>
              </p:cNvPr>
              <p:cNvSpPr/>
              <p:nvPr/>
            </p:nvSpPr>
            <p:spPr>
              <a:xfrm>
                <a:off x="5686339" y="2318169"/>
                <a:ext cx="381339" cy="27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5ADCE59-5334-45C8-A7A1-A0F82EE9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39" y="2318169"/>
                <a:ext cx="381339" cy="270852"/>
              </a:xfrm>
              <a:prstGeom prst="rect">
                <a:avLst/>
              </a:prstGeom>
              <a:blipFill>
                <a:blip r:embed="rId4"/>
                <a:stretch>
                  <a:fillRect l="-15625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88CB0C4-00B9-4151-8229-B411A236809A}"/>
                  </a:ext>
                </a:extLst>
              </p:cNvPr>
              <p:cNvSpPr/>
              <p:nvPr/>
            </p:nvSpPr>
            <p:spPr>
              <a:xfrm>
                <a:off x="5686339" y="2641525"/>
                <a:ext cx="381339" cy="27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88CB0C4-00B9-4151-8229-B411A2368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39" y="2641525"/>
                <a:ext cx="381339" cy="270852"/>
              </a:xfrm>
              <a:prstGeom prst="rect">
                <a:avLst/>
              </a:prstGeom>
              <a:blipFill>
                <a:blip r:embed="rId5"/>
                <a:stretch>
                  <a:fillRect l="-15625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ABCBFCC8-2AD3-446B-A3D2-7DB6F68219BF}"/>
              </a:ext>
            </a:extLst>
          </p:cNvPr>
          <p:cNvSpPr/>
          <p:nvPr/>
        </p:nvSpPr>
        <p:spPr>
          <a:xfrm>
            <a:off x="5682553" y="2956549"/>
            <a:ext cx="381339" cy="270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5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2AD874F-292F-45EC-AEF8-8FD274C13EFB}"/>
              </a:ext>
            </a:extLst>
          </p:cNvPr>
          <p:cNvSpPr/>
          <p:nvPr/>
        </p:nvSpPr>
        <p:spPr>
          <a:xfrm>
            <a:off x="1228993" y="892183"/>
            <a:ext cx="8585277" cy="35256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Cube 3">
            <a:extLst>
              <a:ext uri="{FF2B5EF4-FFF2-40B4-BE49-F238E27FC236}">
                <a16:creationId xmlns:a16="http://schemas.microsoft.com/office/drawing/2014/main" id="{3F6F8306-286D-4439-BA1E-D852C3B7154F}"/>
              </a:ext>
            </a:extLst>
          </p:cNvPr>
          <p:cNvSpPr>
            <a:spLocks/>
          </p:cNvSpPr>
          <p:nvPr/>
        </p:nvSpPr>
        <p:spPr>
          <a:xfrm flipH="1">
            <a:off x="7498825" y="10160"/>
            <a:ext cx="103221" cy="3598130"/>
          </a:xfrm>
          <a:custGeom>
            <a:avLst/>
            <a:gdLst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7565350"/>
              <a:gd name="connsiteY0" fmla="*/ 364139 h 3790276"/>
              <a:gd name="connsiteX1" fmla="*/ 1092416 w 7565350"/>
              <a:gd name="connsiteY1" fmla="*/ 364139 h 3790276"/>
              <a:gd name="connsiteX2" fmla="*/ 1092416 w 7565350"/>
              <a:gd name="connsiteY2" fmla="*/ 1542234 h 3790276"/>
              <a:gd name="connsiteX3" fmla="*/ 0 w 7565350"/>
              <a:gd name="connsiteY3" fmla="*/ 1542234 h 3790276"/>
              <a:gd name="connsiteX4" fmla="*/ 0 w 7565350"/>
              <a:gd name="connsiteY4" fmla="*/ 364139 h 3790276"/>
              <a:gd name="connsiteX0" fmla="*/ 1092416 w 7565350"/>
              <a:gd name="connsiteY0" fmla="*/ 364139 h 3790276"/>
              <a:gd name="connsiteX1" fmla="*/ 1456554 w 7565350"/>
              <a:gd name="connsiteY1" fmla="*/ 0 h 3790276"/>
              <a:gd name="connsiteX2" fmla="*/ 1456554 w 7565350"/>
              <a:gd name="connsiteY2" fmla="*/ 1178096 h 3790276"/>
              <a:gd name="connsiteX3" fmla="*/ 1092416 w 7565350"/>
              <a:gd name="connsiteY3" fmla="*/ 1542234 h 3790276"/>
              <a:gd name="connsiteX4" fmla="*/ 1092416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092416 w 7565350"/>
              <a:gd name="connsiteY3" fmla="*/ 364139 h 3790276"/>
              <a:gd name="connsiteX4" fmla="*/ 0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456554 w 7565350"/>
              <a:gd name="connsiteY3" fmla="*/ 1178096 h 3790276"/>
              <a:gd name="connsiteX4" fmla="*/ 1092416 w 7565350"/>
              <a:gd name="connsiteY4" fmla="*/ 1542234 h 3790276"/>
              <a:gd name="connsiteX5" fmla="*/ 0 w 7565350"/>
              <a:gd name="connsiteY5" fmla="*/ 1542234 h 3790276"/>
              <a:gd name="connsiteX6" fmla="*/ 0 w 7565350"/>
              <a:gd name="connsiteY6" fmla="*/ 364139 h 3790276"/>
              <a:gd name="connsiteX7" fmla="*/ 0 w 7565350"/>
              <a:gd name="connsiteY7" fmla="*/ 364139 h 3790276"/>
              <a:gd name="connsiteX8" fmla="*/ 1092416 w 7565350"/>
              <a:gd name="connsiteY8" fmla="*/ 364139 h 3790276"/>
              <a:gd name="connsiteX9" fmla="*/ 1456554 w 7565350"/>
              <a:gd name="connsiteY9" fmla="*/ 0 h 3790276"/>
              <a:gd name="connsiteX10" fmla="*/ 1092416 w 7565350"/>
              <a:gd name="connsiteY10" fmla="*/ 364139 h 3790276"/>
              <a:gd name="connsiteX11" fmla="*/ 1092416 w 7565350"/>
              <a:gd name="connsiteY11" fmla="*/ 1542234 h 3790276"/>
              <a:gd name="connsiteX12" fmla="*/ 7564001 w 7565350"/>
              <a:gd name="connsiteY12" fmla="*/ 3785899 h 3790276"/>
              <a:gd name="connsiteX0" fmla="*/ 0 w 4944928"/>
              <a:gd name="connsiteY0" fmla="*/ 364139 h 1547954"/>
              <a:gd name="connsiteX1" fmla="*/ 1092416 w 4944928"/>
              <a:gd name="connsiteY1" fmla="*/ 364139 h 1547954"/>
              <a:gd name="connsiteX2" fmla="*/ 1092416 w 4944928"/>
              <a:gd name="connsiteY2" fmla="*/ 1542234 h 1547954"/>
              <a:gd name="connsiteX3" fmla="*/ 0 w 4944928"/>
              <a:gd name="connsiteY3" fmla="*/ 1542234 h 1547954"/>
              <a:gd name="connsiteX4" fmla="*/ 0 w 4944928"/>
              <a:gd name="connsiteY4" fmla="*/ 364139 h 1547954"/>
              <a:gd name="connsiteX0" fmla="*/ 1092416 w 4944928"/>
              <a:gd name="connsiteY0" fmla="*/ 364139 h 1547954"/>
              <a:gd name="connsiteX1" fmla="*/ 1456554 w 4944928"/>
              <a:gd name="connsiteY1" fmla="*/ 0 h 1547954"/>
              <a:gd name="connsiteX2" fmla="*/ 1456554 w 4944928"/>
              <a:gd name="connsiteY2" fmla="*/ 1178096 h 1547954"/>
              <a:gd name="connsiteX3" fmla="*/ 1092416 w 4944928"/>
              <a:gd name="connsiteY3" fmla="*/ 1542234 h 1547954"/>
              <a:gd name="connsiteX4" fmla="*/ 1092416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092416 w 4944928"/>
              <a:gd name="connsiteY3" fmla="*/ 364139 h 1547954"/>
              <a:gd name="connsiteX4" fmla="*/ 0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456554 w 4944928"/>
              <a:gd name="connsiteY3" fmla="*/ 1178096 h 1547954"/>
              <a:gd name="connsiteX4" fmla="*/ 1092416 w 4944928"/>
              <a:gd name="connsiteY4" fmla="*/ 1542234 h 1547954"/>
              <a:gd name="connsiteX5" fmla="*/ 0 w 4944928"/>
              <a:gd name="connsiteY5" fmla="*/ 1542234 h 1547954"/>
              <a:gd name="connsiteX6" fmla="*/ 0 w 4944928"/>
              <a:gd name="connsiteY6" fmla="*/ 364139 h 1547954"/>
              <a:gd name="connsiteX7" fmla="*/ 0 w 4944928"/>
              <a:gd name="connsiteY7" fmla="*/ 364139 h 1547954"/>
              <a:gd name="connsiteX8" fmla="*/ 1092416 w 4944928"/>
              <a:gd name="connsiteY8" fmla="*/ 364139 h 1547954"/>
              <a:gd name="connsiteX9" fmla="*/ 1456554 w 4944928"/>
              <a:gd name="connsiteY9" fmla="*/ 0 h 1547954"/>
              <a:gd name="connsiteX10" fmla="*/ 1092416 w 4944928"/>
              <a:gd name="connsiteY10" fmla="*/ 364139 h 1547954"/>
              <a:gd name="connsiteX11" fmla="*/ 1092416 w 4944928"/>
              <a:gd name="connsiteY11" fmla="*/ 1542234 h 1547954"/>
              <a:gd name="connsiteX12" fmla="*/ 4942721 w 4944928"/>
              <a:gd name="connsiteY12" fmla="*/ 209579 h 1547954"/>
              <a:gd name="connsiteX0" fmla="*/ 0 w 1456554"/>
              <a:gd name="connsiteY0" fmla="*/ 364139 h 1548490"/>
              <a:gd name="connsiteX1" fmla="*/ 1092416 w 1456554"/>
              <a:gd name="connsiteY1" fmla="*/ 364139 h 1548490"/>
              <a:gd name="connsiteX2" fmla="*/ 1092416 w 1456554"/>
              <a:gd name="connsiteY2" fmla="*/ 1542234 h 1548490"/>
              <a:gd name="connsiteX3" fmla="*/ 0 w 1456554"/>
              <a:gd name="connsiteY3" fmla="*/ 1542234 h 1548490"/>
              <a:gd name="connsiteX4" fmla="*/ 0 w 1456554"/>
              <a:gd name="connsiteY4" fmla="*/ 364139 h 1548490"/>
              <a:gd name="connsiteX0" fmla="*/ 1092416 w 1456554"/>
              <a:gd name="connsiteY0" fmla="*/ 364139 h 1548490"/>
              <a:gd name="connsiteX1" fmla="*/ 1456554 w 1456554"/>
              <a:gd name="connsiteY1" fmla="*/ 0 h 1548490"/>
              <a:gd name="connsiteX2" fmla="*/ 1456554 w 1456554"/>
              <a:gd name="connsiteY2" fmla="*/ 1178096 h 1548490"/>
              <a:gd name="connsiteX3" fmla="*/ 1092416 w 1456554"/>
              <a:gd name="connsiteY3" fmla="*/ 1542234 h 1548490"/>
              <a:gd name="connsiteX4" fmla="*/ 1092416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092416 w 1456554"/>
              <a:gd name="connsiteY3" fmla="*/ 364139 h 1548490"/>
              <a:gd name="connsiteX4" fmla="*/ 0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456554 w 1456554"/>
              <a:gd name="connsiteY3" fmla="*/ 1178096 h 1548490"/>
              <a:gd name="connsiteX4" fmla="*/ 1092416 w 1456554"/>
              <a:gd name="connsiteY4" fmla="*/ 1542234 h 1548490"/>
              <a:gd name="connsiteX5" fmla="*/ 0 w 1456554"/>
              <a:gd name="connsiteY5" fmla="*/ 1542234 h 1548490"/>
              <a:gd name="connsiteX6" fmla="*/ 0 w 1456554"/>
              <a:gd name="connsiteY6" fmla="*/ 364139 h 1548490"/>
              <a:gd name="connsiteX7" fmla="*/ 0 w 1456554"/>
              <a:gd name="connsiteY7" fmla="*/ 364139 h 1548490"/>
              <a:gd name="connsiteX8" fmla="*/ 1092416 w 1456554"/>
              <a:gd name="connsiteY8" fmla="*/ 364139 h 1548490"/>
              <a:gd name="connsiteX9" fmla="*/ 1456554 w 1456554"/>
              <a:gd name="connsiteY9" fmla="*/ 0 h 1548490"/>
              <a:gd name="connsiteX10" fmla="*/ 1092416 w 1456554"/>
              <a:gd name="connsiteY10" fmla="*/ 364139 h 1548490"/>
              <a:gd name="connsiteX11" fmla="*/ 1092416 w 1456554"/>
              <a:gd name="connsiteY11" fmla="*/ 1542234 h 1548490"/>
              <a:gd name="connsiteX12" fmla="*/ 1025643 w 1456554"/>
              <a:gd name="connsiteY12" fmla="*/ 328842 h 1548490"/>
              <a:gd name="connsiteX0" fmla="*/ 0 w 1456554"/>
              <a:gd name="connsiteY0" fmla="*/ 364139 h 1553161"/>
              <a:gd name="connsiteX1" fmla="*/ 1092416 w 1456554"/>
              <a:gd name="connsiteY1" fmla="*/ 364139 h 1553161"/>
              <a:gd name="connsiteX2" fmla="*/ 1092416 w 1456554"/>
              <a:gd name="connsiteY2" fmla="*/ 1542234 h 1553161"/>
              <a:gd name="connsiteX3" fmla="*/ 0 w 1456554"/>
              <a:gd name="connsiteY3" fmla="*/ 1542234 h 1553161"/>
              <a:gd name="connsiteX4" fmla="*/ 0 w 1456554"/>
              <a:gd name="connsiteY4" fmla="*/ 364139 h 1553161"/>
              <a:gd name="connsiteX0" fmla="*/ 1092416 w 1456554"/>
              <a:gd name="connsiteY0" fmla="*/ 364139 h 1553161"/>
              <a:gd name="connsiteX1" fmla="*/ 1456554 w 1456554"/>
              <a:gd name="connsiteY1" fmla="*/ 0 h 1553161"/>
              <a:gd name="connsiteX2" fmla="*/ 1456554 w 1456554"/>
              <a:gd name="connsiteY2" fmla="*/ 1178096 h 1553161"/>
              <a:gd name="connsiteX3" fmla="*/ 1092416 w 1456554"/>
              <a:gd name="connsiteY3" fmla="*/ 1542234 h 1553161"/>
              <a:gd name="connsiteX4" fmla="*/ 1092416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092416 w 1456554"/>
              <a:gd name="connsiteY3" fmla="*/ 364139 h 1553161"/>
              <a:gd name="connsiteX4" fmla="*/ 0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456554 w 1456554"/>
              <a:gd name="connsiteY3" fmla="*/ 1178096 h 1553161"/>
              <a:gd name="connsiteX4" fmla="*/ 1092416 w 1456554"/>
              <a:gd name="connsiteY4" fmla="*/ 1542234 h 1553161"/>
              <a:gd name="connsiteX5" fmla="*/ 0 w 1456554"/>
              <a:gd name="connsiteY5" fmla="*/ 1542234 h 1553161"/>
              <a:gd name="connsiteX6" fmla="*/ 0 w 1456554"/>
              <a:gd name="connsiteY6" fmla="*/ 364139 h 1553161"/>
              <a:gd name="connsiteX7" fmla="*/ 0 w 1456554"/>
              <a:gd name="connsiteY7" fmla="*/ 364139 h 1553161"/>
              <a:gd name="connsiteX8" fmla="*/ 1092416 w 1456554"/>
              <a:gd name="connsiteY8" fmla="*/ 364139 h 1553161"/>
              <a:gd name="connsiteX9" fmla="*/ 1456554 w 1456554"/>
              <a:gd name="connsiteY9" fmla="*/ 0 h 1553161"/>
              <a:gd name="connsiteX10" fmla="*/ 1092416 w 1456554"/>
              <a:gd name="connsiteY10" fmla="*/ 364139 h 1553161"/>
              <a:gd name="connsiteX11" fmla="*/ 1092416 w 1456554"/>
              <a:gd name="connsiteY11" fmla="*/ 1542234 h 1553161"/>
              <a:gd name="connsiteX12" fmla="*/ 635880 w 1456554"/>
              <a:gd name="connsiteY12" fmla="*/ 873220 h 1553161"/>
              <a:gd name="connsiteX0" fmla="*/ 0 w 1456554"/>
              <a:gd name="connsiteY0" fmla="*/ 364139 h 1561596"/>
              <a:gd name="connsiteX1" fmla="*/ 1092416 w 1456554"/>
              <a:gd name="connsiteY1" fmla="*/ 364139 h 1561596"/>
              <a:gd name="connsiteX2" fmla="*/ 1092416 w 1456554"/>
              <a:gd name="connsiteY2" fmla="*/ 1542234 h 1561596"/>
              <a:gd name="connsiteX3" fmla="*/ 0 w 1456554"/>
              <a:gd name="connsiteY3" fmla="*/ 1542234 h 1561596"/>
              <a:gd name="connsiteX4" fmla="*/ 0 w 1456554"/>
              <a:gd name="connsiteY4" fmla="*/ 364139 h 1561596"/>
              <a:gd name="connsiteX0" fmla="*/ 1092416 w 1456554"/>
              <a:gd name="connsiteY0" fmla="*/ 364139 h 1561596"/>
              <a:gd name="connsiteX1" fmla="*/ 1456554 w 1456554"/>
              <a:gd name="connsiteY1" fmla="*/ 0 h 1561596"/>
              <a:gd name="connsiteX2" fmla="*/ 1456554 w 1456554"/>
              <a:gd name="connsiteY2" fmla="*/ 1178096 h 1561596"/>
              <a:gd name="connsiteX3" fmla="*/ 1092416 w 1456554"/>
              <a:gd name="connsiteY3" fmla="*/ 1542234 h 1561596"/>
              <a:gd name="connsiteX4" fmla="*/ 1092416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092416 w 1456554"/>
              <a:gd name="connsiteY3" fmla="*/ 364139 h 1561596"/>
              <a:gd name="connsiteX4" fmla="*/ 0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456554 w 1456554"/>
              <a:gd name="connsiteY3" fmla="*/ 1178096 h 1561596"/>
              <a:gd name="connsiteX4" fmla="*/ 1092416 w 1456554"/>
              <a:gd name="connsiteY4" fmla="*/ 1542234 h 1561596"/>
              <a:gd name="connsiteX5" fmla="*/ 0 w 1456554"/>
              <a:gd name="connsiteY5" fmla="*/ 1542234 h 1561596"/>
              <a:gd name="connsiteX6" fmla="*/ 0 w 1456554"/>
              <a:gd name="connsiteY6" fmla="*/ 364139 h 1561596"/>
              <a:gd name="connsiteX7" fmla="*/ 0 w 1456554"/>
              <a:gd name="connsiteY7" fmla="*/ 364139 h 1561596"/>
              <a:gd name="connsiteX8" fmla="*/ 1092416 w 1456554"/>
              <a:gd name="connsiteY8" fmla="*/ 364139 h 1561596"/>
              <a:gd name="connsiteX9" fmla="*/ 1456554 w 1456554"/>
              <a:gd name="connsiteY9" fmla="*/ 0 h 1561596"/>
              <a:gd name="connsiteX10" fmla="*/ 1092416 w 1456554"/>
              <a:gd name="connsiteY10" fmla="*/ 364139 h 1561596"/>
              <a:gd name="connsiteX11" fmla="*/ 1092416 w 1456554"/>
              <a:gd name="connsiteY11" fmla="*/ 1542234 h 1561596"/>
              <a:gd name="connsiteX12" fmla="*/ 635880 w 1456554"/>
              <a:gd name="connsiteY12" fmla="*/ 873220 h 1561596"/>
              <a:gd name="connsiteX0" fmla="*/ 0 w 1456554"/>
              <a:gd name="connsiteY0" fmla="*/ 364139 h 1551645"/>
              <a:gd name="connsiteX1" fmla="*/ 1092416 w 1456554"/>
              <a:gd name="connsiteY1" fmla="*/ 364139 h 1551645"/>
              <a:gd name="connsiteX2" fmla="*/ 1092416 w 1456554"/>
              <a:gd name="connsiteY2" fmla="*/ 1542234 h 1551645"/>
              <a:gd name="connsiteX3" fmla="*/ 0 w 1456554"/>
              <a:gd name="connsiteY3" fmla="*/ 1542234 h 1551645"/>
              <a:gd name="connsiteX4" fmla="*/ 0 w 1456554"/>
              <a:gd name="connsiteY4" fmla="*/ 364139 h 1551645"/>
              <a:gd name="connsiteX0" fmla="*/ 1092416 w 1456554"/>
              <a:gd name="connsiteY0" fmla="*/ 364139 h 1551645"/>
              <a:gd name="connsiteX1" fmla="*/ 1456554 w 1456554"/>
              <a:gd name="connsiteY1" fmla="*/ 0 h 1551645"/>
              <a:gd name="connsiteX2" fmla="*/ 1456554 w 1456554"/>
              <a:gd name="connsiteY2" fmla="*/ 1178096 h 1551645"/>
              <a:gd name="connsiteX3" fmla="*/ 1092416 w 1456554"/>
              <a:gd name="connsiteY3" fmla="*/ 1542234 h 1551645"/>
              <a:gd name="connsiteX4" fmla="*/ 1092416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092416 w 1456554"/>
              <a:gd name="connsiteY3" fmla="*/ 364139 h 1551645"/>
              <a:gd name="connsiteX4" fmla="*/ 0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456554 w 1456554"/>
              <a:gd name="connsiteY3" fmla="*/ 1178096 h 1551645"/>
              <a:gd name="connsiteX4" fmla="*/ 1092416 w 1456554"/>
              <a:gd name="connsiteY4" fmla="*/ 1542234 h 1551645"/>
              <a:gd name="connsiteX5" fmla="*/ 0 w 1456554"/>
              <a:gd name="connsiteY5" fmla="*/ 1542234 h 1551645"/>
              <a:gd name="connsiteX6" fmla="*/ 0 w 1456554"/>
              <a:gd name="connsiteY6" fmla="*/ 364139 h 1551645"/>
              <a:gd name="connsiteX7" fmla="*/ 0 w 1456554"/>
              <a:gd name="connsiteY7" fmla="*/ 364139 h 1551645"/>
              <a:gd name="connsiteX8" fmla="*/ 1092416 w 1456554"/>
              <a:gd name="connsiteY8" fmla="*/ 364139 h 1551645"/>
              <a:gd name="connsiteX9" fmla="*/ 1456554 w 1456554"/>
              <a:gd name="connsiteY9" fmla="*/ 0 h 1551645"/>
              <a:gd name="connsiteX10" fmla="*/ 1092416 w 1456554"/>
              <a:gd name="connsiteY10" fmla="*/ 364139 h 1551645"/>
              <a:gd name="connsiteX11" fmla="*/ 1092416 w 1456554"/>
              <a:gd name="connsiteY11" fmla="*/ 1542234 h 1551645"/>
              <a:gd name="connsiteX12" fmla="*/ 635880 w 1456554"/>
              <a:gd name="connsiteY12" fmla="*/ 873220 h 1551645"/>
              <a:gd name="connsiteX0" fmla="*/ 0 w 1456554"/>
              <a:gd name="connsiteY0" fmla="*/ 364139 h 1554258"/>
              <a:gd name="connsiteX1" fmla="*/ 1092416 w 1456554"/>
              <a:gd name="connsiteY1" fmla="*/ 364139 h 1554258"/>
              <a:gd name="connsiteX2" fmla="*/ 1092416 w 1456554"/>
              <a:gd name="connsiteY2" fmla="*/ 1542234 h 1554258"/>
              <a:gd name="connsiteX3" fmla="*/ 0 w 1456554"/>
              <a:gd name="connsiteY3" fmla="*/ 1542234 h 1554258"/>
              <a:gd name="connsiteX4" fmla="*/ 0 w 1456554"/>
              <a:gd name="connsiteY4" fmla="*/ 364139 h 1554258"/>
              <a:gd name="connsiteX0" fmla="*/ 1092416 w 1456554"/>
              <a:gd name="connsiteY0" fmla="*/ 364139 h 1554258"/>
              <a:gd name="connsiteX1" fmla="*/ 1456554 w 1456554"/>
              <a:gd name="connsiteY1" fmla="*/ 0 h 1554258"/>
              <a:gd name="connsiteX2" fmla="*/ 1456554 w 1456554"/>
              <a:gd name="connsiteY2" fmla="*/ 1178096 h 1554258"/>
              <a:gd name="connsiteX3" fmla="*/ 1092416 w 1456554"/>
              <a:gd name="connsiteY3" fmla="*/ 1542234 h 1554258"/>
              <a:gd name="connsiteX4" fmla="*/ 1092416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092416 w 1456554"/>
              <a:gd name="connsiteY3" fmla="*/ 364139 h 1554258"/>
              <a:gd name="connsiteX4" fmla="*/ 0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456554 w 1456554"/>
              <a:gd name="connsiteY3" fmla="*/ 1178096 h 1554258"/>
              <a:gd name="connsiteX4" fmla="*/ 1092416 w 1456554"/>
              <a:gd name="connsiteY4" fmla="*/ 1542234 h 1554258"/>
              <a:gd name="connsiteX5" fmla="*/ 0 w 1456554"/>
              <a:gd name="connsiteY5" fmla="*/ 1542234 h 1554258"/>
              <a:gd name="connsiteX6" fmla="*/ 0 w 1456554"/>
              <a:gd name="connsiteY6" fmla="*/ 364139 h 1554258"/>
              <a:gd name="connsiteX7" fmla="*/ 0 w 1456554"/>
              <a:gd name="connsiteY7" fmla="*/ 364139 h 1554258"/>
              <a:gd name="connsiteX8" fmla="*/ 1092416 w 1456554"/>
              <a:gd name="connsiteY8" fmla="*/ 364139 h 1554258"/>
              <a:gd name="connsiteX9" fmla="*/ 1456554 w 1456554"/>
              <a:gd name="connsiteY9" fmla="*/ 0 h 1554258"/>
              <a:gd name="connsiteX10" fmla="*/ 1092416 w 1456554"/>
              <a:gd name="connsiteY10" fmla="*/ 364139 h 1554258"/>
              <a:gd name="connsiteX11" fmla="*/ 1092416 w 1456554"/>
              <a:gd name="connsiteY11" fmla="*/ 1542234 h 1554258"/>
              <a:gd name="connsiteX12" fmla="*/ 436002 w 1456554"/>
              <a:gd name="connsiteY12" fmla="*/ 1056789 h 1554258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12" fmla="*/ 0 w 1456554"/>
              <a:gd name="connsiteY12" fmla="*/ 364139 h 1542234"/>
              <a:gd name="connsiteX0" fmla="*/ 0 w 4273861"/>
              <a:gd name="connsiteY0" fmla="*/ 1183047 h 2361142"/>
              <a:gd name="connsiteX1" fmla="*/ 1092416 w 4273861"/>
              <a:gd name="connsiteY1" fmla="*/ 1183047 h 2361142"/>
              <a:gd name="connsiteX2" fmla="*/ 1092416 w 4273861"/>
              <a:gd name="connsiteY2" fmla="*/ 2361142 h 2361142"/>
              <a:gd name="connsiteX3" fmla="*/ 0 w 4273861"/>
              <a:gd name="connsiteY3" fmla="*/ 2361142 h 2361142"/>
              <a:gd name="connsiteX4" fmla="*/ 0 w 4273861"/>
              <a:gd name="connsiteY4" fmla="*/ 1183047 h 2361142"/>
              <a:gd name="connsiteX0" fmla="*/ 1092416 w 4273861"/>
              <a:gd name="connsiteY0" fmla="*/ 1183047 h 2361142"/>
              <a:gd name="connsiteX1" fmla="*/ 1456554 w 4273861"/>
              <a:gd name="connsiteY1" fmla="*/ 818908 h 2361142"/>
              <a:gd name="connsiteX2" fmla="*/ 1456554 w 4273861"/>
              <a:gd name="connsiteY2" fmla="*/ 1997004 h 2361142"/>
              <a:gd name="connsiteX3" fmla="*/ 1092416 w 4273861"/>
              <a:gd name="connsiteY3" fmla="*/ 2361142 h 2361142"/>
              <a:gd name="connsiteX4" fmla="*/ 1092416 w 4273861"/>
              <a:gd name="connsiteY4" fmla="*/ 1183047 h 2361142"/>
              <a:gd name="connsiteX0" fmla="*/ 0 w 4273861"/>
              <a:gd name="connsiteY0" fmla="*/ 1183047 h 2361142"/>
              <a:gd name="connsiteX1" fmla="*/ 364139 w 4273861"/>
              <a:gd name="connsiteY1" fmla="*/ 818908 h 2361142"/>
              <a:gd name="connsiteX2" fmla="*/ 1456554 w 4273861"/>
              <a:gd name="connsiteY2" fmla="*/ 818908 h 2361142"/>
              <a:gd name="connsiteX3" fmla="*/ 1092416 w 4273861"/>
              <a:gd name="connsiteY3" fmla="*/ 1183047 h 2361142"/>
              <a:gd name="connsiteX4" fmla="*/ 0 w 4273861"/>
              <a:gd name="connsiteY4" fmla="*/ 1183047 h 2361142"/>
              <a:gd name="connsiteX0" fmla="*/ 0 w 4273861"/>
              <a:gd name="connsiteY0" fmla="*/ 1183047 h 2361142"/>
              <a:gd name="connsiteX1" fmla="*/ 364139 w 4273861"/>
              <a:gd name="connsiteY1" fmla="*/ 818908 h 2361142"/>
              <a:gd name="connsiteX2" fmla="*/ 1456554 w 4273861"/>
              <a:gd name="connsiteY2" fmla="*/ 818908 h 2361142"/>
              <a:gd name="connsiteX3" fmla="*/ 1456554 w 4273861"/>
              <a:gd name="connsiteY3" fmla="*/ 1997004 h 2361142"/>
              <a:gd name="connsiteX4" fmla="*/ 1092416 w 4273861"/>
              <a:gd name="connsiteY4" fmla="*/ 2361142 h 2361142"/>
              <a:gd name="connsiteX5" fmla="*/ 0 w 4273861"/>
              <a:gd name="connsiteY5" fmla="*/ 2361142 h 2361142"/>
              <a:gd name="connsiteX6" fmla="*/ 0 w 4273861"/>
              <a:gd name="connsiteY6" fmla="*/ 1183047 h 2361142"/>
              <a:gd name="connsiteX7" fmla="*/ 0 w 4273861"/>
              <a:gd name="connsiteY7" fmla="*/ 1183047 h 2361142"/>
              <a:gd name="connsiteX8" fmla="*/ 1092416 w 4273861"/>
              <a:gd name="connsiteY8" fmla="*/ 1183047 h 2361142"/>
              <a:gd name="connsiteX9" fmla="*/ 1456554 w 4273861"/>
              <a:gd name="connsiteY9" fmla="*/ 818908 h 2361142"/>
              <a:gd name="connsiteX10" fmla="*/ 1092416 w 4273861"/>
              <a:gd name="connsiteY10" fmla="*/ 1183047 h 2361142"/>
              <a:gd name="connsiteX11" fmla="*/ 1092416 w 4273861"/>
              <a:gd name="connsiteY11" fmla="*/ 2361142 h 2361142"/>
              <a:gd name="connsiteX12" fmla="*/ 4265710 w 4273861"/>
              <a:gd name="connsiteY12" fmla="*/ 0 h 2361142"/>
              <a:gd name="connsiteX13" fmla="*/ 0 w 4273861"/>
              <a:gd name="connsiteY13" fmla="*/ 1183047 h 2361142"/>
              <a:gd name="connsiteX14" fmla="*/ 1092416 w 4273861"/>
              <a:gd name="connsiteY14" fmla="*/ 1183047 h 23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73861" h="2361142" stroke="0" extrusionOk="0">
                <a:moveTo>
                  <a:pt x="0" y="1183047"/>
                </a:moveTo>
                <a:lnTo>
                  <a:pt x="1092416" y="1183047"/>
                </a:lnTo>
                <a:lnTo>
                  <a:pt x="1092416" y="2361142"/>
                </a:lnTo>
                <a:lnTo>
                  <a:pt x="0" y="2361142"/>
                </a:lnTo>
                <a:lnTo>
                  <a:pt x="0" y="1183047"/>
                </a:lnTo>
                <a:close/>
              </a:path>
              <a:path w="4273861" h="2361142" fill="darkenLess" stroke="0" extrusionOk="0">
                <a:moveTo>
                  <a:pt x="1092416" y="1183047"/>
                </a:moveTo>
                <a:lnTo>
                  <a:pt x="1456554" y="818908"/>
                </a:lnTo>
                <a:lnTo>
                  <a:pt x="1456554" y="1997004"/>
                </a:lnTo>
                <a:lnTo>
                  <a:pt x="1092416" y="2361142"/>
                </a:lnTo>
                <a:lnTo>
                  <a:pt x="1092416" y="1183047"/>
                </a:lnTo>
                <a:close/>
              </a:path>
              <a:path w="4273861" h="2361142" fill="lightenLess" stroke="0" extrusionOk="0">
                <a:moveTo>
                  <a:pt x="0" y="1183047"/>
                </a:moveTo>
                <a:lnTo>
                  <a:pt x="364139" y="818908"/>
                </a:lnTo>
                <a:lnTo>
                  <a:pt x="1456554" y="818908"/>
                </a:lnTo>
                <a:lnTo>
                  <a:pt x="1092416" y="1183047"/>
                </a:lnTo>
                <a:lnTo>
                  <a:pt x="0" y="1183047"/>
                </a:lnTo>
                <a:close/>
              </a:path>
              <a:path w="4273861" h="2361142" fill="none" extrusionOk="0">
                <a:moveTo>
                  <a:pt x="0" y="1183047"/>
                </a:moveTo>
                <a:lnTo>
                  <a:pt x="364139" y="818908"/>
                </a:lnTo>
                <a:lnTo>
                  <a:pt x="1456554" y="818908"/>
                </a:lnTo>
                <a:lnTo>
                  <a:pt x="1456554" y="1997004"/>
                </a:lnTo>
                <a:lnTo>
                  <a:pt x="1092416" y="2361142"/>
                </a:lnTo>
                <a:lnTo>
                  <a:pt x="0" y="2361142"/>
                </a:lnTo>
                <a:lnTo>
                  <a:pt x="0" y="1183047"/>
                </a:lnTo>
                <a:close/>
                <a:moveTo>
                  <a:pt x="0" y="1183047"/>
                </a:moveTo>
                <a:lnTo>
                  <a:pt x="1092416" y="1183047"/>
                </a:lnTo>
                <a:lnTo>
                  <a:pt x="1456554" y="818908"/>
                </a:lnTo>
                <a:moveTo>
                  <a:pt x="1092416" y="1183047"/>
                </a:moveTo>
                <a:lnTo>
                  <a:pt x="1092416" y="2361142"/>
                </a:lnTo>
                <a:cubicBezTo>
                  <a:pt x="891679" y="2154104"/>
                  <a:pt x="4466447" y="207038"/>
                  <a:pt x="4265710" y="0"/>
                </a:cubicBezTo>
                <a:lnTo>
                  <a:pt x="0" y="1183047"/>
                </a:lnTo>
                <a:lnTo>
                  <a:pt x="1092416" y="11830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EA10F6-3B3C-47A8-97AE-5CBE457974E5}"/>
              </a:ext>
            </a:extLst>
          </p:cNvPr>
          <p:cNvSpPr/>
          <p:nvPr/>
        </p:nvSpPr>
        <p:spPr>
          <a:xfrm>
            <a:off x="2176115" y="1120109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0596B32-5B0E-4F9C-8243-B29571FDE5D8}"/>
              </a:ext>
            </a:extLst>
          </p:cNvPr>
          <p:cNvSpPr>
            <a:spLocks/>
          </p:cNvSpPr>
          <p:nvPr/>
        </p:nvSpPr>
        <p:spPr>
          <a:xfrm>
            <a:off x="3481626" y="2046634"/>
            <a:ext cx="416266" cy="1081378"/>
          </a:xfrm>
          <a:custGeom>
            <a:avLst/>
            <a:gdLst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7565350"/>
              <a:gd name="connsiteY0" fmla="*/ 364139 h 3790276"/>
              <a:gd name="connsiteX1" fmla="*/ 1092416 w 7565350"/>
              <a:gd name="connsiteY1" fmla="*/ 364139 h 3790276"/>
              <a:gd name="connsiteX2" fmla="*/ 1092416 w 7565350"/>
              <a:gd name="connsiteY2" fmla="*/ 1542234 h 3790276"/>
              <a:gd name="connsiteX3" fmla="*/ 0 w 7565350"/>
              <a:gd name="connsiteY3" fmla="*/ 1542234 h 3790276"/>
              <a:gd name="connsiteX4" fmla="*/ 0 w 7565350"/>
              <a:gd name="connsiteY4" fmla="*/ 364139 h 3790276"/>
              <a:gd name="connsiteX0" fmla="*/ 1092416 w 7565350"/>
              <a:gd name="connsiteY0" fmla="*/ 364139 h 3790276"/>
              <a:gd name="connsiteX1" fmla="*/ 1456554 w 7565350"/>
              <a:gd name="connsiteY1" fmla="*/ 0 h 3790276"/>
              <a:gd name="connsiteX2" fmla="*/ 1456554 w 7565350"/>
              <a:gd name="connsiteY2" fmla="*/ 1178096 h 3790276"/>
              <a:gd name="connsiteX3" fmla="*/ 1092416 w 7565350"/>
              <a:gd name="connsiteY3" fmla="*/ 1542234 h 3790276"/>
              <a:gd name="connsiteX4" fmla="*/ 1092416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092416 w 7565350"/>
              <a:gd name="connsiteY3" fmla="*/ 364139 h 3790276"/>
              <a:gd name="connsiteX4" fmla="*/ 0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456554 w 7565350"/>
              <a:gd name="connsiteY3" fmla="*/ 1178096 h 3790276"/>
              <a:gd name="connsiteX4" fmla="*/ 1092416 w 7565350"/>
              <a:gd name="connsiteY4" fmla="*/ 1542234 h 3790276"/>
              <a:gd name="connsiteX5" fmla="*/ 0 w 7565350"/>
              <a:gd name="connsiteY5" fmla="*/ 1542234 h 3790276"/>
              <a:gd name="connsiteX6" fmla="*/ 0 w 7565350"/>
              <a:gd name="connsiteY6" fmla="*/ 364139 h 3790276"/>
              <a:gd name="connsiteX7" fmla="*/ 0 w 7565350"/>
              <a:gd name="connsiteY7" fmla="*/ 364139 h 3790276"/>
              <a:gd name="connsiteX8" fmla="*/ 1092416 w 7565350"/>
              <a:gd name="connsiteY8" fmla="*/ 364139 h 3790276"/>
              <a:gd name="connsiteX9" fmla="*/ 1456554 w 7565350"/>
              <a:gd name="connsiteY9" fmla="*/ 0 h 3790276"/>
              <a:gd name="connsiteX10" fmla="*/ 1092416 w 7565350"/>
              <a:gd name="connsiteY10" fmla="*/ 364139 h 3790276"/>
              <a:gd name="connsiteX11" fmla="*/ 1092416 w 7565350"/>
              <a:gd name="connsiteY11" fmla="*/ 1542234 h 3790276"/>
              <a:gd name="connsiteX12" fmla="*/ 7564001 w 7565350"/>
              <a:gd name="connsiteY12" fmla="*/ 3785899 h 3790276"/>
              <a:gd name="connsiteX0" fmla="*/ 0 w 4944928"/>
              <a:gd name="connsiteY0" fmla="*/ 364139 h 1547954"/>
              <a:gd name="connsiteX1" fmla="*/ 1092416 w 4944928"/>
              <a:gd name="connsiteY1" fmla="*/ 364139 h 1547954"/>
              <a:gd name="connsiteX2" fmla="*/ 1092416 w 4944928"/>
              <a:gd name="connsiteY2" fmla="*/ 1542234 h 1547954"/>
              <a:gd name="connsiteX3" fmla="*/ 0 w 4944928"/>
              <a:gd name="connsiteY3" fmla="*/ 1542234 h 1547954"/>
              <a:gd name="connsiteX4" fmla="*/ 0 w 4944928"/>
              <a:gd name="connsiteY4" fmla="*/ 364139 h 1547954"/>
              <a:gd name="connsiteX0" fmla="*/ 1092416 w 4944928"/>
              <a:gd name="connsiteY0" fmla="*/ 364139 h 1547954"/>
              <a:gd name="connsiteX1" fmla="*/ 1456554 w 4944928"/>
              <a:gd name="connsiteY1" fmla="*/ 0 h 1547954"/>
              <a:gd name="connsiteX2" fmla="*/ 1456554 w 4944928"/>
              <a:gd name="connsiteY2" fmla="*/ 1178096 h 1547954"/>
              <a:gd name="connsiteX3" fmla="*/ 1092416 w 4944928"/>
              <a:gd name="connsiteY3" fmla="*/ 1542234 h 1547954"/>
              <a:gd name="connsiteX4" fmla="*/ 1092416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092416 w 4944928"/>
              <a:gd name="connsiteY3" fmla="*/ 364139 h 1547954"/>
              <a:gd name="connsiteX4" fmla="*/ 0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456554 w 4944928"/>
              <a:gd name="connsiteY3" fmla="*/ 1178096 h 1547954"/>
              <a:gd name="connsiteX4" fmla="*/ 1092416 w 4944928"/>
              <a:gd name="connsiteY4" fmla="*/ 1542234 h 1547954"/>
              <a:gd name="connsiteX5" fmla="*/ 0 w 4944928"/>
              <a:gd name="connsiteY5" fmla="*/ 1542234 h 1547954"/>
              <a:gd name="connsiteX6" fmla="*/ 0 w 4944928"/>
              <a:gd name="connsiteY6" fmla="*/ 364139 h 1547954"/>
              <a:gd name="connsiteX7" fmla="*/ 0 w 4944928"/>
              <a:gd name="connsiteY7" fmla="*/ 364139 h 1547954"/>
              <a:gd name="connsiteX8" fmla="*/ 1092416 w 4944928"/>
              <a:gd name="connsiteY8" fmla="*/ 364139 h 1547954"/>
              <a:gd name="connsiteX9" fmla="*/ 1456554 w 4944928"/>
              <a:gd name="connsiteY9" fmla="*/ 0 h 1547954"/>
              <a:gd name="connsiteX10" fmla="*/ 1092416 w 4944928"/>
              <a:gd name="connsiteY10" fmla="*/ 364139 h 1547954"/>
              <a:gd name="connsiteX11" fmla="*/ 1092416 w 4944928"/>
              <a:gd name="connsiteY11" fmla="*/ 1542234 h 1547954"/>
              <a:gd name="connsiteX12" fmla="*/ 4942721 w 4944928"/>
              <a:gd name="connsiteY12" fmla="*/ 209579 h 1547954"/>
              <a:gd name="connsiteX0" fmla="*/ 0 w 1456554"/>
              <a:gd name="connsiteY0" fmla="*/ 364139 h 1548490"/>
              <a:gd name="connsiteX1" fmla="*/ 1092416 w 1456554"/>
              <a:gd name="connsiteY1" fmla="*/ 364139 h 1548490"/>
              <a:gd name="connsiteX2" fmla="*/ 1092416 w 1456554"/>
              <a:gd name="connsiteY2" fmla="*/ 1542234 h 1548490"/>
              <a:gd name="connsiteX3" fmla="*/ 0 w 1456554"/>
              <a:gd name="connsiteY3" fmla="*/ 1542234 h 1548490"/>
              <a:gd name="connsiteX4" fmla="*/ 0 w 1456554"/>
              <a:gd name="connsiteY4" fmla="*/ 364139 h 1548490"/>
              <a:gd name="connsiteX0" fmla="*/ 1092416 w 1456554"/>
              <a:gd name="connsiteY0" fmla="*/ 364139 h 1548490"/>
              <a:gd name="connsiteX1" fmla="*/ 1456554 w 1456554"/>
              <a:gd name="connsiteY1" fmla="*/ 0 h 1548490"/>
              <a:gd name="connsiteX2" fmla="*/ 1456554 w 1456554"/>
              <a:gd name="connsiteY2" fmla="*/ 1178096 h 1548490"/>
              <a:gd name="connsiteX3" fmla="*/ 1092416 w 1456554"/>
              <a:gd name="connsiteY3" fmla="*/ 1542234 h 1548490"/>
              <a:gd name="connsiteX4" fmla="*/ 1092416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092416 w 1456554"/>
              <a:gd name="connsiteY3" fmla="*/ 364139 h 1548490"/>
              <a:gd name="connsiteX4" fmla="*/ 0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456554 w 1456554"/>
              <a:gd name="connsiteY3" fmla="*/ 1178096 h 1548490"/>
              <a:gd name="connsiteX4" fmla="*/ 1092416 w 1456554"/>
              <a:gd name="connsiteY4" fmla="*/ 1542234 h 1548490"/>
              <a:gd name="connsiteX5" fmla="*/ 0 w 1456554"/>
              <a:gd name="connsiteY5" fmla="*/ 1542234 h 1548490"/>
              <a:gd name="connsiteX6" fmla="*/ 0 w 1456554"/>
              <a:gd name="connsiteY6" fmla="*/ 364139 h 1548490"/>
              <a:gd name="connsiteX7" fmla="*/ 0 w 1456554"/>
              <a:gd name="connsiteY7" fmla="*/ 364139 h 1548490"/>
              <a:gd name="connsiteX8" fmla="*/ 1092416 w 1456554"/>
              <a:gd name="connsiteY8" fmla="*/ 364139 h 1548490"/>
              <a:gd name="connsiteX9" fmla="*/ 1456554 w 1456554"/>
              <a:gd name="connsiteY9" fmla="*/ 0 h 1548490"/>
              <a:gd name="connsiteX10" fmla="*/ 1092416 w 1456554"/>
              <a:gd name="connsiteY10" fmla="*/ 364139 h 1548490"/>
              <a:gd name="connsiteX11" fmla="*/ 1092416 w 1456554"/>
              <a:gd name="connsiteY11" fmla="*/ 1542234 h 1548490"/>
              <a:gd name="connsiteX12" fmla="*/ 1025643 w 1456554"/>
              <a:gd name="connsiteY12" fmla="*/ 328842 h 1548490"/>
              <a:gd name="connsiteX0" fmla="*/ 0 w 1456554"/>
              <a:gd name="connsiteY0" fmla="*/ 364139 h 1553161"/>
              <a:gd name="connsiteX1" fmla="*/ 1092416 w 1456554"/>
              <a:gd name="connsiteY1" fmla="*/ 364139 h 1553161"/>
              <a:gd name="connsiteX2" fmla="*/ 1092416 w 1456554"/>
              <a:gd name="connsiteY2" fmla="*/ 1542234 h 1553161"/>
              <a:gd name="connsiteX3" fmla="*/ 0 w 1456554"/>
              <a:gd name="connsiteY3" fmla="*/ 1542234 h 1553161"/>
              <a:gd name="connsiteX4" fmla="*/ 0 w 1456554"/>
              <a:gd name="connsiteY4" fmla="*/ 364139 h 1553161"/>
              <a:gd name="connsiteX0" fmla="*/ 1092416 w 1456554"/>
              <a:gd name="connsiteY0" fmla="*/ 364139 h 1553161"/>
              <a:gd name="connsiteX1" fmla="*/ 1456554 w 1456554"/>
              <a:gd name="connsiteY1" fmla="*/ 0 h 1553161"/>
              <a:gd name="connsiteX2" fmla="*/ 1456554 w 1456554"/>
              <a:gd name="connsiteY2" fmla="*/ 1178096 h 1553161"/>
              <a:gd name="connsiteX3" fmla="*/ 1092416 w 1456554"/>
              <a:gd name="connsiteY3" fmla="*/ 1542234 h 1553161"/>
              <a:gd name="connsiteX4" fmla="*/ 1092416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092416 w 1456554"/>
              <a:gd name="connsiteY3" fmla="*/ 364139 h 1553161"/>
              <a:gd name="connsiteX4" fmla="*/ 0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456554 w 1456554"/>
              <a:gd name="connsiteY3" fmla="*/ 1178096 h 1553161"/>
              <a:gd name="connsiteX4" fmla="*/ 1092416 w 1456554"/>
              <a:gd name="connsiteY4" fmla="*/ 1542234 h 1553161"/>
              <a:gd name="connsiteX5" fmla="*/ 0 w 1456554"/>
              <a:gd name="connsiteY5" fmla="*/ 1542234 h 1553161"/>
              <a:gd name="connsiteX6" fmla="*/ 0 w 1456554"/>
              <a:gd name="connsiteY6" fmla="*/ 364139 h 1553161"/>
              <a:gd name="connsiteX7" fmla="*/ 0 w 1456554"/>
              <a:gd name="connsiteY7" fmla="*/ 364139 h 1553161"/>
              <a:gd name="connsiteX8" fmla="*/ 1092416 w 1456554"/>
              <a:gd name="connsiteY8" fmla="*/ 364139 h 1553161"/>
              <a:gd name="connsiteX9" fmla="*/ 1456554 w 1456554"/>
              <a:gd name="connsiteY9" fmla="*/ 0 h 1553161"/>
              <a:gd name="connsiteX10" fmla="*/ 1092416 w 1456554"/>
              <a:gd name="connsiteY10" fmla="*/ 364139 h 1553161"/>
              <a:gd name="connsiteX11" fmla="*/ 1092416 w 1456554"/>
              <a:gd name="connsiteY11" fmla="*/ 1542234 h 1553161"/>
              <a:gd name="connsiteX12" fmla="*/ 635880 w 1456554"/>
              <a:gd name="connsiteY12" fmla="*/ 873220 h 1553161"/>
              <a:gd name="connsiteX0" fmla="*/ 0 w 1456554"/>
              <a:gd name="connsiteY0" fmla="*/ 364139 h 1561596"/>
              <a:gd name="connsiteX1" fmla="*/ 1092416 w 1456554"/>
              <a:gd name="connsiteY1" fmla="*/ 364139 h 1561596"/>
              <a:gd name="connsiteX2" fmla="*/ 1092416 w 1456554"/>
              <a:gd name="connsiteY2" fmla="*/ 1542234 h 1561596"/>
              <a:gd name="connsiteX3" fmla="*/ 0 w 1456554"/>
              <a:gd name="connsiteY3" fmla="*/ 1542234 h 1561596"/>
              <a:gd name="connsiteX4" fmla="*/ 0 w 1456554"/>
              <a:gd name="connsiteY4" fmla="*/ 364139 h 1561596"/>
              <a:gd name="connsiteX0" fmla="*/ 1092416 w 1456554"/>
              <a:gd name="connsiteY0" fmla="*/ 364139 h 1561596"/>
              <a:gd name="connsiteX1" fmla="*/ 1456554 w 1456554"/>
              <a:gd name="connsiteY1" fmla="*/ 0 h 1561596"/>
              <a:gd name="connsiteX2" fmla="*/ 1456554 w 1456554"/>
              <a:gd name="connsiteY2" fmla="*/ 1178096 h 1561596"/>
              <a:gd name="connsiteX3" fmla="*/ 1092416 w 1456554"/>
              <a:gd name="connsiteY3" fmla="*/ 1542234 h 1561596"/>
              <a:gd name="connsiteX4" fmla="*/ 1092416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092416 w 1456554"/>
              <a:gd name="connsiteY3" fmla="*/ 364139 h 1561596"/>
              <a:gd name="connsiteX4" fmla="*/ 0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456554 w 1456554"/>
              <a:gd name="connsiteY3" fmla="*/ 1178096 h 1561596"/>
              <a:gd name="connsiteX4" fmla="*/ 1092416 w 1456554"/>
              <a:gd name="connsiteY4" fmla="*/ 1542234 h 1561596"/>
              <a:gd name="connsiteX5" fmla="*/ 0 w 1456554"/>
              <a:gd name="connsiteY5" fmla="*/ 1542234 h 1561596"/>
              <a:gd name="connsiteX6" fmla="*/ 0 w 1456554"/>
              <a:gd name="connsiteY6" fmla="*/ 364139 h 1561596"/>
              <a:gd name="connsiteX7" fmla="*/ 0 w 1456554"/>
              <a:gd name="connsiteY7" fmla="*/ 364139 h 1561596"/>
              <a:gd name="connsiteX8" fmla="*/ 1092416 w 1456554"/>
              <a:gd name="connsiteY8" fmla="*/ 364139 h 1561596"/>
              <a:gd name="connsiteX9" fmla="*/ 1456554 w 1456554"/>
              <a:gd name="connsiteY9" fmla="*/ 0 h 1561596"/>
              <a:gd name="connsiteX10" fmla="*/ 1092416 w 1456554"/>
              <a:gd name="connsiteY10" fmla="*/ 364139 h 1561596"/>
              <a:gd name="connsiteX11" fmla="*/ 1092416 w 1456554"/>
              <a:gd name="connsiteY11" fmla="*/ 1542234 h 1561596"/>
              <a:gd name="connsiteX12" fmla="*/ 635880 w 1456554"/>
              <a:gd name="connsiteY12" fmla="*/ 873220 h 1561596"/>
              <a:gd name="connsiteX0" fmla="*/ 0 w 1456554"/>
              <a:gd name="connsiteY0" fmla="*/ 364139 h 1551645"/>
              <a:gd name="connsiteX1" fmla="*/ 1092416 w 1456554"/>
              <a:gd name="connsiteY1" fmla="*/ 364139 h 1551645"/>
              <a:gd name="connsiteX2" fmla="*/ 1092416 w 1456554"/>
              <a:gd name="connsiteY2" fmla="*/ 1542234 h 1551645"/>
              <a:gd name="connsiteX3" fmla="*/ 0 w 1456554"/>
              <a:gd name="connsiteY3" fmla="*/ 1542234 h 1551645"/>
              <a:gd name="connsiteX4" fmla="*/ 0 w 1456554"/>
              <a:gd name="connsiteY4" fmla="*/ 364139 h 1551645"/>
              <a:gd name="connsiteX0" fmla="*/ 1092416 w 1456554"/>
              <a:gd name="connsiteY0" fmla="*/ 364139 h 1551645"/>
              <a:gd name="connsiteX1" fmla="*/ 1456554 w 1456554"/>
              <a:gd name="connsiteY1" fmla="*/ 0 h 1551645"/>
              <a:gd name="connsiteX2" fmla="*/ 1456554 w 1456554"/>
              <a:gd name="connsiteY2" fmla="*/ 1178096 h 1551645"/>
              <a:gd name="connsiteX3" fmla="*/ 1092416 w 1456554"/>
              <a:gd name="connsiteY3" fmla="*/ 1542234 h 1551645"/>
              <a:gd name="connsiteX4" fmla="*/ 1092416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092416 w 1456554"/>
              <a:gd name="connsiteY3" fmla="*/ 364139 h 1551645"/>
              <a:gd name="connsiteX4" fmla="*/ 0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456554 w 1456554"/>
              <a:gd name="connsiteY3" fmla="*/ 1178096 h 1551645"/>
              <a:gd name="connsiteX4" fmla="*/ 1092416 w 1456554"/>
              <a:gd name="connsiteY4" fmla="*/ 1542234 h 1551645"/>
              <a:gd name="connsiteX5" fmla="*/ 0 w 1456554"/>
              <a:gd name="connsiteY5" fmla="*/ 1542234 h 1551645"/>
              <a:gd name="connsiteX6" fmla="*/ 0 w 1456554"/>
              <a:gd name="connsiteY6" fmla="*/ 364139 h 1551645"/>
              <a:gd name="connsiteX7" fmla="*/ 0 w 1456554"/>
              <a:gd name="connsiteY7" fmla="*/ 364139 h 1551645"/>
              <a:gd name="connsiteX8" fmla="*/ 1092416 w 1456554"/>
              <a:gd name="connsiteY8" fmla="*/ 364139 h 1551645"/>
              <a:gd name="connsiteX9" fmla="*/ 1456554 w 1456554"/>
              <a:gd name="connsiteY9" fmla="*/ 0 h 1551645"/>
              <a:gd name="connsiteX10" fmla="*/ 1092416 w 1456554"/>
              <a:gd name="connsiteY10" fmla="*/ 364139 h 1551645"/>
              <a:gd name="connsiteX11" fmla="*/ 1092416 w 1456554"/>
              <a:gd name="connsiteY11" fmla="*/ 1542234 h 1551645"/>
              <a:gd name="connsiteX12" fmla="*/ 635880 w 1456554"/>
              <a:gd name="connsiteY12" fmla="*/ 873220 h 1551645"/>
              <a:gd name="connsiteX0" fmla="*/ 0 w 1456554"/>
              <a:gd name="connsiteY0" fmla="*/ 364139 h 1554258"/>
              <a:gd name="connsiteX1" fmla="*/ 1092416 w 1456554"/>
              <a:gd name="connsiteY1" fmla="*/ 364139 h 1554258"/>
              <a:gd name="connsiteX2" fmla="*/ 1092416 w 1456554"/>
              <a:gd name="connsiteY2" fmla="*/ 1542234 h 1554258"/>
              <a:gd name="connsiteX3" fmla="*/ 0 w 1456554"/>
              <a:gd name="connsiteY3" fmla="*/ 1542234 h 1554258"/>
              <a:gd name="connsiteX4" fmla="*/ 0 w 1456554"/>
              <a:gd name="connsiteY4" fmla="*/ 364139 h 1554258"/>
              <a:gd name="connsiteX0" fmla="*/ 1092416 w 1456554"/>
              <a:gd name="connsiteY0" fmla="*/ 364139 h 1554258"/>
              <a:gd name="connsiteX1" fmla="*/ 1456554 w 1456554"/>
              <a:gd name="connsiteY1" fmla="*/ 0 h 1554258"/>
              <a:gd name="connsiteX2" fmla="*/ 1456554 w 1456554"/>
              <a:gd name="connsiteY2" fmla="*/ 1178096 h 1554258"/>
              <a:gd name="connsiteX3" fmla="*/ 1092416 w 1456554"/>
              <a:gd name="connsiteY3" fmla="*/ 1542234 h 1554258"/>
              <a:gd name="connsiteX4" fmla="*/ 1092416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092416 w 1456554"/>
              <a:gd name="connsiteY3" fmla="*/ 364139 h 1554258"/>
              <a:gd name="connsiteX4" fmla="*/ 0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456554 w 1456554"/>
              <a:gd name="connsiteY3" fmla="*/ 1178096 h 1554258"/>
              <a:gd name="connsiteX4" fmla="*/ 1092416 w 1456554"/>
              <a:gd name="connsiteY4" fmla="*/ 1542234 h 1554258"/>
              <a:gd name="connsiteX5" fmla="*/ 0 w 1456554"/>
              <a:gd name="connsiteY5" fmla="*/ 1542234 h 1554258"/>
              <a:gd name="connsiteX6" fmla="*/ 0 w 1456554"/>
              <a:gd name="connsiteY6" fmla="*/ 364139 h 1554258"/>
              <a:gd name="connsiteX7" fmla="*/ 0 w 1456554"/>
              <a:gd name="connsiteY7" fmla="*/ 364139 h 1554258"/>
              <a:gd name="connsiteX8" fmla="*/ 1092416 w 1456554"/>
              <a:gd name="connsiteY8" fmla="*/ 364139 h 1554258"/>
              <a:gd name="connsiteX9" fmla="*/ 1456554 w 1456554"/>
              <a:gd name="connsiteY9" fmla="*/ 0 h 1554258"/>
              <a:gd name="connsiteX10" fmla="*/ 1092416 w 1456554"/>
              <a:gd name="connsiteY10" fmla="*/ 364139 h 1554258"/>
              <a:gd name="connsiteX11" fmla="*/ 1092416 w 1456554"/>
              <a:gd name="connsiteY11" fmla="*/ 1542234 h 1554258"/>
              <a:gd name="connsiteX12" fmla="*/ 436002 w 1456554"/>
              <a:gd name="connsiteY12" fmla="*/ 1056789 h 1554258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12" fmla="*/ 0 w 1456554"/>
              <a:gd name="connsiteY12" fmla="*/ 364139 h 154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6554" h="1542234" stroke="0" extrusionOk="0">
                <a:moveTo>
                  <a:pt x="0" y="364139"/>
                </a:moveTo>
                <a:lnTo>
                  <a:pt x="1092416" y="364139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</a:path>
              <a:path w="1456554" h="1542234" fill="darkenLess" stroke="0" extrusionOk="0">
                <a:moveTo>
                  <a:pt x="1092416" y="364139"/>
                </a:move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1092416" y="364139"/>
                </a:lnTo>
                <a:close/>
              </a:path>
              <a:path w="1456554" h="1542234" fill="lightenLess" stroke="0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092416" y="364139"/>
                </a:lnTo>
                <a:lnTo>
                  <a:pt x="0" y="364139"/>
                </a:lnTo>
                <a:close/>
              </a:path>
              <a:path w="1456554" h="1542234" fill="none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  <a:moveTo>
                  <a:pt x="0" y="364139"/>
                </a:moveTo>
                <a:lnTo>
                  <a:pt x="1092416" y="364139"/>
                </a:lnTo>
                <a:lnTo>
                  <a:pt x="1456554" y="0"/>
                </a:lnTo>
                <a:moveTo>
                  <a:pt x="1092416" y="364139"/>
                </a:moveTo>
                <a:lnTo>
                  <a:pt x="1092416" y="1542234"/>
                </a:lnTo>
                <a:lnTo>
                  <a:pt x="0" y="3641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Cube 3">
            <a:extLst>
              <a:ext uri="{FF2B5EF4-FFF2-40B4-BE49-F238E27FC236}">
                <a16:creationId xmlns:a16="http://schemas.microsoft.com/office/drawing/2014/main" id="{E5D72E1C-4369-4AED-AEB3-24DAE7D38E41}"/>
              </a:ext>
            </a:extLst>
          </p:cNvPr>
          <p:cNvSpPr>
            <a:spLocks/>
          </p:cNvSpPr>
          <p:nvPr/>
        </p:nvSpPr>
        <p:spPr>
          <a:xfrm>
            <a:off x="3968206" y="2046634"/>
            <a:ext cx="170868" cy="1081378"/>
          </a:xfrm>
          <a:custGeom>
            <a:avLst/>
            <a:gdLst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7565350"/>
              <a:gd name="connsiteY0" fmla="*/ 364139 h 3790276"/>
              <a:gd name="connsiteX1" fmla="*/ 1092416 w 7565350"/>
              <a:gd name="connsiteY1" fmla="*/ 364139 h 3790276"/>
              <a:gd name="connsiteX2" fmla="*/ 1092416 w 7565350"/>
              <a:gd name="connsiteY2" fmla="*/ 1542234 h 3790276"/>
              <a:gd name="connsiteX3" fmla="*/ 0 w 7565350"/>
              <a:gd name="connsiteY3" fmla="*/ 1542234 h 3790276"/>
              <a:gd name="connsiteX4" fmla="*/ 0 w 7565350"/>
              <a:gd name="connsiteY4" fmla="*/ 364139 h 3790276"/>
              <a:gd name="connsiteX0" fmla="*/ 1092416 w 7565350"/>
              <a:gd name="connsiteY0" fmla="*/ 364139 h 3790276"/>
              <a:gd name="connsiteX1" fmla="*/ 1456554 w 7565350"/>
              <a:gd name="connsiteY1" fmla="*/ 0 h 3790276"/>
              <a:gd name="connsiteX2" fmla="*/ 1456554 w 7565350"/>
              <a:gd name="connsiteY2" fmla="*/ 1178096 h 3790276"/>
              <a:gd name="connsiteX3" fmla="*/ 1092416 w 7565350"/>
              <a:gd name="connsiteY3" fmla="*/ 1542234 h 3790276"/>
              <a:gd name="connsiteX4" fmla="*/ 1092416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092416 w 7565350"/>
              <a:gd name="connsiteY3" fmla="*/ 364139 h 3790276"/>
              <a:gd name="connsiteX4" fmla="*/ 0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456554 w 7565350"/>
              <a:gd name="connsiteY3" fmla="*/ 1178096 h 3790276"/>
              <a:gd name="connsiteX4" fmla="*/ 1092416 w 7565350"/>
              <a:gd name="connsiteY4" fmla="*/ 1542234 h 3790276"/>
              <a:gd name="connsiteX5" fmla="*/ 0 w 7565350"/>
              <a:gd name="connsiteY5" fmla="*/ 1542234 h 3790276"/>
              <a:gd name="connsiteX6" fmla="*/ 0 w 7565350"/>
              <a:gd name="connsiteY6" fmla="*/ 364139 h 3790276"/>
              <a:gd name="connsiteX7" fmla="*/ 0 w 7565350"/>
              <a:gd name="connsiteY7" fmla="*/ 364139 h 3790276"/>
              <a:gd name="connsiteX8" fmla="*/ 1092416 w 7565350"/>
              <a:gd name="connsiteY8" fmla="*/ 364139 h 3790276"/>
              <a:gd name="connsiteX9" fmla="*/ 1456554 w 7565350"/>
              <a:gd name="connsiteY9" fmla="*/ 0 h 3790276"/>
              <a:gd name="connsiteX10" fmla="*/ 1092416 w 7565350"/>
              <a:gd name="connsiteY10" fmla="*/ 364139 h 3790276"/>
              <a:gd name="connsiteX11" fmla="*/ 1092416 w 7565350"/>
              <a:gd name="connsiteY11" fmla="*/ 1542234 h 3790276"/>
              <a:gd name="connsiteX12" fmla="*/ 7564001 w 7565350"/>
              <a:gd name="connsiteY12" fmla="*/ 3785899 h 3790276"/>
              <a:gd name="connsiteX0" fmla="*/ 0 w 4944928"/>
              <a:gd name="connsiteY0" fmla="*/ 364139 h 1547954"/>
              <a:gd name="connsiteX1" fmla="*/ 1092416 w 4944928"/>
              <a:gd name="connsiteY1" fmla="*/ 364139 h 1547954"/>
              <a:gd name="connsiteX2" fmla="*/ 1092416 w 4944928"/>
              <a:gd name="connsiteY2" fmla="*/ 1542234 h 1547954"/>
              <a:gd name="connsiteX3" fmla="*/ 0 w 4944928"/>
              <a:gd name="connsiteY3" fmla="*/ 1542234 h 1547954"/>
              <a:gd name="connsiteX4" fmla="*/ 0 w 4944928"/>
              <a:gd name="connsiteY4" fmla="*/ 364139 h 1547954"/>
              <a:gd name="connsiteX0" fmla="*/ 1092416 w 4944928"/>
              <a:gd name="connsiteY0" fmla="*/ 364139 h 1547954"/>
              <a:gd name="connsiteX1" fmla="*/ 1456554 w 4944928"/>
              <a:gd name="connsiteY1" fmla="*/ 0 h 1547954"/>
              <a:gd name="connsiteX2" fmla="*/ 1456554 w 4944928"/>
              <a:gd name="connsiteY2" fmla="*/ 1178096 h 1547954"/>
              <a:gd name="connsiteX3" fmla="*/ 1092416 w 4944928"/>
              <a:gd name="connsiteY3" fmla="*/ 1542234 h 1547954"/>
              <a:gd name="connsiteX4" fmla="*/ 1092416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092416 w 4944928"/>
              <a:gd name="connsiteY3" fmla="*/ 364139 h 1547954"/>
              <a:gd name="connsiteX4" fmla="*/ 0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456554 w 4944928"/>
              <a:gd name="connsiteY3" fmla="*/ 1178096 h 1547954"/>
              <a:gd name="connsiteX4" fmla="*/ 1092416 w 4944928"/>
              <a:gd name="connsiteY4" fmla="*/ 1542234 h 1547954"/>
              <a:gd name="connsiteX5" fmla="*/ 0 w 4944928"/>
              <a:gd name="connsiteY5" fmla="*/ 1542234 h 1547954"/>
              <a:gd name="connsiteX6" fmla="*/ 0 w 4944928"/>
              <a:gd name="connsiteY6" fmla="*/ 364139 h 1547954"/>
              <a:gd name="connsiteX7" fmla="*/ 0 w 4944928"/>
              <a:gd name="connsiteY7" fmla="*/ 364139 h 1547954"/>
              <a:gd name="connsiteX8" fmla="*/ 1092416 w 4944928"/>
              <a:gd name="connsiteY8" fmla="*/ 364139 h 1547954"/>
              <a:gd name="connsiteX9" fmla="*/ 1456554 w 4944928"/>
              <a:gd name="connsiteY9" fmla="*/ 0 h 1547954"/>
              <a:gd name="connsiteX10" fmla="*/ 1092416 w 4944928"/>
              <a:gd name="connsiteY10" fmla="*/ 364139 h 1547954"/>
              <a:gd name="connsiteX11" fmla="*/ 1092416 w 4944928"/>
              <a:gd name="connsiteY11" fmla="*/ 1542234 h 1547954"/>
              <a:gd name="connsiteX12" fmla="*/ 4942721 w 4944928"/>
              <a:gd name="connsiteY12" fmla="*/ 209579 h 1547954"/>
              <a:gd name="connsiteX0" fmla="*/ 0 w 1456554"/>
              <a:gd name="connsiteY0" fmla="*/ 364139 h 1548490"/>
              <a:gd name="connsiteX1" fmla="*/ 1092416 w 1456554"/>
              <a:gd name="connsiteY1" fmla="*/ 364139 h 1548490"/>
              <a:gd name="connsiteX2" fmla="*/ 1092416 w 1456554"/>
              <a:gd name="connsiteY2" fmla="*/ 1542234 h 1548490"/>
              <a:gd name="connsiteX3" fmla="*/ 0 w 1456554"/>
              <a:gd name="connsiteY3" fmla="*/ 1542234 h 1548490"/>
              <a:gd name="connsiteX4" fmla="*/ 0 w 1456554"/>
              <a:gd name="connsiteY4" fmla="*/ 364139 h 1548490"/>
              <a:gd name="connsiteX0" fmla="*/ 1092416 w 1456554"/>
              <a:gd name="connsiteY0" fmla="*/ 364139 h 1548490"/>
              <a:gd name="connsiteX1" fmla="*/ 1456554 w 1456554"/>
              <a:gd name="connsiteY1" fmla="*/ 0 h 1548490"/>
              <a:gd name="connsiteX2" fmla="*/ 1456554 w 1456554"/>
              <a:gd name="connsiteY2" fmla="*/ 1178096 h 1548490"/>
              <a:gd name="connsiteX3" fmla="*/ 1092416 w 1456554"/>
              <a:gd name="connsiteY3" fmla="*/ 1542234 h 1548490"/>
              <a:gd name="connsiteX4" fmla="*/ 1092416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092416 w 1456554"/>
              <a:gd name="connsiteY3" fmla="*/ 364139 h 1548490"/>
              <a:gd name="connsiteX4" fmla="*/ 0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456554 w 1456554"/>
              <a:gd name="connsiteY3" fmla="*/ 1178096 h 1548490"/>
              <a:gd name="connsiteX4" fmla="*/ 1092416 w 1456554"/>
              <a:gd name="connsiteY4" fmla="*/ 1542234 h 1548490"/>
              <a:gd name="connsiteX5" fmla="*/ 0 w 1456554"/>
              <a:gd name="connsiteY5" fmla="*/ 1542234 h 1548490"/>
              <a:gd name="connsiteX6" fmla="*/ 0 w 1456554"/>
              <a:gd name="connsiteY6" fmla="*/ 364139 h 1548490"/>
              <a:gd name="connsiteX7" fmla="*/ 0 w 1456554"/>
              <a:gd name="connsiteY7" fmla="*/ 364139 h 1548490"/>
              <a:gd name="connsiteX8" fmla="*/ 1092416 w 1456554"/>
              <a:gd name="connsiteY8" fmla="*/ 364139 h 1548490"/>
              <a:gd name="connsiteX9" fmla="*/ 1456554 w 1456554"/>
              <a:gd name="connsiteY9" fmla="*/ 0 h 1548490"/>
              <a:gd name="connsiteX10" fmla="*/ 1092416 w 1456554"/>
              <a:gd name="connsiteY10" fmla="*/ 364139 h 1548490"/>
              <a:gd name="connsiteX11" fmla="*/ 1092416 w 1456554"/>
              <a:gd name="connsiteY11" fmla="*/ 1542234 h 1548490"/>
              <a:gd name="connsiteX12" fmla="*/ 1025643 w 1456554"/>
              <a:gd name="connsiteY12" fmla="*/ 328842 h 1548490"/>
              <a:gd name="connsiteX0" fmla="*/ 0 w 1456554"/>
              <a:gd name="connsiteY0" fmla="*/ 364139 h 1553161"/>
              <a:gd name="connsiteX1" fmla="*/ 1092416 w 1456554"/>
              <a:gd name="connsiteY1" fmla="*/ 364139 h 1553161"/>
              <a:gd name="connsiteX2" fmla="*/ 1092416 w 1456554"/>
              <a:gd name="connsiteY2" fmla="*/ 1542234 h 1553161"/>
              <a:gd name="connsiteX3" fmla="*/ 0 w 1456554"/>
              <a:gd name="connsiteY3" fmla="*/ 1542234 h 1553161"/>
              <a:gd name="connsiteX4" fmla="*/ 0 w 1456554"/>
              <a:gd name="connsiteY4" fmla="*/ 364139 h 1553161"/>
              <a:gd name="connsiteX0" fmla="*/ 1092416 w 1456554"/>
              <a:gd name="connsiteY0" fmla="*/ 364139 h 1553161"/>
              <a:gd name="connsiteX1" fmla="*/ 1456554 w 1456554"/>
              <a:gd name="connsiteY1" fmla="*/ 0 h 1553161"/>
              <a:gd name="connsiteX2" fmla="*/ 1456554 w 1456554"/>
              <a:gd name="connsiteY2" fmla="*/ 1178096 h 1553161"/>
              <a:gd name="connsiteX3" fmla="*/ 1092416 w 1456554"/>
              <a:gd name="connsiteY3" fmla="*/ 1542234 h 1553161"/>
              <a:gd name="connsiteX4" fmla="*/ 1092416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092416 w 1456554"/>
              <a:gd name="connsiteY3" fmla="*/ 364139 h 1553161"/>
              <a:gd name="connsiteX4" fmla="*/ 0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456554 w 1456554"/>
              <a:gd name="connsiteY3" fmla="*/ 1178096 h 1553161"/>
              <a:gd name="connsiteX4" fmla="*/ 1092416 w 1456554"/>
              <a:gd name="connsiteY4" fmla="*/ 1542234 h 1553161"/>
              <a:gd name="connsiteX5" fmla="*/ 0 w 1456554"/>
              <a:gd name="connsiteY5" fmla="*/ 1542234 h 1553161"/>
              <a:gd name="connsiteX6" fmla="*/ 0 w 1456554"/>
              <a:gd name="connsiteY6" fmla="*/ 364139 h 1553161"/>
              <a:gd name="connsiteX7" fmla="*/ 0 w 1456554"/>
              <a:gd name="connsiteY7" fmla="*/ 364139 h 1553161"/>
              <a:gd name="connsiteX8" fmla="*/ 1092416 w 1456554"/>
              <a:gd name="connsiteY8" fmla="*/ 364139 h 1553161"/>
              <a:gd name="connsiteX9" fmla="*/ 1456554 w 1456554"/>
              <a:gd name="connsiteY9" fmla="*/ 0 h 1553161"/>
              <a:gd name="connsiteX10" fmla="*/ 1092416 w 1456554"/>
              <a:gd name="connsiteY10" fmla="*/ 364139 h 1553161"/>
              <a:gd name="connsiteX11" fmla="*/ 1092416 w 1456554"/>
              <a:gd name="connsiteY11" fmla="*/ 1542234 h 1553161"/>
              <a:gd name="connsiteX12" fmla="*/ 635880 w 1456554"/>
              <a:gd name="connsiteY12" fmla="*/ 873220 h 1553161"/>
              <a:gd name="connsiteX0" fmla="*/ 0 w 1456554"/>
              <a:gd name="connsiteY0" fmla="*/ 364139 h 1561596"/>
              <a:gd name="connsiteX1" fmla="*/ 1092416 w 1456554"/>
              <a:gd name="connsiteY1" fmla="*/ 364139 h 1561596"/>
              <a:gd name="connsiteX2" fmla="*/ 1092416 w 1456554"/>
              <a:gd name="connsiteY2" fmla="*/ 1542234 h 1561596"/>
              <a:gd name="connsiteX3" fmla="*/ 0 w 1456554"/>
              <a:gd name="connsiteY3" fmla="*/ 1542234 h 1561596"/>
              <a:gd name="connsiteX4" fmla="*/ 0 w 1456554"/>
              <a:gd name="connsiteY4" fmla="*/ 364139 h 1561596"/>
              <a:gd name="connsiteX0" fmla="*/ 1092416 w 1456554"/>
              <a:gd name="connsiteY0" fmla="*/ 364139 h 1561596"/>
              <a:gd name="connsiteX1" fmla="*/ 1456554 w 1456554"/>
              <a:gd name="connsiteY1" fmla="*/ 0 h 1561596"/>
              <a:gd name="connsiteX2" fmla="*/ 1456554 w 1456554"/>
              <a:gd name="connsiteY2" fmla="*/ 1178096 h 1561596"/>
              <a:gd name="connsiteX3" fmla="*/ 1092416 w 1456554"/>
              <a:gd name="connsiteY3" fmla="*/ 1542234 h 1561596"/>
              <a:gd name="connsiteX4" fmla="*/ 1092416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092416 w 1456554"/>
              <a:gd name="connsiteY3" fmla="*/ 364139 h 1561596"/>
              <a:gd name="connsiteX4" fmla="*/ 0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456554 w 1456554"/>
              <a:gd name="connsiteY3" fmla="*/ 1178096 h 1561596"/>
              <a:gd name="connsiteX4" fmla="*/ 1092416 w 1456554"/>
              <a:gd name="connsiteY4" fmla="*/ 1542234 h 1561596"/>
              <a:gd name="connsiteX5" fmla="*/ 0 w 1456554"/>
              <a:gd name="connsiteY5" fmla="*/ 1542234 h 1561596"/>
              <a:gd name="connsiteX6" fmla="*/ 0 w 1456554"/>
              <a:gd name="connsiteY6" fmla="*/ 364139 h 1561596"/>
              <a:gd name="connsiteX7" fmla="*/ 0 w 1456554"/>
              <a:gd name="connsiteY7" fmla="*/ 364139 h 1561596"/>
              <a:gd name="connsiteX8" fmla="*/ 1092416 w 1456554"/>
              <a:gd name="connsiteY8" fmla="*/ 364139 h 1561596"/>
              <a:gd name="connsiteX9" fmla="*/ 1456554 w 1456554"/>
              <a:gd name="connsiteY9" fmla="*/ 0 h 1561596"/>
              <a:gd name="connsiteX10" fmla="*/ 1092416 w 1456554"/>
              <a:gd name="connsiteY10" fmla="*/ 364139 h 1561596"/>
              <a:gd name="connsiteX11" fmla="*/ 1092416 w 1456554"/>
              <a:gd name="connsiteY11" fmla="*/ 1542234 h 1561596"/>
              <a:gd name="connsiteX12" fmla="*/ 635880 w 1456554"/>
              <a:gd name="connsiteY12" fmla="*/ 873220 h 1561596"/>
              <a:gd name="connsiteX0" fmla="*/ 0 w 1456554"/>
              <a:gd name="connsiteY0" fmla="*/ 364139 h 1551645"/>
              <a:gd name="connsiteX1" fmla="*/ 1092416 w 1456554"/>
              <a:gd name="connsiteY1" fmla="*/ 364139 h 1551645"/>
              <a:gd name="connsiteX2" fmla="*/ 1092416 w 1456554"/>
              <a:gd name="connsiteY2" fmla="*/ 1542234 h 1551645"/>
              <a:gd name="connsiteX3" fmla="*/ 0 w 1456554"/>
              <a:gd name="connsiteY3" fmla="*/ 1542234 h 1551645"/>
              <a:gd name="connsiteX4" fmla="*/ 0 w 1456554"/>
              <a:gd name="connsiteY4" fmla="*/ 364139 h 1551645"/>
              <a:gd name="connsiteX0" fmla="*/ 1092416 w 1456554"/>
              <a:gd name="connsiteY0" fmla="*/ 364139 h 1551645"/>
              <a:gd name="connsiteX1" fmla="*/ 1456554 w 1456554"/>
              <a:gd name="connsiteY1" fmla="*/ 0 h 1551645"/>
              <a:gd name="connsiteX2" fmla="*/ 1456554 w 1456554"/>
              <a:gd name="connsiteY2" fmla="*/ 1178096 h 1551645"/>
              <a:gd name="connsiteX3" fmla="*/ 1092416 w 1456554"/>
              <a:gd name="connsiteY3" fmla="*/ 1542234 h 1551645"/>
              <a:gd name="connsiteX4" fmla="*/ 1092416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092416 w 1456554"/>
              <a:gd name="connsiteY3" fmla="*/ 364139 h 1551645"/>
              <a:gd name="connsiteX4" fmla="*/ 0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456554 w 1456554"/>
              <a:gd name="connsiteY3" fmla="*/ 1178096 h 1551645"/>
              <a:gd name="connsiteX4" fmla="*/ 1092416 w 1456554"/>
              <a:gd name="connsiteY4" fmla="*/ 1542234 h 1551645"/>
              <a:gd name="connsiteX5" fmla="*/ 0 w 1456554"/>
              <a:gd name="connsiteY5" fmla="*/ 1542234 h 1551645"/>
              <a:gd name="connsiteX6" fmla="*/ 0 w 1456554"/>
              <a:gd name="connsiteY6" fmla="*/ 364139 h 1551645"/>
              <a:gd name="connsiteX7" fmla="*/ 0 w 1456554"/>
              <a:gd name="connsiteY7" fmla="*/ 364139 h 1551645"/>
              <a:gd name="connsiteX8" fmla="*/ 1092416 w 1456554"/>
              <a:gd name="connsiteY8" fmla="*/ 364139 h 1551645"/>
              <a:gd name="connsiteX9" fmla="*/ 1456554 w 1456554"/>
              <a:gd name="connsiteY9" fmla="*/ 0 h 1551645"/>
              <a:gd name="connsiteX10" fmla="*/ 1092416 w 1456554"/>
              <a:gd name="connsiteY10" fmla="*/ 364139 h 1551645"/>
              <a:gd name="connsiteX11" fmla="*/ 1092416 w 1456554"/>
              <a:gd name="connsiteY11" fmla="*/ 1542234 h 1551645"/>
              <a:gd name="connsiteX12" fmla="*/ 635880 w 1456554"/>
              <a:gd name="connsiteY12" fmla="*/ 873220 h 1551645"/>
              <a:gd name="connsiteX0" fmla="*/ 0 w 1456554"/>
              <a:gd name="connsiteY0" fmla="*/ 364139 h 1554258"/>
              <a:gd name="connsiteX1" fmla="*/ 1092416 w 1456554"/>
              <a:gd name="connsiteY1" fmla="*/ 364139 h 1554258"/>
              <a:gd name="connsiteX2" fmla="*/ 1092416 w 1456554"/>
              <a:gd name="connsiteY2" fmla="*/ 1542234 h 1554258"/>
              <a:gd name="connsiteX3" fmla="*/ 0 w 1456554"/>
              <a:gd name="connsiteY3" fmla="*/ 1542234 h 1554258"/>
              <a:gd name="connsiteX4" fmla="*/ 0 w 1456554"/>
              <a:gd name="connsiteY4" fmla="*/ 364139 h 1554258"/>
              <a:gd name="connsiteX0" fmla="*/ 1092416 w 1456554"/>
              <a:gd name="connsiteY0" fmla="*/ 364139 h 1554258"/>
              <a:gd name="connsiteX1" fmla="*/ 1456554 w 1456554"/>
              <a:gd name="connsiteY1" fmla="*/ 0 h 1554258"/>
              <a:gd name="connsiteX2" fmla="*/ 1456554 w 1456554"/>
              <a:gd name="connsiteY2" fmla="*/ 1178096 h 1554258"/>
              <a:gd name="connsiteX3" fmla="*/ 1092416 w 1456554"/>
              <a:gd name="connsiteY3" fmla="*/ 1542234 h 1554258"/>
              <a:gd name="connsiteX4" fmla="*/ 1092416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092416 w 1456554"/>
              <a:gd name="connsiteY3" fmla="*/ 364139 h 1554258"/>
              <a:gd name="connsiteX4" fmla="*/ 0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456554 w 1456554"/>
              <a:gd name="connsiteY3" fmla="*/ 1178096 h 1554258"/>
              <a:gd name="connsiteX4" fmla="*/ 1092416 w 1456554"/>
              <a:gd name="connsiteY4" fmla="*/ 1542234 h 1554258"/>
              <a:gd name="connsiteX5" fmla="*/ 0 w 1456554"/>
              <a:gd name="connsiteY5" fmla="*/ 1542234 h 1554258"/>
              <a:gd name="connsiteX6" fmla="*/ 0 w 1456554"/>
              <a:gd name="connsiteY6" fmla="*/ 364139 h 1554258"/>
              <a:gd name="connsiteX7" fmla="*/ 0 w 1456554"/>
              <a:gd name="connsiteY7" fmla="*/ 364139 h 1554258"/>
              <a:gd name="connsiteX8" fmla="*/ 1092416 w 1456554"/>
              <a:gd name="connsiteY8" fmla="*/ 364139 h 1554258"/>
              <a:gd name="connsiteX9" fmla="*/ 1456554 w 1456554"/>
              <a:gd name="connsiteY9" fmla="*/ 0 h 1554258"/>
              <a:gd name="connsiteX10" fmla="*/ 1092416 w 1456554"/>
              <a:gd name="connsiteY10" fmla="*/ 364139 h 1554258"/>
              <a:gd name="connsiteX11" fmla="*/ 1092416 w 1456554"/>
              <a:gd name="connsiteY11" fmla="*/ 1542234 h 1554258"/>
              <a:gd name="connsiteX12" fmla="*/ 436002 w 1456554"/>
              <a:gd name="connsiteY12" fmla="*/ 1056789 h 1554258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12" fmla="*/ 0 w 1456554"/>
              <a:gd name="connsiteY12" fmla="*/ 364139 h 154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6554" h="1542234" stroke="0" extrusionOk="0">
                <a:moveTo>
                  <a:pt x="0" y="364139"/>
                </a:moveTo>
                <a:lnTo>
                  <a:pt x="1092416" y="364139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</a:path>
              <a:path w="1456554" h="1542234" fill="darkenLess" stroke="0" extrusionOk="0">
                <a:moveTo>
                  <a:pt x="1092416" y="364139"/>
                </a:move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1092416" y="364139"/>
                </a:lnTo>
                <a:close/>
              </a:path>
              <a:path w="1456554" h="1542234" fill="lightenLess" stroke="0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092416" y="364139"/>
                </a:lnTo>
                <a:lnTo>
                  <a:pt x="0" y="364139"/>
                </a:lnTo>
                <a:close/>
              </a:path>
              <a:path w="1456554" h="1542234" fill="none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  <a:moveTo>
                  <a:pt x="0" y="364139"/>
                </a:moveTo>
                <a:lnTo>
                  <a:pt x="1092416" y="364139"/>
                </a:lnTo>
                <a:lnTo>
                  <a:pt x="1456554" y="0"/>
                </a:lnTo>
                <a:moveTo>
                  <a:pt x="1092416" y="364139"/>
                </a:moveTo>
                <a:lnTo>
                  <a:pt x="1092416" y="1542234"/>
                </a:lnTo>
                <a:lnTo>
                  <a:pt x="0" y="3641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Cube 3">
            <a:extLst>
              <a:ext uri="{FF2B5EF4-FFF2-40B4-BE49-F238E27FC236}">
                <a16:creationId xmlns:a16="http://schemas.microsoft.com/office/drawing/2014/main" id="{1DFC7D8F-63DF-4163-BE65-24279C503D02}"/>
              </a:ext>
            </a:extLst>
          </p:cNvPr>
          <p:cNvSpPr>
            <a:spLocks/>
          </p:cNvSpPr>
          <p:nvPr/>
        </p:nvSpPr>
        <p:spPr>
          <a:xfrm>
            <a:off x="5084145" y="1484632"/>
            <a:ext cx="103220" cy="1863668"/>
          </a:xfrm>
          <a:custGeom>
            <a:avLst/>
            <a:gdLst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7565350"/>
              <a:gd name="connsiteY0" fmla="*/ 364139 h 3790276"/>
              <a:gd name="connsiteX1" fmla="*/ 1092416 w 7565350"/>
              <a:gd name="connsiteY1" fmla="*/ 364139 h 3790276"/>
              <a:gd name="connsiteX2" fmla="*/ 1092416 w 7565350"/>
              <a:gd name="connsiteY2" fmla="*/ 1542234 h 3790276"/>
              <a:gd name="connsiteX3" fmla="*/ 0 w 7565350"/>
              <a:gd name="connsiteY3" fmla="*/ 1542234 h 3790276"/>
              <a:gd name="connsiteX4" fmla="*/ 0 w 7565350"/>
              <a:gd name="connsiteY4" fmla="*/ 364139 h 3790276"/>
              <a:gd name="connsiteX0" fmla="*/ 1092416 w 7565350"/>
              <a:gd name="connsiteY0" fmla="*/ 364139 h 3790276"/>
              <a:gd name="connsiteX1" fmla="*/ 1456554 w 7565350"/>
              <a:gd name="connsiteY1" fmla="*/ 0 h 3790276"/>
              <a:gd name="connsiteX2" fmla="*/ 1456554 w 7565350"/>
              <a:gd name="connsiteY2" fmla="*/ 1178096 h 3790276"/>
              <a:gd name="connsiteX3" fmla="*/ 1092416 w 7565350"/>
              <a:gd name="connsiteY3" fmla="*/ 1542234 h 3790276"/>
              <a:gd name="connsiteX4" fmla="*/ 1092416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092416 w 7565350"/>
              <a:gd name="connsiteY3" fmla="*/ 364139 h 3790276"/>
              <a:gd name="connsiteX4" fmla="*/ 0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456554 w 7565350"/>
              <a:gd name="connsiteY3" fmla="*/ 1178096 h 3790276"/>
              <a:gd name="connsiteX4" fmla="*/ 1092416 w 7565350"/>
              <a:gd name="connsiteY4" fmla="*/ 1542234 h 3790276"/>
              <a:gd name="connsiteX5" fmla="*/ 0 w 7565350"/>
              <a:gd name="connsiteY5" fmla="*/ 1542234 h 3790276"/>
              <a:gd name="connsiteX6" fmla="*/ 0 w 7565350"/>
              <a:gd name="connsiteY6" fmla="*/ 364139 h 3790276"/>
              <a:gd name="connsiteX7" fmla="*/ 0 w 7565350"/>
              <a:gd name="connsiteY7" fmla="*/ 364139 h 3790276"/>
              <a:gd name="connsiteX8" fmla="*/ 1092416 w 7565350"/>
              <a:gd name="connsiteY8" fmla="*/ 364139 h 3790276"/>
              <a:gd name="connsiteX9" fmla="*/ 1456554 w 7565350"/>
              <a:gd name="connsiteY9" fmla="*/ 0 h 3790276"/>
              <a:gd name="connsiteX10" fmla="*/ 1092416 w 7565350"/>
              <a:gd name="connsiteY10" fmla="*/ 364139 h 3790276"/>
              <a:gd name="connsiteX11" fmla="*/ 1092416 w 7565350"/>
              <a:gd name="connsiteY11" fmla="*/ 1542234 h 3790276"/>
              <a:gd name="connsiteX12" fmla="*/ 7564001 w 7565350"/>
              <a:gd name="connsiteY12" fmla="*/ 3785899 h 3790276"/>
              <a:gd name="connsiteX0" fmla="*/ 0 w 4944928"/>
              <a:gd name="connsiteY0" fmla="*/ 364139 h 1547954"/>
              <a:gd name="connsiteX1" fmla="*/ 1092416 w 4944928"/>
              <a:gd name="connsiteY1" fmla="*/ 364139 h 1547954"/>
              <a:gd name="connsiteX2" fmla="*/ 1092416 w 4944928"/>
              <a:gd name="connsiteY2" fmla="*/ 1542234 h 1547954"/>
              <a:gd name="connsiteX3" fmla="*/ 0 w 4944928"/>
              <a:gd name="connsiteY3" fmla="*/ 1542234 h 1547954"/>
              <a:gd name="connsiteX4" fmla="*/ 0 w 4944928"/>
              <a:gd name="connsiteY4" fmla="*/ 364139 h 1547954"/>
              <a:gd name="connsiteX0" fmla="*/ 1092416 w 4944928"/>
              <a:gd name="connsiteY0" fmla="*/ 364139 h 1547954"/>
              <a:gd name="connsiteX1" fmla="*/ 1456554 w 4944928"/>
              <a:gd name="connsiteY1" fmla="*/ 0 h 1547954"/>
              <a:gd name="connsiteX2" fmla="*/ 1456554 w 4944928"/>
              <a:gd name="connsiteY2" fmla="*/ 1178096 h 1547954"/>
              <a:gd name="connsiteX3" fmla="*/ 1092416 w 4944928"/>
              <a:gd name="connsiteY3" fmla="*/ 1542234 h 1547954"/>
              <a:gd name="connsiteX4" fmla="*/ 1092416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092416 w 4944928"/>
              <a:gd name="connsiteY3" fmla="*/ 364139 h 1547954"/>
              <a:gd name="connsiteX4" fmla="*/ 0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456554 w 4944928"/>
              <a:gd name="connsiteY3" fmla="*/ 1178096 h 1547954"/>
              <a:gd name="connsiteX4" fmla="*/ 1092416 w 4944928"/>
              <a:gd name="connsiteY4" fmla="*/ 1542234 h 1547954"/>
              <a:gd name="connsiteX5" fmla="*/ 0 w 4944928"/>
              <a:gd name="connsiteY5" fmla="*/ 1542234 h 1547954"/>
              <a:gd name="connsiteX6" fmla="*/ 0 w 4944928"/>
              <a:gd name="connsiteY6" fmla="*/ 364139 h 1547954"/>
              <a:gd name="connsiteX7" fmla="*/ 0 w 4944928"/>
              <a:gd name="connsiteY7" fmla="*/ 364139 h 1547954"/>
              <a:gd name="connsiteX8" fmla="*/ 1092416 w 4944928"/>
              <a:gd name="connsiteY8" fmla="*/ 364139 h 1547954"/>
              <a:gd name="connsiteX9" fmla="*/ 1456554 w 4944928"/>
              <a:gd name="connsiteY9" fmla="*/ 0 h 1547954"/>
              <a:gd name="connsiteX10" fmla="*/ 1092416 w 4944928"/>
              <a:gd name="connsiteY10" fmla="*/ 364139 h 1547954"/>
              <a:gd name="connsiteX11" fmla="*/ 1092416 w 4944928"/>
              <a:gd name="connsiteY11" fmla="*/ 1542234 h 1547954"/>
              <a:gd name="connsiteX12" fmla="*/ 4942721 w 4944928"/>
              <a:gd name="connsiteY12" fmla="*/ 209579 h 1547954"/>
              <a:gd name="connsiteX0" fmla="*/ 0 w 1456554"/>
              <a:gd name="connsiteY0" fmla="*/ 364139 h 1548490"/>
              <a:gd name="connsiteX1" fmla="*/ 1092416 w 1456554"/>
              <a:gd name="connsiteY1" fmla="*/ 364139 h 1548490"/>
              <a:gd name="connsiteX2" fmla="*/ 1092416 w 1456554"/>
              <a:gd name="connsiteY2" fmla="*/ 1542234 h 1548490"/>
              <a:gd name="connsiteX3" fmla="*/ 0 w 1456554"/>
              <a:gd name="connsiteY3" fmla="*/ 1542234 h 1548490"/>
              <a:gd name="connsiteX4" fmla="*/ 0 w 1456554"/>
              <a:gd name="connsiteY4" fmla="*/ 364139 h 1548490"/>
              <a:gd name="connsiteX0" fmla="*/ 1092416 w 1456554"/>
              <a:gd name="connsiteY0" fmla="*/ 364139 h 1548490"/>
              <a:gd name="connsiteX1" fmla="*/ 1456554 w 1456554"/>
              <a:gd name="connsiteY1" fmla="*/ 0 h 1548490"/>
              <a:gd name="connsiteX2" fmla="*/ 1456554 w 1456554"/>
              <a:gd name="connsiteY2" fmla="*/ 1178096 h 1548490"/>
              <a:gd name="connsiteX3" fmla="*/ 1092416 w 1456554"/>
              <a:gd name="connsiteY3" fmla="*/ 1542234 h 1548490"/>
              <a:gd name="connsiteX4" fmla="*/ 1092416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092416 w 1456554"/>
              <a:gd name="connsiteY3" fmla="*/ 364139 h 1548490"/>
              <a:gd name="connsiteX4" fmla="*/ 0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456554 w 1456554"/>
              <a:gd name="connsiteY3" fmla="*/ 1178096 h 1548490"/>
              <a:gd name="connsiteX4" fmla="*/ 1092416 w 1456554"/>
              <a:gd name="connsiteY4" fmla="*/ 1542234 h 1548490"/>
              <a:gd name="connsiteX5" fmla="*/ 0 w 1456554"/>
              <a:gd name="connsiteY5" fmla="*/ 1542234 h 1548490"/>
              <a:gd name="connsiteX6" fmla="*/ 0 w 1456554"/>
              <a:gd name="connsiteY6" fmla="*/ 364139 h 1548490"/>
              <a:gd name="connsiteX7" fmla="*/ 0 w 1456554"/>
              <a:gd name="connsiteY7" fmla="*/ 364139 h 1548490"/>
              <a:gd name="connsiteX8" fmla="*/ 1092416 w 1456554"/>
              <a:gd name="connsiteY8" fmla="*/ 364139 h 1548490"/>
              <a:gd name="connsiteX9" fmla="*/ 1456554 w 1456554"/>
              <a:gd name="connsiteY9" fmla="*/ 0 h 1548490"/>
              <a:gd name="connsiteX10" fmla="*/ 1092416 w 1456554"/>
              <a:gd name="connsiteY10" fmla="*/ 364139 h 1548490"/>
              <a:gd name="connsiteX11" fmla="*/ 1092416 w 1456554"/>
              <a:gd name="connsiteY11" fmla="*/ 1542234 h 1548490"/>
              <a:gd name="connsiteX12" fmla="*/ 1025643 w 1456554"/>
              <a:gd name="connsiteY12" fmla="*/ 328842 h 1548490"/>
              <a:gd name="connsiteX0" fmla="*/ 0 w 1456554"/>
              <a:gd name="connsiteY0" fmla="*/ 364139 h 1553161"/>
              <a:gd name="connsiteX1" fmla="*/ 1092416 w 1456554"/>
              <a:gd name="connsiteY1" fmla="*/ 364139 h 1553161"/>
              <a:gd name="connsiteX2" fmla="*/ 1092416 w 1456554"/>
              <a:gd name="connsiteY2" fmla="*/ 1542234 h 1553161"/>
              <a:gd name="connsiteX3" fmla="*/ 0 w 1456554"/>
              <a:gd name="connsiteY3" fmla="*/ 1542234 h 1553161"/>
              <a:gd name="connsiteX4" fmla="*/ 0 w 1456554"/>
              <a:gd name="connsiteY4" fmla="*/ 364139 h 1553161"/>
              <a:gd name="connsiteX0" fmla="*/ 1092416 w 1456554"/>
              <a:gd name="connsiteY0" fmla="*/ 364139 h 1553161"/>
              <a:gd name="connsiteX1" fmla="*/ 1456554 w 1456554"/>
              <a:gd name="connsiteY1" fmla="*/ 0 h 1553161"/>
              <a:gd name="connsiteX2" fmla="*/ 1456554 w 1456554"/>
              <a:gd name="connsiteY2" fmla="*/ 1178096 h 1553161"/>
              <a:gd name="connsiteX3" fmla="*/ 1092416 w 1456554"/>
              <a:gd name="connsiteY3" fmla="*/ 1542234 h 1553161"/>
              <a:gd name="connsiteX4" fmla="*/ 1092416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092416 w 1456554"/>
              <a:gd name="connsiteY3" fmla="*/ 364139 h 1553161"/>
              <a:gd name="connsiteX4" fmla="*/ 0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456554 w 1456554"/>
              <a:gd name="connsiteY3" fmla="*/ 1178096 h 1553161"/>
              <a:gd name="connsiteX4" fmla="*/ 1092416 w 1456554"/>
              <a:gd name="connsiteY4" fmla="*/ 1542234 h 1553161"/>
              <a:gd name="connsiteX5" fmla="*/ 0 w 1456554"/>
              <a:gd name="connsiteY5" fmla="*/ 1542234 h 1553161"/>
              <a:gd name="connsiteX6" fmla="*/ 0 w 1456554"/>
              <a:gd name="connsiteY6" fmla="*/ 364139 h 1553161"/>
              <a:gd name="connsiteX7" fmla="*/ 0 w 1456554"/>
              <a:gd name="connsiteY7" fmla="*/ 364139 h 1553161"/>
              <a:gd name="connsiteX8" fmla="*/ 1092416 w 1456554"/>
              <a:gd name="connsiteY8" fmla="*/ 364139 h 1553161"/>
              <a:gd name="connsiteX9" fmla="*/ 1456554 w 1456554"/>
              <a:gd name="connsiteY9" fmla="*/ 0 h 1553161"/>
              <a:gd name="connsiteX10" fmla="*/ 1092416 w 1456554"/>
              <a:gd name="connsiteY10" fmla="*/ 364139 h 1553161"/>
              <a:gd name="connsiteX11" fmla="*/ 1092416 w 1456554"/>
              <a:gd name="connsiteY11" fmla="*/ 1542234 h 1553161"/>
              <a:gd name="connsiteX12" fmla="*/ 635880 w 1456554"/>
              <a:gd name="connsiteY12" fmla="*/ 873220 h 1553161"/>
              <a:gd name="connsiteX0" fmla="*/ 0 w 1456554"/>
              <a:gd name="connsiteY0" fmla="*/ 364139 h 1561596"/>
              <a:gd name="connsiteX1" fmla="*/ 1092416 w 1456554"/>
              <a:gd name="connsiteY1" fmla="*/ 364139 h 1561596"/>
              <a:gd name="connsiteX2" fmla="*/ 1092416 w 1456554"/>
              <a:gd name="connsiteY2" fmla="*/ 1542234 h 1561596"/>
              <a:gd name="connsiteX3" fmla="*/ 0 w 1456554"/>
              <a:gd name="connsiteY3" fmla="*/ 1542234 h 1561596"/>
              <a:gd name="connsiteX4" fmla="*/ 0 w 1456554"/>
              <a:gd name="connsiteY4" fmla="*/ 364139 h 1561596"/>
              <a:gd name="connsiteX0" fmla="*/ 1092416 w 1456554"/>
              <a:gd name="connsiteY0" fmla="*/ 364139 h 1561596"/>
              <a:gd name="connsiteX1" fmla="*/ 1456554 w 1456554"/>
              <a:gd name="connsiteY1" fmla="*/ 0 h 1561596"/>
              <a:gd name="connsiteX2" fmla="*/ 1456554 w 1456554"/>
              <a:gd name="connsiteY2" fmla="*/ 1178096 h 1561596"/>
              <a:gd name="connsiteX3" fmla="*/ 1092416 w 1456554"/>
              <a:gd name="connsiteY3" fmla="*/ 1542234 h 1561596"/>
              <a:gd name="connsiteX4" fmla="*/ 1092416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092416 w 1456554"/>
              <a:gd name="connsiteY3" fmla="*/ 364139 h 1561596"/>
              <a:gd name="connsiteX4" fmla="*/ 0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456554 w 1456554"/>
              <a:gd name="connsiteY3" fmla="*/ 1178096 h 1561596"/>
              <a:gd name="connsiteX4" fmla="*/ 1092416 w 1456554"/>
              <a:gd name="connsiteY4" fmla="*/ 1542234 h 1561596"/>
              <a:gd name="connsiteX5" fmla="*/ 0 w 1456554"/>
              <a:gd name="connsiteY5" fmla="*/ 1542234 h 1561596"/>
              <a:gd name="connsiteX6" fmla="*/ 0 w 1456554"/>
              <a:gd name="connsiteY6" fmla="*/ 364139 h 1561596"/>
              <a:gd name="connsiteX7" fmla="*/ 0 w 1456554"/>
              <a:gd name="connsiteY7" fmla="*/ 364139 h 1561596"/>
              <a:gd name="connsiteX8" fmla="*/ 1092416 w 1456554"/>
              <a:gd name="connsiteY8" fmla="*/ 364139 h 1561596"/>
              <a:gd name="connsiteX9" fmla="*/ 1456554 w 1456554"/>
              <a:gd name="connsiteY9" fmla="*/ 0 h 1561596"/>
              <a:gd name="connsiteX10" fmla="*/ 1092416 w 1456554"/>
              <a:gd name="connsiteY10" fmla="*/ 364139 h 1561596"/>
              <a:gd name="connsiteX11" fmla="*/ 1092416 w 1456554"/>
              <a:gd name="connsiteY11" fmla="*/ 1542234 h 1561596"/>
              <a:gd name="connsiteX12" fmla="*/ 635880 w 1456554"/>
              <a:gd name="connsiteY12" fmla="*/ 873220 h 1561596"/>
              <a:gd name="connsiteX0" fmla="*/ 0 w 1456554"/>
              <a:gd name="connsiteY0" fmla="*/ 364139 h 1551645"/>
              <a:gd name="connsiteX1" fmla="*/ 1092416 w 1456554"/>
              <a:gd name="connsiteY1" fmla="*/ 364139 h 1551645"/>
              <a:gd name="connsiteX2" fmla="*/ 1092416 w 1456554"/>
              <a:gd name="connsiteY2" fmla="*/ 1542234 h 1551645"/>
              <a:gd name="connsiteX3" fmla="*/ 0 w 1456554"/>
              <a:gd name="connsiteY3" fmla="*/ 1542234 h 1551645"/>
              <a:gd name="connsiteX4" fmla="*/ 0 w 1456554"/>
              <a:gd name="connsiteY4" fmla="*/ 364139 h 1551645"/>
              <a:gd name="connsiteX0" fmla="*/ 1092416 w 1456554"/>
              <a:gd name="connsiteY0" fmla="*/ 364139 h 1551645"/>
              <a:gd name="connsiteX1" fmla="*/ 1456554 w 1456554"/>
              <a:gd name="connsiteY1" fmla="*/ 0 h 1551645"/>
              <a:gd name="connsiteX2" fmla="*/ 1456554 w 1456554"/>
              <a:gd name="connsiteY2" fmla="*/ 1178096 h 1551645"/>
              <a:gd name="connsiteX3" fmla="*/ 1092416 w 1456554"/>
              <a:gd name="connsiteY3" fmla="*/ 1542234 h 1551645"/>
              <a:gd name="connsiteX4" fmla="*/ 1092416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092416 w 1456554"/>
              <a:gd name="connsiteY3" fmla="*/ 364139 h 1551645"/>
              <a:gd name="connsiteX4" fmla="*/ 0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456554 w 1456554"/>
              <a:gd name="connsiteY3" fmla="*/ 1178096 h 1551645"/>
              <a:gd name="connsiteX4" fmla="*/ 1092416 w 1456554"/>
              <a:gd name="connsiteY4" fmla="*/ 1542234 h 1551645"/>
              <a:gd name="connsiteX5" fmla="*/ 0 w 1456554"/>
              <a:gd name="connsiteY5" fmla="*/ 1542234 h 1551645"/>
              <a:gd name="connsiteX6" fmla="*/ 0 w 1456554"/>
              <a:gd name="connsiteY6" fmla="*/ 364139 h 1551645"/>
              <a:gd name="connsiteX7" fmla="*/ 0 w 1456554"/>
              <a:gd name="connsiteY7" fmla="*/ 364139 h 1551645"/>
              <a:gd name="connsiteX8" fmla="*/ 1092416 w 1456554"/>
              <a:gd name="connsiteY8" fmla="*/ 364139 h 1551645"/>
              <a:gd name="connsiteX9" fmla="*/ 1456554 w 1456554"/>
              <a:gd name="connsiteY9" fmla="*/ 0 h 1551645"/>
              <a:gd name="connsiteX10" fmla="*/ 1092416 w 1456554"/>
              <a:gd name="connsiteY10" fmla="*/ 364139 h 1551645"/>
              <a:gd name="connsiteX11" fmla="*/ 1092416 w 1456554"/>
              <a:gd name="connsiteY11" fmla="*/ 1542234 h 1551645"/>
              <a:gd name="connsiteX12" fmla="*/ 635880 w 1456554"/>
              <a:gd name="connsiteY12" fmla="*/ 873220 h 1551645"/>
              <a:gd name="connsiteX0" fmla="*/ 0 w 1456554"/>
              <a:gd name="connsiteY0" fmla="*/ 364139 h 1554258"/>
              <a:gd name="connsiteX1" fmla="*/ 1092416 w 1456554"/>
              <a:gd name="connsiteY1" fmla="*/ 364139 h 1554258"/>
              <a:gd name="connsiteX2" fmla="*/ 1092416 w 1456554"/>
              <a:gd name="connsiteY2" fmla="*/ 1542234 h 1554258"/>
              <a:gd name="connsiteX3" fmla="*/ 0 w 1456554"/>
              <a:gd name="connsiteY3" fmla="*/ 1542234 h 1554258"/>
              <a:gd name="connsiteX4" fmla="*/ 0 w 1456554"/>
              <a:gd name="connsiteY4" fmla="*/ 364139 h 1554258"/>
              <a:gd name="connsiteX0" fmla="*/ 1092416 w 1456554"/>
              <a:gd name="connsiteY0" fmla="*/ 364139 h 1554258"/>
              <a:gd name="connsiteX1" fmla="*/ 1456554 w 1456554"/>
              <a:gd name="connsiteY1" fmla="*/ 0 h 1554258"/>
              <a:gd name="connsiteX2" fmla="*/ 1456554 w 1456554"/>
              <a:gd name="connsiteY2" fmla="*/ 1178096 h 1554258"/>
              <a:gd name="connsiteX3" fmla="*/ 1092416 w 1456554"/>
              <a:gd name="connsiteY3" fmla="*/ 1542234 h 1554258"/>
              <a:gd name="connsiteX4" fmla="*/ 1092416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092416 w 1456554"/>
              <a:gd name="connsiteY3" fmla="*/ 364139 h 1554258"/>
              <a:gd name="connsiteX4" fmla="*/ 0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456554 w 1456554"/>
              <a:gd name="connsiteY3" fmla="*/ 1178096 h 1554258"/>
              <a:gd name="connsiteX4" fmla="*/ 1092416 w 1456554"/>
              <a:gd name="connsiteY4" fmla="*/ 1542234 h 1554258"/>
              <a:gd name="connsiteX5" fmla="*/ 0 w 1456554"/>
              <a:gd name="connsiteY5" fmla="*/ 1542234 h 1554258"/>
              <a:gd name="connsiteX6" fmla="*/ 0 w 1456554"/>
              <a:gd name="connsiteY6" fmla="*/ 364139 h 1554258"/>
              <a:gd name="connsiteX7" fmla="*/ 0 w 1456554"/>
              <a:gd name="connsiteY7" fmla="*/ 364139 h 1554258"/>
              <a:gd name="connsiteX8" fmla="*/ 1092416 w 1456554"/>
              <a:gd name="connsiteY8" fmla="*/ 364139 h 1554258"/>
              <a:gd name="connsiteX9" fmla="*/ 1456554 w 1456554"/>
              <a:gd name="connsiteY9" fmla="*/ 0 h 1554258"/>
              <a:gd name="connsiteX10" fmla="*/ 1092416 w 1456554"/>
              <a:gd name="connsiteY10" fmla="*/ 364139 h 1554258"/>
              <a:gd name="connsiteX11" fmla="*/ 1092416 w 1456554"/>
              <a:gd name="connsiteY11" fmla="*/ 1542234 h 1554258"/>
              <a:gd name="connsiteX12" fmla="*/ 436002 w 1456554"/>
              <a:gd name="connsiteY12" fmla="*/ 1056789 h 1554258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12" fmla="*/ 0 w 1456554"/>
              <a:gd name="connsiteY12" fmla="*/ 364139 h 154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6554" h="1542234" stroke="0" extrusionOk="0">
                <a:moveTo>
                  <a:pt x="0" y="364139"/>
                </a:moveTo>
                <a:lnTo>
                  <a:pt x="1092416" y="364139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</a:path>
              <a:path w="1456554" h="1542234" fill="darkenLess" stroke="0" extrusionOk="0">
                <a:moveTo>
                  <a:pt x="1092416" y="364139"/>
                </a:move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1092416" y="364139"/>
                </a:lnTo>
                <a:close/>
              </a:path>
              <a:path w="1456554" h="1542234" fill="lightenLess" stroke="0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092416" y="364139"/>
                </a:lnTo>
                <a:lnTo>
                  <a:pt x="0" y="364139"/>
                </a:lnTo>
                <a:close/>
              </a:path>
              <a:path w="1456554" h="1542234" fill="none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  <a:moveTo>
                  <a:pt x="0" y="364139"/>
                </a:moveTo>
                <a:lnTo>
                  <a:pt x="1092416" y="364139"/>
                </a:lnTo>
                <a:lnTo>
                  <a:pt x="1456554" y="0"/>
                </a:lnTo>
                <a:moveTo>
                  <a:pt x="1092416" y="364139"/>
                </a:moveTo>
                <a:lnTo>
                  <a:pt x="1092416" y="1542234"/>
                </a:lnTo>
                <a:lnTo>
                  <a:pt x="0" y="3641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Cube 3">
            <a:extLst>
              <a:ext uri="{FF2B5EF4-FFF2-40B4-BE49-F238E27FC236}">
                <a16:creationId xmlns:a16="http://schemas.microsoft.com/office/drawing/2014/main" id="{2B9253DB-B433-4EEA-9FC3-764CD0DA2F46}"/>
              </a:ext>
            </a:extLst>
          </p:cNvPr>
          <p:cNvSpPr>
            <a:spLocks/>
          </p:cNvSpPr>
          <p:nvPr/>
        </p:nvSpPr>
        <p:spPr>
          <a:xfrm>
            <a:off x="5323092" y="1484632"/>
            <a:ext cx="103220" cy="1863668"/>
          </a:xfrm>
          <a:custGeom>
            <a:avLst/>
            <a:gdLst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7565350"/>
              <a:gd name="connsiteY0" fmla="*/ 364139 h 3790276"/>
              <a:gd name="connsiteX1" fmla="*/ 1092416 w 7565350"/>
              <a:gd name="connsiteY1" fmla="*/ 364139 h 3790276"/>
              <a:gd name="connsiteX2" fmla="*/ 1092416 w 7565350"/>
              <a:gd name="connsiteY2" fmla="*/ 1542234 h 3790276"/>
              <a:gd name="connsiteX3" fmla="*/ 0 w 7565350"/>
              <a:gd name="connsiteY3" fmla="*/ 1542234 h 3790276"/>
              <a:gd name="connsiteX4" fmla="*/ 0 w 7565350"/>
              <a:gd name="connsiteY4" fmla="*/ 364139 h 3790276"/>
              <a:gd name="connsiteX0" fmla="*/ 1092416 w 7565350"/>
              <a:gd name="connsiteY0" fmla="*/ 364139 h 3790276"/>
              <a:gd name="connsiteX1" fmla="*/ 1456554 w 7565350"/>
              <a:gd name="connsiteY1" fmla="*/ 0 h 3790276"/>
              <a:gd name="connsiteX2" fmla="*/ 1456554 w 7565350"/>
              <a:gd name="connsiteY2" fmla="*/ 1178096 h 3790276"/>
              <a:gd name="connsiteX3" fmla="*/ 1092416 w 7565350"/>
              <a:gd name="connsiteY3" fmla="*/ 1542234 h 3790276"/>
              <a:gd name="connsiteX4" fmla="*/ 1092416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092416 w 7565350"/>
              <a:gd name="connsiteY3" fmla="*/ 364139 h 3790276"/>
              <a:gd name="connsiteX4" fmla="*/ 0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456554 w 7565350"/>
              <a:gd name="connsiteY3" fmla="*/ 1178096 h 3790276"/>
              <a:gd name="connsiteX4" fmla="*/ 1092416 w 7565350"/>
              <a:gd name="connsiteY4" fmla="*/ 1542234 h 3790276"/>
              <a:gd name="connsiteX5" fmla="*/ 0 w 7565350"/>
              <a:gd name="connsiteY5" fmla="*/ 1542234 h 3790276"/>
              <a:gd name="connsiteX6" fmla="*/ 0 w 7565350"/>
              <a:gd name="connsiteY6" fmla="*/ 364139 h 3790276"/>
              <a:gd name="connsiteX7" fmla="*/ 0 w 7565350"/>
              <a:gd name="connsiteY7" fmla="*/ 364139 h 3790276"/>
              <a:gd name="connsiteX8" fmla="*/ 1092416 w 7565350"/>
              <a:gd name="connsiteY8" fmla="*/ 364139 h 3790276"/>
              <a:gd name="connsiteX9" fmla="*/ 1456554 w 7565350"/>
              <a:gd name="connsiteY9" fmla="*/ 0 h 3790276"/>
              <a:gd name="connsiteX10" fmla="*/ 1092416 w 7565350"/>
              <a:gd name="connsiteY10" fmla="*/ 364139 h 3790276"/>
              <a:gd name="connsiteX11" fmla="*/ 1092416 w 7565350"/>
              <a:gd name="connsiteY11" fmla="*/ 1542234 h 3790276"/>
              <a:gd name="connsiteX12" fmla="*/ 7564001 w 7565350"/>
              <a:gd name="connsiteY12" fmla="*/ 3785899 h 3790276"/>
              <a:gd name="connsiteX0" fmla="*/ 0 w 4944928"/>
              <a:gd name="connsiteY0" fmla="*/ 364139 h 1547954"/>
              <a:gd name="connsiteX1" fmla="*/ 1092416 w 4944928"/>
              <a:gd name="connsiteY1" fmla="*/ 364139 h 1547954"/>
              <a:gd name="connsiteX2" fmla="*/ 1092416 w 4944928"/>
              <a:gd name="connsiteY2" fmla="*/ 1542234 h 1547954"/>
              <a:gd name="connsiteX3" fmla="*/ 0 w 4944928"/>
              <a:gd name="connsiteY3" fmla="*/ 1542234 h 1547954"/>
              <a:gd name="connsiteX4" fmla="*/ 0 w 4944928"/>
              <a:gd name="connsiteY4" fmla="*/ 364139 h 1547954"/>
              <a:gd name="connsiteX0" fmla="*/ 1092416 w 4944928"/>
              <a:gd name="connsiteY0" fmla="*/ 364139 h 1547954"/>
              <a:gd name="connsiteX1" fmla="*/ 1456554 w 4944928"/>
              <a:gd name="connsiteY1" fmla="*/ 0 h 1547954"/>
              <a:gd name="connsiteX2" fmla="*/ 1456554 w 4944928"/>
              <a:gd name="connsiteY2" fmla="*/ 1178096 h 1547954"/>
              <a:gd name="connsiteX3" fmla="*/ 1092416 w 4944928"/>
              <a:gd name="connsiteY3" fmla="*/ 1542234 h 1547954"/>
              <a:gd name="connsiteX4" fmla="*/ 1092416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092416 w 4944928"/>
              <a:gd name="connsiteY3" fmla="*/ 364139 h 1547954"/>
              <a:gd name="connsiteX4" fmla="*/ 0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456554 w 4944928"/>
              <a:gd name="connsiteY3" fmla="*/ 1178096 h 1547954"/>
              <a:gd name="connsiteX4" fmla="*/ 1092416 w 4944928"/>
              <a:gd name="connsiteY4" fmla="*/ 1542234 h 1547954"/>
              <a:gd name="connsiteX5" fmla="*/ 0 w 4944928"/>
              <a:gd name="connsiteY5" fmla="*/ 1542234 h 1547954"/>
              <a:gd name="connsiteX6" fmla="*/ 0 w 4944928"/>
              <a:gd name="connsiteY6" fmla="*/ 364139 h 1547954"/>
              <a:gd name="connsiteX7" fmla="*/ 0 w 4944928"/>
              <a:gd name="connsiteY7" fmla="*/ 364139 h 1547954"/>
              <a:gd name="connsiteX8" fmla="*/ 1092416 w 4944928"/>
              <a:gd name="connsiteY8" fmla="*/ 364139 h 1547954"/>
              <a:gd name="connsiteX9" fmla="*/ 1456554 w 4944928"/>
              <a:gd name="connsiteY9" fmla="*/ 0 h 1547954"/>
              <a:gd name="connsiteX10" fmla="*/ 1092416 w 4944928"/>
              <a:gd name="connsiteY10" fmla="*/ 364139 h 1547954"/>
              <a:gd name="connsiteX11" fmla="*/ 1092416 w 4944928"/>
              <a:gd name="connsiteY11" fmla="*/ 1542234 h 1547954"/>
              <a:gd name="connsiteX12" fmla="*/ 4942721 w 4944928"/>
              <a:gd name="connsiteY12" fmla="*/ 209579 h 1547954"/>
              <a:gd name="connsiteX0" fmla="*/ 0 w 1456554"/>
              <a:gd name="connsiteY0" fmla="*/ 364139 h 1548490"/>
              <a:gd name="connsiteX1" fmla="*/ 1092416 w 1456554"/>
              <a:gd name="connsiteY1" fmla="*/ 364139 h 1548490"/>
              <a:gd name="connsiteX2" fmla="*/ 1092416 w 1456554"/>
              <a:gd name="connsiteY2" fmla="*/ 1542234 h 1548490"/>
              <a:gd name="connsiteX3" fmla="*/ 0 w 1456554"/>
              <a:gd name="connsiteY3" fmla="*/ 1542234 h 1548490"/>
              <a:gd name="connsiteX4" fmla="*/ 0 w 1456554"/>
              <a:gd name="connsiteY4" fmla="*/ 364139 h 1548490"/>
              <a:gd name="connsiteX0" fmla="*/ 1092416 w 1456554"/>
              <a:gd name="connsiteY0" fmla="*/ 364139 h 1548490"/>
              <a:gd name="connsiteX1" fmla="*/ 1456554 w 1456554"/>
              <a:gd name="connsiteY1" fmla="*/ 0 h 1548490"/>
              <a:gd name="connsiteX2" fmla="*/ 1456554 w 1456554"/>
              <a:gd name="connsiteY2" fmla="*/ 1178096 h 1548490"/>
              <a:gd name="connsiteX3" fmla="*/ 1092416 w 1456554"/>
              <a:gd name="connsiteY3" fmla="*/ 1542234 h 1548490"/>
              <a:gd name="connsiteX4" fmla="*/ 1092416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092416 w 1456554"/>
              <a:gd name="connsiteY3" fmla="*/ 364139 h 1548490"/>
              <a:gd name="connsiteX4" fmla="*/ 0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456554 w 1456554"/>
              <a:gd name="connsiteY3" fmla="*/ 1178096 h 1548490"/>
              <a:gd name="connsiteX4" fmla="*/ 1092416 w 1456554"/>
              <a:gd name="connsiteY4" fmla="*/ 1542234 h 1548490"/>
              <a:gd name="connsiteX5" fmla="*/ 0 w 1456554"/>
              <a:gd name="connsiteY5" fmla="*/ 1542234 h 1548490"/>
              <a:gd name="connsiteX6" fmla="*/ 0 w 1456554"/>
              <a:gd name="connsiteY6" fmla="*/ 364139 h 1548490"/>
              <a:gd name="connsiteX7" fmla="*/ 0 w 1456554"/>
              <a:gd name="connsiteY7" fmla="*/ 364139 h 1548490"/>
              <a:gd name="connsiteX8" fmla="*/ 1092416 w 1456554"/>
              <a:gd name="connsiteY8" fmla="*/ 364139 h 1548490"/>
              <a:gd name="connsiteX9" fmla="*/ 1456554 w 1456554"/>
              <a:gd name="connsiteY9" fmla="*/ 0 h 1548490"/>
              <a:gd name="connsiteX10" fmla="*/ 1092416 w 1456554"/>
              <a:gd name="connsiteY10" fmla="*/ 364139 h 1548490"/>
              <a:gd name="connsiteX11" fmla="*/ 1092416 w 1456554"/>
              <a:gd name="connsiteY11" fmla="*/ 1542234 h 1548490"/>
              <a:gd name="connsiteX12" fmla="*/ 1025643 w 1456554"/>
              <a:gd name="connsiteY12" fmla="*/ 328842 h 1548490"/>
              <a:gd name="connsiteX0" fmla="*/ 0 w 1456554"/>
              <a:gd name="connsiteY0" fmla="*/ 364139 h 1553161"/>
              <a:gd name="connsiteX1" fmla="*/ 1092416 w 1456554"/>
              <a:gd name="connsiteY1" fmla="*/ 364139 h 1553161"/>
              <a:gd name="connsiteX2" fmla="*/ 1092416 w 1456554"/>
              <a:gd name="connsiteY2" fmla="*/ 1542234 h 1553161"/>
              <a:gd name="connsiteX3" fmla="*/ 0 w 1456554"/>
              <a:gd name="connsiteY3" fmla="*/ 1542234 h 1553161"/>
              <a:gd name="connsiteX4" fmla="*/ 0 w 1456554"/>
              <a:gd name="connsiteY4" fmla="*/ 364139 h 1553161"/>
              <a:gd name="connsiteX0" fmla="*/ 1092416 w 1456554"/>
              <a:gd name="connsiteY0" fmla="*/ 364139 h 1553161"/>
              <a:gd name="connsiteX1" fmla="*/ 1456554 w 1456554"/>
              <a:gd name="connsiteY1" fmla="*/ 0 h 1553161"/>
              <a:gd name="connsiteX2" fmla="*/ 1456554 w 1456554"/>
              <a:gd name="connsiteY2" fmla="*/ 1178096 h 1553161"/>
              <a:gd name="connsiteX3" fmla="*/ 1092416 w 1456554"/>
              <a:gd name="connsiteY3" fmla="*/ 1542234 h 1553161"/>
              <a:gd name="connsiteX4" fmla="*/ 1092416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092416 w 1456554"/>
              <a:gd name="connsiteY3" fmla="*/ 364139 h 1553161"/>
              <a:gd name="connsiteX4" fmla="*/ 0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456554 w 1456554"/>
              <a:gd name="connsiteY3" fmla="*/ 1178096 h 1553161"/>
              <a:gd name="connsiteX4" fmla="*/ 1092416 w 1456554"/>
              <a:gd name="connsiteY4" fmla="*/ 1542234 h 1553161"/>
              <a:gd name="connsiteX5" fmla="*/ 0 w 1456554"/>
              <a:gd name="connsiteY5" fmla="*/ 1542234 h 1553161"/>
              <a:gd name="connsiteX6" fmla="*/ 0 w 1456554"/>
              <a:gd name="connsiteY6" fmla="*/ 364139 h 1553161"/>
              <a:gd name="connsiteX7" fmla="*/ 0 w 1456554"/>
              <a:gd name="connsiteY7" fmla="*/ 364139 h 1553161"/>
              <a:gd name="connsiteX8" fmla="*/ 1092416 w 1456554"/>
              <a:gd name="connsiteY8" fmla="*/ 364139 h 1553161"/>
              <a:gd name="connsiteX9" fmla="*/ 1456554 w 1456554"/>
              <a:gd name="connsiteY9" fmla="*/ 0 h 1553161"/>
              <a:gd name="connsiteX10" fmla="*/ 1092416 w 1456554"/>
              <a:gd name="connsiteY10" fmla="*/ 364139 h 1553161"/>
              <a:gd name="connsiteX11" fmla="*/ 1092416 w 1456554"/>
              <a:gd name="connsiteY11" fmla="*/ 1542234 h 1553161"/>
              <a:gd name="connsiteX12" fmla="*/ 635880 w 1456554"/>
              <a:gd name="connsiteY12" fmla="*/ 873220 h 1553161"/>
              <a:gd name="connsiteX0" fmla="*/ 0 w 1456554"/>
              <a:gd name="connsiteY0" fmla="*/ 364139 h 1561596"/>
              <a:gd name="connsiteX1" fmla="*/ 1092416 w 1456554"/>
              <a:gd name="connsiteY1" fmla="*/ 364139 h 1561596"/>
              <a:gd name="connsiteX2" fmla="*/ 1092416 w 1456554"/>
              <a:gd name="connsiteY2" fmla="*/ 1542234 h 1561596"/>
              <a:gd name="connsiteX3" fmla="*/ 0 w 1456554"/>
              <a:gd name="connsiteY3" fmla="*/ 1542234 h 1561596"/>
              <a:gd name="connsiteX4" fmla="*/ 0 w 1456554"/>
              <a:gd name="connsiteY4" fmla="*/ 364139 h 1561596"/>
              <a:gd name="connsiteX0" fmla="*/ 1092416 w 1456554"/>
              <a:gd name="connsiteY0" fmla="*/ 364139 h 1561596"/>
              <a:gd name="connsiteX1" fmla="*/ 1456554 w 1456554"/>
              <a:gd name="connsiteY1" fmla="*/ 0 h 1561596"/>
              <a:gd name="connsiteX2" fmla="*/ 1456554 w 1456554"/>
              <a:gd name="connsiteY2" fmla="*/ 1178096 h 1561596"/>
              <a:gd name="connsiteX3" fmla="*/ 1092416 w 1456554"/>
              <a:gd name="connsiteY3" fmla="*/ 1542234 h 1561596"/>
              <a:gd name="connsiteX4" fmla="*/ 1092416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092416 w 1456554"/>
              <a:gd name="connsiteY3" fmla="*/ 364139 h 1561596"/>
              <a:gd name="connsiteX4" fmla="*/ 0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456554 w 1456554"/>
              <a:gd name="connsiteY3" fmla="*/ 1178096 h 1561596"/>
              <a:gd name="connsiteX4" fmla="*/ 1092416 w 1456554"/>
              <a:gd name="connsiteY4" fmla="*/ 1542234 h 1561596"/>
              <a:gd name="connsiteX5" fmla="*/ 0 w 1456554"/>
              <a:gd name="connsiteY5" fmla="*/ 1542234 h 1561596"/>
              <a:gd name="connsiteX6" fmla="*/ 0 w 1456554"/>
              <a:gd name="connsiteY6" fmla="*/ 364139 h 1561596"/>
              <a:gd name="connsiteX7" fmla="*/ 0 w 1456554"/>
              <a:gd name="connsiteY7" fmla="*/ 364139 h 1561596"/>
              <a:gd name="connsiteX8" fmla="*/ 1092416 w 1456554"/>
              <a:gd name="connsiteY8" fmla="*/ 364139 h 1561596"/>
              <a:gd name="connsiteX9" fmla="*/ 1456554 w 1456554"/>
              <a:gd name="connsiteY9" fmla="*/ 0 h 1561596"/>
              <a:gd name="connsiteX10" fmla="*/ 1092416 w 1456554"/>
              <a:gd name="connsiteY10" fmla="*/ 364139 h 1561596"/>
              <a:gd name="connsiteX11" fmla="*/ 1092416 w 1456554"/>
              <a:gd name="connsiteY11" fmla="*/ 1542234 h 1561596"/>
              <a:gd name="connsiteX12" fmla="*/ 635880 w 1456554"/>
              <a:gd name="connsiteY12" fmla="*/ 873220 h 1561596"/>
              <a:gd name="connsiteX0" fmla="*/ 0 w 1456554"/>
              <a:gd name="connsiteY0" fmla="*/ 364139 h 1551645"/>
              <a:gd name="connsiteX1" fmla="*/ 1092416 w 1456554"/>
              <a:gd name="connsiteY1" fmla="*/ 364139 h 1551645"/>
              <a:gd name="connsiteX2" fmla="*/ 1092416 w 1456554"/>
              <a:gd name="connsiteY2" fmla="*/ 1542234 h 1551645"/>
              <a:gd name="connsiteX3" fmla="*/ 0 w 1456554"/>
              <a:gd name="connsiteY3" fmla="*/ 1542234 h 1551645"/>
              <a:gd name="connsiteX4" fmla="*/ 0 w 1456554"/>
              <a:gd name="connsiteY4" fmla="*/ 364139 h 1551645"/>
              <a:gd name="connsiteX0" fmla="*/ 1092416 w 1456554"/>
              <a:gd name="connsiteY0" fmla="*/ 364139 h 1551645"/>
              <a:gd name="connsiteX1" fmla="*/ 1456554 w 1456554"/>
              <a:gd name="connsiteY1" fmla="*/ 0 h 1551645"/>
              <a:gd name="connsiteX2" fmla="*/ 1456554 w 1456554"/>
              <a:gd name="connsiteY2" fmla="*/ 1178096 h 1551645"/>
              <a:gd name="connsiteX3" fmla="*/ 1092416 w 1456554"/>
              <a:gd name="connsiteY3" fmla="*/ 1542234 h 1551645"/>
              <a:gd name="connsiteX4" fmla="*/ 1092416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092416 w 1456554"/>
              <a:gd name="connsiteY3" fmla="*/ 364139 h 1551645"/>
              <a:gd name="connsiteX4" fmla="*/ 0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456554 w 1456554"/>
              <a:gd name="connsiteY3" fmla="*/ 1178096 h 1551645"/>
              <a:gd name="connsiteX4" fmla="*/ 1092416 w 1456554"/>
              <a:gd name="connsiteY4" fmla="*/ 1542234 h 1551645"/>
              <a:gd name="connsiteX5" fmla="*/ 0 w 1456554"/>
              <a:gd name="connsiteY5" fmla="*/ 1542234 h 1551645"/>
              <a:gd name="connsiteX6" fmla="*/ 0 w 1456554"/>
              <a:gd name="connsiteY6" fmla="*/ 364139 h 1551645"/>
              <a:gd name="connsiteX7" fmla="*/ 0 w 1456554"/>
              <a:gd name="connsiteY7" fmla="*/ 364139 h 1551645"/>
              <a:gd name="connsiteX8" fmla="*/ 1092416 w 1456554"/>
              <a:gd name="connsiteY8" fmla="*/ 364139 h 1551645"/>
              <a:gd name="connsiteX9" fmla="*/ 1456554 w 1456554"/>
              <a:gd name="connsiteY9" fmla="*/ 0 h 1551645"/>
              <a:gd name="connsiteX10" fmla="*/ 1092416 w 1456554"/>
              <a:gd name="connsiteY10" fmla="*/ 364139 h 1551645"/>
              <a:gd name="connsiteX11" fmla="*/ 1092416 w 1456554"/>
              <a:gd name="connsiteY11" fmla="*/ 1542234 h 1551645"/>
              <a:gd name="connsiteX12" fmla="*/ 635880 w 1456554"/>
              <a:gd name="connsiteY12" fmla="*/ 873220 h 1551645"/>
              <a:gd name="connsiteX0" fmla="*/ 0 w 1456554"/>
              <a:gd name="connsiteY0" fmla="*/ 364139 h 1554258"/>
              <a:gd name="connsiteX1" fmla="*/ 1092416 w 1456554"/>
              <a:gd name="connsiteY1" fmla="*/ 364139 h 1554258"/>
              <a:gd name="connsiteX2" fmla="*/ 1092416 w 1456554"/>
              <a:gd name="connsiteY2" fmla="*/ 1542234 h 1554258"/>
              <a:gd name="connsiteX3" fmla="*/ 0 w 1456554"/>
              <a:gd name="connsiteY3" fmla="*/ 1542234 h 1554258"/>
              <a:gd name="connsiteX4" fmla="*/ 0 w 1456554"/>
              <a:gd name="connsiteY4" fmla="*/ 364139 h 1554258"/>
              <a:gd name="connsiteX0" fmla="*/ 1092416 w 1456554"/>
              <a:gd name="connsiteY0" fmla="*/ 364139 h 1554258"/>
              <a:gd name="connsiteX1" fmla="*/ 1456554 w 1456554"/>
              <a:gd name="connsiteY1" fmla="*/ 0 h 1554258"/>
              <a:gd name="connsiteX2" fmla="*/ 1456554 w 1456554"/>
              <a:gd name="connsiteY2" fmla="*/ 1178096 h 1554258"/>
              <a:gd name="connsiteX3" fmla="*/ 1092416 w 1456554"/>
              <a:gd name="connsiteY3" fmla="*/ 1542234 h 1554258"/>
              <a:gd name="connsiteX4" fmla="*/ 1092416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092416 w 1456554"/>
              <a:gd name="connsiteY3" fmla="*/ 364139 h 1554258"/>
              <a:gd name="connsiteX4" fmla="*/ 0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456554 w 1456554"/>
              <a:gd name="connsiteY3" fmla="*/ 1178096 h 1554258"/>
              <a:gd name="connsiteX4" fmla="*/ 1092416 w 1456554"/>
              <a:gd name="connsiteY4" fmla="*/ 1542234 h 1554258"/>
              <a:gd name="connsiteX5" fmla="*/ 0 w 1456554"/>
              <a:gd name="connsiteY5" fmla="*/ 1542234 h 1554258"/>
              <a:gd name="connsiteX6" fmla="*/ 0 w 1456554"/>
              <a:gd name="connsiteY6" fmla="*/ 364139 h 1554258"/>
              <a:gd name="connsiteX7" fmla="*/ 0 w 1456554"/>
              <a:gd name="connsiteY7" fmla="*/ 364139 h 1554258"/>
              <a:gd name="connsiteX8" fmla="*/ 1092416 w 1456554"/>
              <a:gd name="connsiteY8" fmla="*/ 364139 h 1554258"/>
              <a:gd name="connsiteX9" fmla="*/ 1456554 w 1456554"/>
              <a:gd name="connsiteY9" fmla="*/ 0 h 1554258"/>
              <a:gd name="connsiteX10" fmla="*/ 1092416 w 1456554"/>
              <a:gd name="connsiteY10" fmla="*/ 364139 h 1554258"/>
              <a:gd name="connsiteX11" fmla="*/ 1092416 w 1456554"/>
              <a:gd name="connsiteY11" fmla="*/ 1542234 h 1554258"/>
              <a:gd name="connsiteX12" fmla="*/ 436002 w 1456554"/>
              <a:gd name="connsiteY12" fmla="*/ 1056789 h 1554258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12" fmla="*/ 0 w 1456554"/>
              <a:gd name="connsiteY12" fmla="*/ 364139 h 154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6554" h="1542234" stroke="0" extrusionOk="0">
                <a:moveTo>
                  <a:pt x="0" y="364139"/>
                </a:moveTo>
                <a:lnTo>
                  <a:pt x="1092416" y="364139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</a:path>
              <a:path w="1456554" h="1542234" fill="darkenLess" stroke="0" extrusionOk="0">
                <a:moveTo>
                  <a:pt x="1092416" y="364139"/>
                </a:move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1092416" y="364139"/>
                </a:lnTo>
                <a:close/>
              </a:path>
              <a:path w="1456554" h="1542234" fill="lightenLess" stroke="0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092416" y="364139"/>
                </a:lnTo>
                <a:lnTo>
                  <a:pt x="0" y="364139"/>
                </a:lnTo>
                <a:close/>
              </a:path>
              <a:path w="1456554" h="1542234" fill="none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  <a:moveTo>
                  <a:pt x="0" y="364139"/>
                </a:moveTo>
                <a:lnTo>
                  <a:pt x="1092416" y="364139"/>
                </a:lnTo>
                <a:lnTo>
                  <a:pt x="1456554" y="0"/>
                </a:lnTo>
                <a:moveTo>
                  <a:pt x="1092416" y="364139"/>
                </a:moveTo>
                <a:lnTo>
                  <a:pt x="1092416" y="1542234"/>
                </a:lnTo>
                <a:lnTo>
                  <a:pt x="0" y="3641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Cube 3">
            <a:extLst>
              <a:ext uri="{FF2B5EF4-FFF2-40B4-BE49-F238E27FC236}">
                <a16:creationId xmlns:a16="http://schemas.microsoft.com/office/drawing/2014/main" id="{9B9E17FC-4CAC-46D3-A5F2-AE8A7326E18E}"/>
              </a:ext>
            </a:extLst>
          </p:cNvPr>
          <p:cNvSpPr>
            <a:spLocks/>
          </p:cNvSpPr>
          <p:nvPr/>
        </p:nvSpPr>
        <p:spPr>
          <a:xfrm>
            <a:off x="6294639" y="1484632"/>
            <a:ext cx="103220" cy="1863668"/>
          </a:xfrm>
          <a:custGeom>
            <a:avLst/>
            <a:gdLst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7565350"/>
              <a:gd name="connsiteY0" fmla="*/ 364139 h 3790276"/>
              <a:gd name="connsiteX1" fmla="*/ 1092416 w 7565350"/>
              <a:gd name="connsiteY1" fmla="*/ 364139 h 3790276"/>
              <a:gd name="connsiteX2" fmla="*/ 1092416 w 7565350"/>
              <a:gd name="connsiteY2" fmla="*/ 1542234 h 3790276"/>
              <a:gd name="connsiteX3" fmla="*/ 0 w 7565350"/>
              <a:gd name="connsiteY3" fmla="*/ 1542234 h 3790276"/>
              <a:gd name="connsiteX4" fmla="*/ 0 w 7565350"/>
              <a:gd name="connsiteY4" fmla="*/ 364139 h 3790276"/>
              <a:gd name="connsiteX0" fmla="*/ 1092416 w 7565350"/>
              <a:gd name="connsiteY0" fmla="*/ 364139 h 3790276"/>
              <a:gd name="connsiteX1" fmla="*/ 1456554 w 7565350"/>
              <a:gd name="connsiteY1" fmla="*/ 0 h 3790276"/>
              <a:gd name="connsiteX2" fmla="*/ 1456554 w 7565350"/>
              <a:gd name="connsiteY2" fmla="*/ 1178096 h 3790276"/>
              <a:gd name="connsiteX3" fmla="*/ 1092416 w 7565350"/>
              <a:gd name="connsiteY3" fmla="*/ 1542234 h 3790276"/>
              <a:gd name="connsiteX4" fmla="*/ 1092416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092416 w 7565350"/>
              <a:gd name="connsiteY3" fmla="*/ 364139 h 3790276"/>
              <a:gd name="connsiteX4" fmla="*/ 0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456554 w 7565350"/>
              <a:gd name="connsiteY3" fmla="*/ 1178096 h 3790276"/>
              <a:gd name="connsiteX4" fmla="*/ 1092416 w 7565350"/>
              <a:gd name="connsiteY4" fmla="*/ 1542234 h 3790276"/>
              <a:gd name="connsiteX5" fmla="*/ 0 w 7565350"/>
              <a:gd name="connsiteY5" fmla="*/ 1542234 h 3790276"/>
              <a:gd name="connsiteX6" fmla="*/ 0 w 7565350"/>
              <a:gd name="connsiteY6" fmla="*/ 364139 h 3790276"/>
              <a:gd name="connsiteX7" fmla="*/ 0 w 7565350"/>
              <a:gd name="connsiteY7" fmla="*/ 364139 h 3790276"/>
              <a:gd name="connsiteX8" fmla="*/ 1092416 w 7565350"/>
              <a:gd name="connsiteY8" fmla="*/ 364139 h 3790276"/>
              <a:gd name="connsiteX9" fmla="*/ 1456554 w 7565350"/>
              <a:gd name="connsiteY9" fmla="*/ 0 h 3790276"/>
              <a:gd name="connsiteX10" fmla="*/ 1092416 w 7565350"/>
              <a:gd name="connsiteY10" fmla="*/ 364139 h 3790276"/>
              <a:gd name="connsiteX11" fmla="*/ 1092416 w 7565350"/>
              <a:gd name="connsiteY11" fmla="*/ 1542234 h 3790276"/>
              <a:gd name="connsiteX12" fmla="*/ 7564001 w 7565350"/>
              <a:gd name="connsiteY12" fmla="*/ 3785899 h 3790276"/>
              <a:gd name="connsiteX0" fmla="*/ 0 w 4944928"/>
              <a:gd name="connsiteY0" fmla="*/ 364139 h 1547954"/>
              <a:gd name="connsiteX1" fmla="*/ 1092416 w 4944928"/>
              <a:gd name="connsiteY1" fmla="*/ 364139 h 1547954"/>
              <a:gd name="connsiteX2" fmla="*/ 1092416 w 4944928"/>
              <a:gd name="connsiteY2" fmla="*/ 1542234 h 1547954"/>
              <a:gd name="connsiteX3" fmla="*/ 0 w 4944928"/>
              <a:gd name="connsiteY3" fmla="*/ 1542234 h 1547954"/>
              <a:gd name="connsiteX4" fmla="*/ 0 w 4944928"/>
              <a:gd name="connsiteY4" fmla="*/ 364139 h 1547954"/>
              <a:gd name="connsiteX0" fmla="*/ 1092416 w 4944928"/>
              <a:gd name="connsiteY0" fmla="*/ 364139 h 1547954"/>
              <a:gd name="connsiteX1" fmla="*/ 1456554 w 4944928"/>
              <a:gd name="connsiteY1" fmla="*/ 0 h 1547954"/>
              <a:gd name="connsiteX2" fmla="*/ 1456554 w 4944928"/>
              <a:gd name="connsiteY2" fmla="*/ 1178096 h 1547954"/>
              <a:gd name="connsiteX3" fmla="*/ 1092416 w 4944928"/>
              <a:gd name="connsiteY3" fmla="*/ 1542234 h 1547954"/>
              <a:gd name="connsiteX4" fmla="*/ 1092416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092416 w 4944928"/>
              <a:gd name="connsiteY3" fmla="*/ 364139 h 1547954"/>
              <a:gd name="connsiteX4" fmla="*/ 0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456554 w 4944928"/>
              <a:gd name="connsiteY3" fmla="*/ 1178096 h 1547954"/>
              <a:gd name="connsiteX4" fmla="*/ 1092416 w 4944928"/>
              <a:gd name="connsiteY4" fmla="*/ 1542234 h 1547954"/>
              <a:gd name="connsiteX5" fmla="*/ 0 w 4944928"/>
              <a:gd name="connsiteY5" fmla="*/ 1542234 h 1547954"/>
              <a:gd name="connsiteX6" fmla="*/ 0 w 4944928"/>
              <a:gd name="connsiteY6" fmla="*/ 364139 h 1547954"/>
              <a:gd name="connsiteX7" fmla="*/ 0 w 4944928"/>
              <a:gd name="connsiteY7" fmla="*/ 364139 h 1547954"/>
              <a:gd name="connsiteX8" fmla="*/ 1092416 w 4944928"/>
              <a:gd name="connsiteY8" fmla="*/ 364139 h 1547954"/>
              <a:gd name="connsiteX9" fmla="*/ 1456554 w 4944928"/>
              <a:gd name="connsiteY9" fmla="*/ 0 h 1547954"/>
              <a:gd name="connsiteX10" fmla="*/ 1092416 w 4944928"/>
              <a:gd name="connsiteY10" fmla="*/ 364139 h 1547954"/>
              <a:gd name="connsiteX11" fmla="*/ 1092416 w 4944928"/>
              <a:gd name="connsiteY11" fmla="*/ 1542234 h 1547954"/>
              <a:gd name="connsiteX12" fmla="*/ 4942721 w 4944928"/>
              <a:gd name="connsiteY12" fmla="*/ 209579 h 1547954"/>
              <a:gd name="connsiteX0" fmla="*/ 0 w 1456554"/>
              <a:gd name="connsiteY0" fmla="*/ 364139 h 1548490"/>
              <a:gd name="connsiteX1" fmla="*/ 1092416 w 1456554"/>
              <a:gd name="connsiteY1" fmla="*/ 364139 h 1548490"/>
              <a:gd name="connsiteX2" fmla="*/ 1092416 w 1456554"/>
              <a:gd name="connsiteY2" fmla="*/ 1542234 h 1548490"/>
              <a:gd name="connsiteX3" fmla="*/ 0 w 1456554"/>
              <a:gd name="connsiteY3" fmla="*/ 1542234 h 1548490"/>
              <a:gd name="connsiteX4" fmla="*/ 0 w 1456554"/>
              <a:gd name="connsiteY4" fmla="*/ 364139 h 1548490"/>
              <a:gd name="connsiteX0" fmla="*/ 1092416 w 1456554"/>
              <a:gd name="connsiteY0" fmla="*/ 364139 h 1548490"/>
              <a:gd name="connsiteX1" fmla="*/ 1456554 w 1456554"/>
              <a:gd name="connsiteY1" fmla="*/ 0 h 1548490"/>
              <a:gd name="connsiteX2" fmla="*/ 1456554 w 1456554"/>
              <a:gd name="connsiteY2" fmla="*/ 1178096 h 1548490"/>
              <a:gd name="connsiteX3" fmla="*/ 1092416 w 1456554"/>
              <a:gd name="connsiteY3" fmla="*/ 1542234 h 1548490"/>
              <a:gd name="connsiteX4" fmla="*/ 1092416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092416 w 1456554"/>
              <a:gd name="connsiteY3" fmla="*/ 364139 h 1548490"/>
              <a:gd name="connsiteX4" fmla="*/ 0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456554 w 1456554"/>
              <a:gd name="connsiteY3" fmla="*/ 1178096 h 1548490"/>
              <a:gd name="connsiteX4" fmla="*/ 1092416 w 1456554"/>
              <a:gd name="connsiteY4" fmla="*/ 1542234 h 1548490"/>
              <a:gd name="connsiteX5" fmla="*/ 0 w 1456554"/>
              <a:gd name="connsiteY5" fmla="*/ 1542234 h 1548490"/>
              <a:gd name="connsiteX6" fmla="*/ 0 w 1456554"/>
              <a:gd name="connsiteY6" fmla="*/ 364139 h 1548490"/>
              <a:gd name="connsiteX7" fmla="*/ 0 w 1456554"/>
              <a:gd name="connsiteY7" fmla="*/ 364139 h 1548490"/>
              <a:gd name="connsiteX8" fmla="*/ 1092416 w 1456554"/>
              <a:gd name="connsiteY8" fmla="*/ 364139 h 1548490"/>
              <a:gd name="connsiteX9" fmla="*/ 1456554 w 1456554"/>
              <a:gd name="connsiteY9" fmla="*/ 0 h 1548490"/>
              <a:gd name="connsiteX10" fmla="*/ 1092416 w 1456554"/>
              <a:gd name="connsiteY10" fmla="*/ 364139 h 1548490"/>
              <a:gd name="connsiteX11" fmla="*/ 1092416 w 1456554"/>
              <a:gd name="connsiteY11" fmla="*/ 1542234 h 1548490"/>
              <a:gd name="connsiteX12" fmla="*/ 1025643 w 1456554"/>
              <a:gd name="connsiteY12" fmla="*/ 328842 h 1548490"/>
              <a:gd name="connsiteX0" fmla="*/ 0 w 1456554"/>
              <a:gd name="connsiteY0" fmla="*/ 364139 h 1553161"/>
              <a:gd name="connsiteX1" fmla="*/ 1092416 w 1456554"/>
              <a:gd name="connsiteY1" fmla="*/ 364139 h 1553161"/>
              <a:gd name="connsiteX2" fmla="*/ 1092416 w 1456554"/>
              <a:gd name="connsiteY2" fmla="*/ 1542234 h 1553161"/>
              <a:gd name="connsiteX3" fmla="*/ 0 w 1456554"/>
              <a:gd name="connsiteY3" fmla="*/ 1542234 h 1553161"/>
              <a:gd name="connsiteX4" fmla="*/ 0 w 1456554"/>
              <a:gd name="connsiteY4" fmla="*/ 364139 h 1553161"/>
              <a:gd name="connsiteX0" fmla="*/ 1092416 w 1456554"/>
              <a:gd name="connsiteY0" fmla="*/ 364139 h 1553161"/>
              <a:gd name="connsiteX1" fmla="*/ 1456554 w 1456554"/>
              <a:gd name="connsiteY1" fmla="*/ 0 h 1553161"/>
              <a:gd name="connsiteX2" fmla="*/ 1456554 w 1456554"/>
              <a:gd name="connsiteY2" fmla="*/ 1178096 h 1553161"/>
              <a:gd name="connsiteX3" fmla="*/ 1092416 w 1456554"/>
              <a:gd name="connsiteY3" fmla="*/ 1542234 h 1553161"/>
              <a:gd name="connsiteX4" fmla="*/ 1092416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092416 w 1456554"/>
              <a:gd name="connsiteY3" fmla="*/ 364139 h 1553161"/>
              <a:gd name="connsiteX4" fmla="*/ 0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456554 w 1456554"/>
              <a:gd name="connsiteY3" fmla="*/ 1178096 h 1553161"/>
              <a:gd name="connsiteX4" fmla="*/ 1092416 w 1456554"/>
              <a:gd name="connsiteY4" fmla="*/ 1542234 h 1553161"/>
              <a:gd name="connsiteX5" fmla="*/ 0 w 1456554"/>
              <a:gd name="connsiteY5" fmla="*/ 1542234 h 1553161"/>
              <a:gd name="connsiteX6" fmla="*/ 0 w 1456554"/>
              <a:gd name="connsiteY6" fmla="*/ 364139 h 1553161"/>
              <a:gd name="connsiteX7" fmla="*/ 0 w 1456554"/>
              <a:gd name="connsiteY7" fmla="*/ 364139 h 1553161"/>
              <a:gd name="connsiteX8" fmla="*/ 1092416 w 1456554"/>
              <a:gd name="connsiteY8" fmla="*/ 364139 h 1553161"/>
              <a:gd name="connsiteX9" fmla="*/ 1456554 w 1456554"/>
              <a:gd name="connsiteY9" fmla="*/ 0 h 1553161"/>
              <a:gd name="connsiteX10" fmla="*/ 1092416 w 1456554"/>
              <a:gd name="connsiteY10" fmla="*/ 364139 h 1553161"/>
              <a:gd name="connsiteX11" fmla="*/ 1092416 w 1456554"/>
              <a:gd name="connsiteY11" fmla="*/ 1542234 h 1553161"/>
              <a:gd name="connsiteX12" fmla="*/ 635880 w 1456554"/>
              <a:gd name="connsiteY12" fmla="*/ 873220 h 1553161"/>
              <a:gd name="connsiteX0" fmla="*/ 0 w 1456554"/>
              <a:gd name="connsiteY0" fmla="*/ 364139 h 1561596"/>
              <a:gd name="connsiteX1" fmla="*/ 1092416 w 1456554"/>
              <a:gd name="connsiteY1" fmla="*/ 364139 h 1561596"/>
              <a:gd name="connsiteX2" fmla="*/ 1092416 w 1456554"/>
              <a:gd name="connsiteY2" fmla="*/ 1542234 h 1561596"/>
              <a:gd name="connsiteX3" fmla="*/ 0 w 1456554"/>
              <a:gd name="connsiteY3" fmla="*/ 1542234 h 1561596"/>
              <a:gd name="connsiteX4" fmla="*/ 0 w 1456554"/>
              <a:gd name="connsiteY4" fmla="*/ 364139 h 1561596"/>
              <a:gd name="connsiteX0" fmla="*/ 1092416 w 1456554"/>
              <a:gd name="connsiteY0" fmla="*/ 364139 h 1561596"/>
              <a:gd name="connsiteX1" fmla="*/ 1456554 w 1456554"/>
              <a:gd name="connsiteY1" fmla="*/ 0 h 1561596"/>
              <a:gd name="connsiteX2" fmla="*/ 1456554 w 1456554"/>
              <a:gd name="connsiteY2" fmla="*/ 1178096 h 1561596"/>
              <a:gd name="connsiteX3" fmla="*/ 1092416 w 1456554"/>
              <a:gd name="connsiteY3" fmla="*/ 1542234 h 1561596"/>
              <a:gd name="connsiteX4" fmla="*/ 1092416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092416 w 1456554"/>
              <a:gd name="connsiteY3" fmla="*/ 364139 h 1561596"/>
              <a:gd name="connsiteX4" fmla="*/ 0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456554 w 1456554"/>
              <a:gd name="connsiteY3" fmla="*/ 1178096 h 1561596"/>
              <a:gd name="connsiteX4" fmla="*/ 1092416 w 1456554"/>
              <a:gd name="connsiteY4" fmla="*/ 1542234 h 1561596"/>
              <a:gd name="connsiteX5" fmla="*/ 0 w 1456554"/>
              <a:gd name="connsiteY5" fmla="*/ 1542234 h 1561596"/>
              <a:gd name="connsiteX6" fmla="*/ 0 w 1456554"/>
              <a:gd name="connsiteY6" fmla="*/ 364139 h 1561596"/>
              <a:gd name="connsiteX7" fmla="*/ 0 w 1456554"/>
              <a:gd name="connsiteY7" fmla="*/ 364139 h 1561596"/>
              <a:gd name="connsiteX8" fmla="*/ 1092416 w 1456554"/>
              <a:gd name="connsiteY8" fmla="*/ 364139 h 1561596"/>
              <a:gd name="connsiteX9" fmla="*/ 1456554 w 1456554"/>
              <a:gd name="connsiteY9" fmla="*/ 0 h 1561596"/>
              <a:gd name="connsiteX10" fmla="*/ 1092416 w 1456554"/>
              <a:gd name="connsiteY10" fmla="*/ 364139 h 1561596"/>
              <a:gd name="connsiteX11" fmla="*/ 1092416 w 1456554"/>
              <a:gd name="connsiteY11" fmla="*/ 1542234 h 1561596"/>
              <a:gd name="connsiteX12" fmla="*/ 635880 w 1456554"/>
              <a:gd name="connsiteY12" fmla="*/ 873220 h 1561596"/>
              <a:gd name="connsiteX0" fmla="*/ 0 w 1456554"/>
              <a:gd name="connsiteY0" fmla="*/ 364139 h 1551645"/>
              <a:gd name="connsiteX1" fmla="*/ 1092416 w 1456554"/>
              <a:gd name="connsiteY1" fmla="*/ 364139 h 1551645"/>
              <a:gd name="connsiteX2" fmla="*/ 1092416 w 1456554"/>
              <a:gd name="connsiteY2" fmla="*/ 1542234 h 1551645"/>
              <a:gd name="connsiteX3" fmla="*/ 0 w 1456554"/>
              <a:gd name="connsiteY3" fmla="*/ 1542234 h 1551645"/>
              <a:gd name="connsiteX4" fmla="*/ 0 w 1456554"/>
              <a:gd name="connsiteY4" fmla="*/ 364139 h 1551645"/>
              <a:gd name="connsiteX0" fmla="*/ 1092416 w 1456554"/>
              <a:gd name="connsiteY0" fmla="*/ 364139 h 1551645"/>
              <a:gd name="connsiteX1" fmla="*/ 1456554 w 1456554"/>
              <a:gd name="connsiteY1" fmla="*/ 0 h 1551645"/>
              <a:gd name="connsiteX2" fmla="*/ 1456554 w 1456554"/>
              <a:gd name="connsiteY2" fmla="*/ 1178096 h 1551645"/>
              <a:gd name="connsiteX3" fmla="*/ 1092416 w 1456554"/>
              <a:gd name="connsiteY3" fmla="*/ 1542234 h 1551645"/>
              <a:gd name="connsiteX4" fmla="*/ 1092416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092416 w 1456554"/>
              <a:gd name="connsiteY3" fmla="*/ 364139 h 1551645"/>
              <a:gd name="connsiteX4" fmla="*/ 0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456554 w 1456554"/>
              <a:gd name="connsiteY3" fmla="*/ 1178096 h 1551645"/>
              <a:gd name="connsiteX4" fmla="*/ 1092416 w 1456554"/>
              <a:gd name="connsiteY4" fmla="*/ 1542234 h 1551645"/>
              <a:gd name="connsiteX5" fmla="*/ 0 w 1456554"/>
              <a:gd name="connsiteY5" fmla="*/ 1542234 h 1551645"/>
              <a:gd name="connsiteX6" fmla="*/ 0 w 1456554"/>
              <a:gd name="connsiteY6" fmla="*/ 364139 h 1551645"/>
              <a:gd name="connsiteX7" fmla="*/ 0 w 1456554"/>
              <a:gd name="connsiteY7" fmla="*/ 364139 h 1551645"/>
              <a:gd name="connsiteX8" fmla="*/ 1092416 w 1456554"/>
              <a:gd name="connsiteY8" fmla="*/ 364139 h 1551645"/>
              <a:gd name="connsiteX9" fmla="*/ 1456554 w 1456554"/>
              <a:gd name="connsiteY9" fmla="*/ 0 h 1551645"/>
              <a:gd name="connsiteX10" fmla="*/ 1092416 w 1456554"/>
              <a:gd name="connsiteY10" fmla="*/ 364139 h 1551645"/>
              <a:gd name="connsiteX11" fmla="*/ 1092416 w 1456554"/>
              <a:gd name="connsiteY11" fmla="*/ 1542234 h 1551645"/>
              <a:gd name="connsiteX12" fmla="*/ 635880 w 1456554"/>
              <a:gd name="connsiteY12" fmla="*/ 873220 h 1551645"/>
              <a:gd name="connsiteX0" fmla="*/ 0 w 1456554"/>
              <a:gd name="connsiteY0" fmla="*/ 364139 h 1554258"/>
              <a:gd name="connsiteX1" fmla="*/ 1092416 w 1456554"/>
              <a:gd name="connsiteY1" fmla="*/ 364139 h 1554258"/>
              <a:gd name="connsiteX2" fmla="*/ 1092416 w 1456554"/>
              <a:gd name="connsiteY2" fmla="*/ 1542234 h 1554258"/>
              <a:gd name="connsiteX3" fmla="*/ 0 w 1456554"/>
              <a:gd name="connsiteY3" fmla="*/ 1542234 h 1554258"/>
              <a:gd name="connsiteX4" fmla="*/ 0 w 1456554"/>
              <a:gd name="connsiteY4" fmla="*/ 364139 h 1554258"/>
              <a:gd name="connsiteX0" fmla="*/ 1092416 w 1456554"/>
              <a:gd name="connsiteY0" fmla="*/ 364139 h 1554258"/>
              <a:gd name="connsiteX1" fmla="*/ 1456554 w 1456554"/>
              <a:gd name="connsiteY1" fmla="*/ 0 h 1554258"/>
              <a:gd name="connsiteX2" fmla="*/ 1456554 w 1456554"/>
              <a:gd name="connsiteY2" fmla="*/ 1178096 h 1554258"/>
              <a:gd name="connsiteX3" fmla="*/ 1092416 w 1456554"/>
              <a:gd name="connsiteY3" fmla="*/ 1542234 h 1554258"/>
              <a:gd name="connsiteX4" fmla="*/ 1092416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092416 w 1456554"/>
              <a:gd name="connsiteY3" fmla="*/ 364139 h 1554258"/>
              <a:gd name="connsiteX4" fmla="*/ 0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456554 w 1456554"/>
              <a:gd name="connsiteY3" fmla="*/ 1178096 h 1554258"/>
              <a:gd name="connsiteX4" fmla="*/ 1092416 w 1456554"/>
              <a:gd name="connsiteY4" fmla="*/ 1542234 h 1554258"/>
              <a:gd name="connsiteX5" fmla="*/ 0 w 1456554"/>
              <a:gd name="connsiteY5" fmla="*/ 1542234 h 1554258"/>
              <a:gd name="connsiteX6" fmla="*/ 0 w 1456554"/>
              <a:gd name="connsiteY6" fmla="*/ 364139 h 1554258"/>
              <a:gd name="connsiteX7" fmla="*/ 0 w 1456554"/>
              <a:gd name="connsiteY7" fmla="*/ 364139 h 1554258"/>
              <a:gd name="connsiteX8" fmla="*/ 1092416 w 1456554"/>
              <a:gd name="connsiteY8" fmla="*/ 364139 h 1554258"/>
              <a:gd name="connsiteX9" fmla="*/ 1456554 w 1456554"/>
              <a:gd name="connsiteY9" fmla="*/ 0 h 1554258"/>
              <a:gd name="connsiteX10" fmla="*/ 1092416 w 1456554"/>
              <a:gd name="connsiteY10" fmla="*/ 364139 h 1554258"/>
              <a:gd name="connsiteX11" fmla="*/ 1092416 w 1456554"/>
              <a:gd name="connsiteY11" fmla="*/ 1542234 h 1554258"/>
              <a:gd name="connsiteX12" fmla="*/ 436002 w 1456554"/>
              <a:gd name="connsiteY12" fmla="*/ 1056789 h 1554258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12" fmla="*/ 0 w 1456554"/>
              <a:gd name="connsiteY12" fmla="*/ 364139 h 154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6554" h="1542234" stroke="0" extrusionOk="0">
                <a:moveTo>
                  <a:pt x="0" y="364139"/>
                </a:moveTo>
                <a:lnTo>
                  <a:pt x="1092416" y="364139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</a:path>
              <a:path w="1456554" h="1542234" fill="darkenLess" stroke="0" extrusionOk="0">
                <a:moveTo>
                  <a:pt x="1092416" y="364139"/>
                </a:move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1092416" y="364139"/>
                </a:lnTo>
                <a:close/>
              </a:path>
              <a:path w="1456554" h="1542234" fill="lightenLess" stroke="0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092416" y="364139"/>
                </a:lnTo>
                <a:lnTo>
                  <a:pt x="0" y="364139"/>
                </a:lnTo>
                <a:close/>
              </a:path>
              <a:path w="1456554" h="1542234" fill="none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  <a:moveTo>
                  <a:pt x="0" y="364139"/>
                </a:moveTo>
                <a:lnTo>
                  <a:pt x="1092416" y="364139"/>
                </a:lnTo>
                <a:lnTo>
                  <a:pt x="1456554" y="0"/>
                </a:lnTo>
                <a:moveTo>
                  <a:pt x="1092416" y="364139"/>
                </a:moveTo>
                <a:lnTo>
                  <a:pt x="1092416" y="1542234"/>
                </a:lnTo>
                <a:lnTo>
                  <a:pt x="0" y="3641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Cube 3">
            <a:extLst>
              <a:ext uri="{FF2B5EF4-FFF2-40B4-BE49-F238E27FC236}">
                <a16:creationId xmlns:a16="http://schemas.microsoft.com/office/drawing/2014/main" id="{163D2961-413E-47F8-99C9-B543EDB0759E}"/>
              </a:ext>
            </a:extLst>
          </p:cNvPr>
          <p:cNvSpPr>
            <a:spLocks/>
          </p:cNvSpPr>
          <p:nvPr/>
        </p:nvSpPr>
        <p:spPr>
          <a:xfrm>
            <a:off x="6533586" y="1484632"/>
            <a:ext cx="103220" cy="1863668"/>
          </a:xfrm>
          <a:custGeom>
            <a:avLst/>
            <a:gdLst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7565350"/>
              <a:gd name="connsiteY0" fmla="*/ 364139 h 3790276"/>
              <a:gd name="connsiteX1" fmla="*/ 1092416 w 7565350"/>
              <a:gd name="connsiteY1" fmla="*/ 364139 h 3790276"/>
              <a:gd name="connsiteX2" fmla="*/ 1092416 w 7565350"/>
              <a:gd name="connsiteY2" fmla="*/ 1542234 h 3790276"/>
              <a:gd name="connsiteX3" fmla="*/ 0 w 7565350"/>
              <a:gd name="connsiteY3" fmla="*/ 1542234 h 3790276"/>
              <a:gd name="connsiteX4" fmla="*/ 0 w 7565350"/>
              <a:gd name="connsiteY4" fmla="*/ 364139 h 3790276"/>
              <a:gd name="connsiteX0" fmla="*/ 1092416 w 7565350"/>
              <a:gd name="connsiteY0" fmla="*/ 364139 h 3790276"/>
              <a:gd name="connsiteX1" fmla="*/ 1456554 w 7565350"/>
              <a:gd name="connsiteY1" fmla="*/ 0 h 3790276"/>
              <a:gd name="connsiteX2" fmla="*/ 1456554 w 7565350"/>
              <a:gd name="connsiteY2" fmla="*/ 1178096 h 3790276"/>
              <a:gd name="connsiteX3" fmla="*/ 1092416 w 7565350"/>
              <a:gd name="connsiteY3" fmla="*/ 1542234 h 3790276"/>
              <a:gd name="connsiteX4" fmla="*/ 1092416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092416 w 7565350"/>
              <a:gd name="connsiteY3" fmla="*/ 364139 h 3790276"/>
              <a:gd name="connsiteX4" fmla="*/ 0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456554 w 7565350"/>
              <a:gd name="connsiteY3" fmla="*/ 1178096 h 3790276"/>
              <a:gd name="connsiteX4" fmla="*/ 1092416 w 7565350"/>
              <a:gd name="connsiteY4" fmla="*/ 1542234 h 3790276"/>
              <a:gd name="connsiteX5" fmla="*/ 0 w 7565350"/>
              <a:gd name="connsiteY5" fmla="*/ 1542234 h 3790276"/>
              <a:gd name="connsiteX6" fmla="*/ 0 w 7565350"/>
              <a:gd name="connsiteY6" fmla="*/ 364139 h 3790276"/>
              <a:gd name="connsiteX7" fmla="*/ 0 w 7565350"/>
              <a:gd name="connsiteY7" fmla="*/ 364139 h 3790276"/>
              <a:gd name="connsiteX8" fmla="*/ 1092416 w 7565350"/>
              <a:gd name="connsiteY8" fmla="*/ 364139 h 3790276"/>
              <a:gd name="connsiteX9" fmla="*/ 1456554 w 7565350"/>
              <a:gd name="connsiteY9" fmla="*/ 0 h 3790276"/>
              <a:gd name="connsiteX10" fmla="*/ 1092416 w 7565350"/>
              <a:gd name="connsiteY10" fmla="*/ 364139 h 3790276"/>
              <a:gd name="connsiteX11" fmla="*/ 1092416 w 7565350"/>
              <a:gd name="connsiteY11" fmla="*/ 1542234 h 3790276"/>
              <a:gd name="connsiteX12" fmla="*/ 7564001 w 7565350"/>
              <a:gd name="connsiteY12" fmla="*/ 3785899 h 3790276"/>
              <a:gd name="connsiteX0" fmla="*/ 0 w 4944928"/>
              <a:gd name="connsiteY0" fmla="*/ 364139 h 1547954"/>
              <a:gd name="connsiteX1" fmla="*/ 1092416 w 4944928"/>
              <a:gd name="connsiteY1" fmla="*/ 364139 h 1547954"/>
              <a:gd name="connsiteX2" fmla="*/ 1092416 w 4944928"/>
              <a:gd name="connsiteY2" fmla="*/ 1542234 h 1547954"/>
              <a:gd name="connsiteX3" fmla="*/ 0 w 4944928"/>
              <a:gd name="connsiteY3" fmla="*/ 1542234 h 1547954"/>
              <a:gd name="connsiteX4" fmla="*/ 0 w 4944928"/>
              <a:gd name="connsiteY4" fmla="*/ 364139 h 1547954"/>
              <a:gd name="connsiteX0" fmla="*/ 1092416 w 4944928"/>
              <a:gd name="connsiteY0" fmla="*/ 364139 h 1547954"/>
              <a:gd name="connsiteX1" fmla="*/ 1456554 w 4944928"/>
              <a:gd name="connsiteY1" fmla="*/ 0 h 1547954"/>
              <a:gd name="connsiteX2" fmla="*/ 1456554 w 4944928"/>
              <a:gd name="connsiteY2" fmla="*/ 1178096 h 1547954"/>
              <a:gd name="connsiteX3" fmla="*/ 1092416 w 4944928"/>
              <a:gd name="connsiteY3" fmla="*/ 1542234 h 1547954"/>
              <a:gd name="connsiteX4" fmla="*/ 1092416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092416 w 4944928"/>
              <a:gd name="connsiteY3" fmla="*/ 364139 h 1547954"/>
              <a:gd name="connsiteX4" fmla="*/ 0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456554 w 4944928"/>
              <a:gd name="connsiteY3" fmla="*/ 1178096 h 1547954"/>
              <a:gd name="connsiteX4" fmla="*/ 1092416 w 4944928"/>
              <a:gd name="connsiteY4" fmla="*/ 1542234 h 1547954"/>
              <a:gd name="connsiteX5" fmla="*/ 0 w 4944928"/>
              <a:gd name="connsiteY5" fmla="*/ 1542234 h 1547954"/>
              <a:gd name="connsiteX6" fmla="*/ 0 w 4944928"/>
              <a:gd name="connsiteY6" fmla="*/ 364139 h 1547954"/>
              <a:gd name="connsiteX7" fmla="*/ 0 w 4944928"/>
              <a:gd name="connsiteY7" fmla="*/ 364139 h 1547954"/>
              <a:gd name="connsiteX8" fmla="*/ 1092416 w 4944928"/>
              <a:gd name="connsiteY8" fmla="*/ 364139 h 1547954"/>
              <a:gd name="connsiteX9" fmla="*/ 1456554 w 4944928"/>
              <a:gd name="connsiteY9" fmla="*/ 0 h 1547954"/>
              <a:gd name="connsiteX10" fmla="*/ 1092416 w 4944928"/>
              <a:gd name="connsiteY10" fmla="*/ 364139 h 1547954"/>
              <a:gd name="connsiteX11" fmla="*/ 1092416 w 4944928"/>
              <a:gd name="connsiteY11" fmla="*/ 1542234 h 1547954"/>
              <a:gd name="connsiteX12" fmla="*/ 4942721 w 4944928"/>
              <a:gd name="connsiteY12" fmla="*/ 209579 h 1547954"/>
              <a:gd name="connsiteX0" fmla="*/ 0 w 1456554"/>
              <a:gd name="connsiteY0" fmla="*/ 364139 h 1548490"/>
              <a:gd name="connsiteX1" fmla="*/ 1092416 w 1456554"/>
              <a:gd name="connsiteY1" fmla="*/ 364139 h 1548490"/>
              <a:gd name="connsiteX2" fmla="*/ 1092416 w 1456554"/>
              <a:gd name="connsiteY2" fmla="*/ 1542234 h 1548490"/>
              <a:gd name="connsiteX3" fmla="*/ 0 w 1456554"/>
              <a:gd name="connsiteY3" fmla="*/ 1542234 h 1548490"/>
              <a:gd name="connsiteX4" fmla="*/ 0 w 1456554"/>
              <a:gd name="connsiteY4" fmla="*/ 364139 h 1548490"/>
              <a:gd name="connsiteX0" fmla="*/ 1092416 w 1456554"/>
              <a:gd name="connsiteY0" fmla="*/ 364139 h 1548490"/>
              <a:gd name="connsiteX1" fmla="*/ 1456554 w 1456554"/>
              <a:gd name="connsiteY1" fmla="*/ 0 h 1548490"/>
              <a:gd name="connsiteX2" fmla="*/ 1456554 w 1456554"/>
              <a:gd name="connsiteY2" fmla="*/ 1178096 h 1548490"/>
              <a:gd name="connsiteX3" fmla="*/ 1092416 w 1456554"/>
              <a:gd name="connsiteY3" fmla="*/ 1542234 h 1548490"/>
              <a:gd name="connsiteX4" fmla="*/ 1092416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092416 w 1456554"/>
              <a:gd name="connsiteY3" fmla="*/ 364139 h 1548490"/>
              <a:gd name="connsiteX4" fmla="*/ 0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456554 w 1456554"/>
              <a:gd name="connsiteY3" fmla="*/ 1178096 h 1548490"/>
              <a:gd name="connsiteX4" fmla="*/ 1092416 w 1456554"/>
              <a:gd name="connsiteY4" fmla="*/ 1542234 h 1548490"/>
              <a:gd name="connsiteX5" fmla="*/ 0 w 1456554"/>
              <a:gd name="connsiteY5" fmla="*/ 1542234 h 1548490"/>
              <a:gd name="connsiteX6" fmla="*/ 0 w 1456554"/>
              <a:gd name="connsiteY6" fmla="*/ 364139 h 1548490"/>
              <a:gd name="connsiteX7" fmla="*/ 0 w 1456554"/>
              <a:gd name="connsiteY7" fmla="*/ 364139 h 1548490"/>
              <a:gd name="connsiteX8" fmla="*/ 1092416 w 1456554"/>
              <a:gd name="connsiteY8" fmla="*/ 364139 h 1548490"/>
              <a:gd name="connsiteX9" fmla="*/ 1456554 w 1456554"/>
              <a:gd name="connsiteY9" fmla="*/ 0 h 1548490"/>
              <a:gd name="connsiteX10" fmla="*/ 1092416 w 1456554"/>
              <a:gd name="connsiteY10" fmla="*/ 364139 h 1548490"/>
              <a:gd name="connsiteX11" fmla="*/ 1092416 w 1456554"/>
              <a:gd name="connsiteY11" fmla="*/ 1542234 h 1548490"/>
              <a:gd name="connsiteX12" fmla="*/ 1025643 w 1456554"/>
              <a:gd name="connsiteY12" fmla="*/ 328842 h 1548490"/>
              <a:gd name="connsiteX0" fmla="*/ 0 w 1456554"/>
              <a:gd name="connsiteY0" fmla="*/ 364139 h 1553161"/>
              <a:gd name="connsiteX1" fmla="*/ 1092416 w 1456554"/>
              <a:gd name="connsiteY1" fmla="*/ 364139 h 1553161"/>
              <a:gd name="connsiteX2" fmla="*/ 1092416 w 1456554"/>
              <a:gd name="connsiteY2" fmla="*/ 1542234 h 1553161"/>
              <a:gd name="connsiteX3" fmla="*/ 0 w 1456554"/>
              <a:gd name="connsiteY3" fmla="*/ 1542234 h 1553161"/>
              <a:gd name="connsiteX4" fmla="*/ 0 w 1456554"/>
              <a:gd name="connsiteY4" fmla="*/ 364139 h 1553161"/>
              <a:gd name="connsiteX0" fmla="*/ 1092416 w 1456554"/>
              <a:gd name="connsiteY0" fmla="*/ 364139 h 1553161"/>
              <a:gd name="connsiteX1" fmla="*/ 1456554 w 1456554"/>
              <a:gd name="connsiteY1" fmla="*/ 0 h 1553161"/>
              <a:gd name="connsiteX2" fmla="*/ 1456554 w 1456554"/>
              <a:gd name="connsiteY2" fmla="*/ 1178096 h 1553161"/>
              <a:gd name="connsiteX3" fmla="*/ 1092416 w 1456554"/>
              <a:gd name="connsiteY3" fmla="*/ 1542234 h 1553161"/>
              <a:gd name="connsiteX4" fmla="*/ 1092416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092416 w 1456554"/>
              <a:gd name="connsiteY3" fmla="*/ 364139 h 1553161"/>
              <a:gd name="connsiteX4" fmla="*/ 0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456554 w 1456554"/>
              <a:gd name="connsiteY3" fmla="*/ 1178096 h 1553161"/>
              <a:gd name="connsiteX4" fmla="*/ 1092416 w 1456554"/>
              <a:gd name="connsiteY4" fmla="*/ 1542234 h 1553161"/>
              <a:gd name="connsiteX5" fmla="*/ 0 w 1456554"/>
              <a:gd name="connsiteY5" fmla="*/ 1542234 h 1553161"/>
              <a:gd name="connsiteX6" fmla="*/ 0 w 1456554"/>
              <a:gd name="connsiteY6" fmla="*/ 364139 h 1553161"/>
              <a:gd name="connsiteX7" fmla="*/ 0 w 1456554"/>
              <a:gd name="connsiteY7" fmla="*/ 364139 h 1553161"/>
              <a:gd name="connsiteX8" fmla="*/ 1092416 w 1456554"/>
              <a:gd name="connsiteY8" fmla="*/ 364139 h 1553161"/>
              <a:gd name="connsiteX9" fmla="*/ 1456554 w 1456554"/>
              <a:gd name="connsiteY9" fmla="*/ 0 h 1553161"/>
              <a:gd name="connsiteX10" fmla="*/ 1092416 w 1456554"/>
              <a:gd name="connsiteY10" fmla="*/ 364139 h 1553161"/>
              <a:gd name="connsiteX11" fmla="*/ 1092416 w 1456554"/>
              <a:gd name="connsiteY11" fmla="*/ 1542234 h 1553161"/>
              <a:gd name="connsiteX12" fmla="*/ 635880 w 1456554"/>
              <a:gd name="connsiteY12" fmla="*/ 873220 h 1553161"/>
              <a:gd name="connsiteX0" fmla="*/ 0 w 1456554"/>
              <a:gd name="connsiteY0" fmla="*/ 364139 h 1561596"/>
              <a:gd name="connsiteX1" fmla="*/ 1092416 w 1456554"/>
              <a:gd name="connsiteY1" fmla="*/ 364139 h 1561596"/>
              <a:gd name="connsiteX2" fmla="*/ 1092416 w 1456554"/>
              <a:gd name="connsiteY2" fmla="*/ 1542234 h 1561596"/>
              <a:gd name="connsiteX3" fmla="*/ 0 w 1456554"/>
              <a:gd name="connsiteY3" fmla="*/ 1542234 h 1561596"/>
              <a:gd name="connsiteX4" fmla="*/ 0 w 1456554"/>
              <a:gd name="connsiteY4" fmla="*/ 364139 h 1561596"/>
              <a:gd name="connsiteX0" fmla="*/ 1092416 w 1456554"/>
              <a:gd name="connsiteY0" fmla="*/ 364139 h 1561596"/>
              <a:gd name="connsiteX1" fmla="*/ 1456554 w 1456554"/>
              <a:gd name="connsiteY1" fmla="*/ 0 h 1561596"/>
              <a:gd name="connsiteX2" fmla="*/ 1456554 w 1456554"/>
              <a:gd name="connsiteY2" fmla="*/ 1178096 h 1561596"/>
              <a:gd name="connsiteX3" fmla="*/ 1092416 w 1456554"/>
              <a:gd name="connsiteY3" fmla="*/ 1542234 h 1561596"/>
              <a:gd name="connsiteX4" fmla="*/ 1092416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092416 w 1456554"/>
              <a:gd name="connsiteY3" fmla="*/ 364139 h 1561596"/>
              <a:gd name="connsiteX4" fmla="*/ 0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456554 w 1456554"/>
              <a:gd name="connsiteY3" fmla="*/ 1178096 h 1561596"/>
              <a:gd name="connsiteX4" fmla="*/ 1092416 w 1456554"/>
              <a:gd name="connsiteY4" fmla="*/ 1542234 h 1561596"/>
              <a:gd name="connsiteX5" fmla="*/ 0 w 1456554"/>
              <a:gd name="connsiteY5" fmla="*/ 1542234 h 1561596"/>
              <a:gd name="connsiteX6" fmla="*/ 0 w 1456554"/>
              <a:gd name="connsiteY6" fmla="*/ 364139 h 1561596"/>
              <a:gd name="connsiteX7" fmla="*/ 0 w 1456554"/>
              <a:gd name="connsiteY7" fmla="*/ 364139 h 1561596"/>
              <a:gd name="connsiteX8" fmla="*/ 1092416 w 1456554"/>
              <a:gd name="connsiteY8" fmla="*/ 364139 h 1561596"/>
              <a:gd name="connsiteX9" fmla="*/ 1456554 w 1456554"/>
              <a:gd name="connsiteY9" fmla="*/ 0 h 1561596"/>
              <a:gd name="connsiteX10" fmla="*/ 1092416 w 1456554"/>
              <a:gd name="connsiteY10" fmla="*/ 364139 h 1561596"/>
              <a:gd name="connsiteX11" fmla="*/ 1092416 w 1456554"/>
              <a:gd name="connsiteY11" fmla="*/ 1542234 h 1561596"/>
              <a:gd name="connsiteX12" fmla="*/ 635880 w 1456554"/>
              <a:gd name="connsiteY12" fmla="*/ 873220 h 1561596"/>
              <a:gd name="connsiteX0" fmla="*/ 0 w 1456554"/>
              <a:gd name="connsiteY0" fmla="*/ 364139 h 1551645"/>
              <a:gd name="connsiteX1" fmla="*/ 1092416 w 1456554"/>
              <a:gd name="connsiteY1" fmla="*/ 364139 h 1551645"/>
              <a:gd name="connsiteX2" fmla="*/ 1092416 w 1456554"/>
              <a:gd name="connsiteY2" fmla="*/ 1542234 h 1551645"/>
              <a:gd name="connsiteX3" fmla="*/ 0 w 1456554"/>
              <a:gd name="connsiteY3" fmla="*/ 1542234 h 1551645"/>
              <a:gd name="connsiteX4" fmla="*/ 0 w 1456554"/>
              <a:gd name="connsiteY4" fmla="*/ 364139 h 1551645"/>
              <a:gd name="connsiteX0" fmla="*/ 1092416 w 1456554"/>
              <a:gd name="connsiteY0" fmla="*/ 364139 h 1551645"/>
              <a:gd name="connsiteX1" fmla="*/ 1456554 w 1456554"/>
              <a:gd name="connsiteY1" fmla="*/ 0 h 1551645"/>
              <a:gd name="connsiteX2" fmla="*/ 1456554 w 1456554"/>
              <a:gd name="connsiteY2" fmla="*/ 1178096 h 1551645"/>
              <a:gd name="connsiteX3" fmla="*/ 1092416 w 1456554"/>
              <a:gd name="connsiteY3" fmla="*/ 1542234 h 1551645"/>
              <a:gd name="connsiteX4" fmla="*/ 1092416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092416 w 1456554"/>
              <a:gd name="connsiteY3" fmla="*/ 364139 h 1551645"/>
              <a:gd name="connsiteX4" fmla="*/ 0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456554 w 1456554"/>
              <a:gd name="connsiteY3" fmla="*/ 1178096 h 1551645"/>
              <a:gd name="connsiteX4" fmla="*/ 1092416 w 1456554"/>
              <a:gd name="connsiteY4" fmla="*/ 1542234 h 1551645"/>
              <a:gd name="connsiteX5" fmla="*/ 0 w 1456554"/>
              <a:gd name="connsiteY5" fmla="*/ 1542234 h 1551645"/>
              <a:gd name="connsiteX6" fmla="*/ 0 w 1456554"/>
              <a:gd name="connsiteY6" fmla="*/ 364139 h 1551645"/>
              <a:gd name="connsiteX7" fmla="*/ 0 w 1456554"/>
              <a:gd name="connsiteY7" fmla="*/ 364139 h 1551645"/>
              <a:gd name="connsiteX8" fmla="*/ 1092416 w 1456554"/>
              <a:gd name="connsiteY8" fmla="*/ 364139 h 1551645"/>
              <a:gd name="connsiteX9" fmla="*/ 1456554 w 1456554"/>
              <a:gd name="connsiteY9" fmla="*/ 0 h 1551645"/>
              <a:gd name="connsiteX10" fmla="*/ 1092416 w 1456554"/>
              <a:gd name="connsiteY10" fmla="*/ 364139 h 1551645"/>
              <a:gd name="connsiteX11" fmla="*/ 1092416 w 1456554"/>
              <a:gd name="connsiteY11" fmla="*/ 1542234 h 1551645"/>
              <a:gd name="connsiteX12" fmla="*/ 635880 w 1456554"/>
              <a:gd name="connsiteY12" fmla="*/ 873220 h 1551645"/>
              <a:gd name="connsiteX0" fmla="*/ 0 w 1456554"/>
              <a:gd name="connsiteY0" fmla="*/ 364139 h 1554258"/>
              <a:gd name="connsiteX1" fmla="*/ 1092416 w 1456554"/>
              <a:gd name="connsiteY1" fmla="*/ 364139 h 1554258"/>
              <a:gd name="connsiteX2" fmla="*/ 1092416 w 1456554"/>
              <a:gd name="connsiteY2" fmla="*/ 1542234 h 1554258"/>
              <a:gd name="connsiteX3" fmla="*/ 0 w 1456554"/>
              <a:gd name="connsiteY3" fmla="*/ 1542234 h 1554258"/>
              <a:gd name="connsiteX4" fmla="*/ 0 w 1456554"/>
              <a:gd name="connsiteY4" fmla="*/ 364139 h 1554258"/>
              <a:gd name="connsiteX0" fmla="*/ 1092416 w 1456554"/>
              <a:gd name="connsiteY0" fmla="*/ 364139 h 1554258"/>
              <a:gd name="connsiteX1" fmla="*/ 1456554 w 1456554"/>
              <a:gd name="connsiteY1" fmla="*/ 0 h 1554258"/>
              <a:gd name="connsiteX2" fmla="*/ 1456554 w 1456554"/>
              <a:gd name="connsiteY2" fmla="*/ 1178096 h 1554258"/>
              <a:gd name="connsiteX3" fmla="*/ 1092416 w 1456554"/>
              <a:gd name="connsiteY3" fmla="*/ 1542234 h 1554258"/>
              <a:gd name="connsiteX4" fmla="*/ 1092416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092416 w 1456554"/>
              <a:gd name="connsiteY3" fmla="*/ 364139 h 1554258"/>
              <a:gd name="connsiteX4" fmla="*/ 0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456554 w 1456554"/>
              <a:gd name="connsiteY3" fmla="*/ 1178096 h 1554258"/>
              <a:gd name="connsiteX4" fmla="*/ 1092416 w 1456554"/>
              <a:gd name="connsiteY4" fmla="*/ 1542234 h 1554258"/>
              <a:gd name="connsiteX5" fmla="*/ 0 w 1456554"/>
              <a:gd name="connsiteY5" fmla="*/ 1542234 h 1554258"/>
              <a:gd name="connsiteX6" fmla="*/ 0 w 1456554"/>
              <a:gd name="connsiteY6" fmla="*/ 364139 h 1554258"/>
              <a:gd name="connsiteX7" fmla="*/ 0 w 1456554"/>
              <a:gd name="connsiteY7" fmla="*/ 364139 h 1554258"/>
              <a:gd name="connsiteX8" fmla="*/ 1092416 w 1456554"/>
              <a:gd name="connsiteY8" fmla="*/ 364139 h 1554258"/>
              <a:gd name="connsiteX9" fmla="*/ 1456554 w 1456554"/>
              <a:gd name="connsiteY9" fmla="*/ 0 h 1554258"/>
              <a:gd name="connsiteX10" fmla="*/ 1092416 w 1456554"/>
              <a:gd name="connsiteY10" fmla="*/ 364139 h 1554258"/>
              <a:gd name="connsiteX11" fmla="*/ 1092416 w 1456554"/>
              <a:gd name="connsiteY11" fmla="*/ 1542234 h 1554258"/>
              <a:gd name="connsiteX12" fmla="*/ 436002 w 1456554"/>
              <a:gd name="connsiteY12" fmla="*/ 1056789 h 1554258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12" fmla="*/ 0 w 1456554"/>
              <a:gd name="connsiteY12" fmla="*/ 364139 h 154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6554" h="1542234" stroke="0" extrusionOk="0">
                <a:moveTo>
                  <a:pt x="0" y="364139"/>
                </a:moveTo>
                <a:lnTo>
                  <a:pt x="1092416" y="364139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</a:path>
              <a:path w="1456554" h="1542234" fill="darkenLess" stroke="0" extrusionOk="0">
                <a:moveTo>
                  <a:pt x="1092416" y="364139"/>
                </a:move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1092416" y="364139"/>
                </a:lnTo>
                <a:close/>
              </a:path>
              <a:path w="1456554" h="1542234" fill="lightenLess" stroke="0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092416" y="364139"/>
                </a:lnTo>
                <a:lnTo>
                  <a:pt x="0" y="364139"/>
                </a:lnTo>
                <a:close/>
              </a:path>
              <a:path w="1456554" h="1542234" fill="none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  <a:moveTo>
                  <a:pt x="0" y="364139"/>
                </a:moveTo>
                <a:lnTo>
                  <a:pt x="1092416" y="364139"/>
                </a:lnTo>
                <a:lnTo>
                  <a:pt x="1456554" y="0"/>
                </a:lnTo>
                <a:moveTo>
                  <a:pt x="1092416" y="364139"/>
                </a:moveTo>
                <a:lnTo>
                  <a:pt x="1092416" y="1542234"/>
                </a:lnTo>
                <a:lnTo>
                  <a:pt x="0" y="3641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3EE245-8664-444D-B3AA-4AF2C1F595F3}"/>
              </a:ext>
            </a:extLst>
          </p:cNvPr>
          <p:cNvSpPr/>
          <p:nvPr/>
        </p:nvSpPr>
        <p:spPr>
          <a:xfrm>
            <a:off x="1331436" y="2251733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84x84x4</a:t>
            </a:r>
          </a:p>
        </p:txBody>
      </p:sp>
      <p:sp>
        <p:nvSpPr>
          <p:cNvPr id="16" name="Cube 3">
            <a:extLst>
              <a:ext uri="{FF2B5EF4-FFF2-40B4-BE49-F238E27FC236}">
                <a16:creationId xmlns:a16="http://schemas.microsoft.com/office/drawing/2014/main" id="{BDE3936A-A7A9-48C0-909F-1EEBD7368493}"/>
              </a:ext>
            </a:extLst>
          </p:cNvPr>
          <p:cNvSpPr>
            <a:spLocks/>
          </p:cNvSpPr>
          <p:nvPr/>
        </p:nvSpPr>
        <p:spPr>
          <a:xfrm>
            <a:off x="2299790" y="1475569"/>
            <a:ext cx="334285" cy="1863668"/>
          </a:xfrm>
          <a:custGeom>
            <a:avLst/>
            <a:gdLst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7565350"/>
              <a:gd name="connsiteY0" fmla="*/ 364139 h 3790276"/>
              <a:gd name="connsiteX1" fmla="*/ 1092416 w 7565350"/>
              <a:gd name="connsiteY1" fmla="*/ 364139 h 3790276"/>
              <a:gd name="connsiteX2" fmla="*/ 1092416 w 7565350"/>
              <a:gd name="connsiteY2" fmla="*/ 1542234 h 3790276"/>
              <a:gd name="connsiteX3" fmla="*/ 0 w 7565350"/>
              <a:gd name="connsiteY3" fmla="*/ 1542234 h 3790276"/>
              <a:gd name="connsiteX4" fmla="*/ 0 w 7565350"/>
              <a:gd name="connsiteY4" fmla="*/ 364139 h 3790276"/>
              <a:gd name="connsiteX0" fmla="*/ 1092416 w 7565350"/>
              <a:gd name="connsiteY0" fmla="*/ 364139 h 3790276"/>
              <a:gd name="connsiteX1" fmla="*/ 1456554 w 7565350"/>
              <a:gd name="connsiteY1" fmla="*/ 0 h 3790276"/>
              <a:gd name="connsiteX2" fmla="*/ 1456554 w 7565350"/>
              <a:gd name="connsiteY2" fmla="*/ 1178096 h 3790276"/>
              <a:gd name="connsiteX3" fmla="*/ 1092416 w 7565350"/>
              <a:gd name="connsiteY3" fmla="*/ 1542234 h 3790276"/>
              <a:gd name="connsiteX4" fmla="*/ 1092416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092416 w 7565350"/>
              <a:gd name="connsiteY3" fmla="*/ 364139 h 3790276"/>
              <a:gd name="connsiteX4" fmla="*/ 0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456554 w 7565350"/>
              <a:gd name="connsiteY3" fmla="*/ 1178096 h 3790276"/>
              <a:gd name="connsiteX4" fmla="*/ 1092416 w 7565350"/>
              <a:gd name="connsiteY4" fmla="*/ 1542234 h 3790276"/>
              <a:gd name="connsiteX5" fmla="*/ 0 w 7565350"/>
              <a:gd name="connsiteY5" fmla="*/ 1542234 h 3790276"/>
              <a:gd name="connsiteX6" fmla="*/ 0 w 7565350"/>
              <a:gd name="connsiteY6" fmla="*/ 364139 h 3790276"/>
              <a:gd name="connsiteX7" fmla="*/ 0 w 7565350"/>
              <a:gd name="connsiteY7" fmla="*/ 364139 h 3790276"/>
              <a:gd name="connsiteX8" fmla="*/ 1092416 w 7565350"/>
              <a:gd name="connsiteY8" fmla="*/ 364139 h 3790276"/>
              <a:gd name="connsiteX9" fmla="*/ 1456554 w 7565350"/>
              <a:gd name="connsiteY9" fmla="*/ 0 h 3790276"/>
              <a:gd name="connsiteX10" fmla="*/ 1092416 w 7565350"/>
              <a:gd name="connsiteY10" fmla="*/ 364139 h 3790276"/>
              <a:gd name="connsiteX11" fmla="*/ 1092416 w 7565350"/>
              <a:gd name="connsiteY11" fmla="*/ 1542234 h 3790276"/>
              <a:gd name="connsiteX12" fmla="*/ 7564001 w 7565350"/>
              <a:gd name="connsiteY12" fmla="*/ 3785899 h 3790276"/>
              <a:gd name="connsiteX0" fmla="*/ 0 w 4944928"/>
              <a:gd name="connsiteY0" fmla="*/ 364139 h 1547954"/>
              <a:gd name="connsiteX1" fmla="*/ 1092416 w 4944928"/>
              <a:gd name="connsiteY1" fmla="*/ 364139 h 1547954"/>
              <a:gd name="connsiteX2" fmla="*/ 1092416 w 4944928"/>
              <a:gd name="connsiteY2" fmla="*/ 1542234 h 1547954"/>
              <a:gd name="connsiteX3" fmla="*/ 0 w 4944928"/>
              <a:gd name="connsiteY3" fmla="*/ 1542234 h 1547954"/>
              <a:gd name="connsiteX4" fmla="*/ 0 w 4944928"/>
              <a:gd name="connsiteY4" fmla="*/ 364139 h 1547954"/>
              <a:gd name="connsiteX0" fmla="*/ 1092416 w 4944928"/>
              <a:gd name="connsiteY0" fmla="*/ 364139 h 1547954"/>
              <a:gd name="connsiteX1" fmla="*/ 1456554 w 4944928"/>
              <a:gd name="connsiteY1" fmla="*/ 0 h 1547954"/>
              <a:gd name="connsiteX2" fmla="*/ 1456554 w 4944928"/>
              <a:gd name="connsiteY2" fmla="*/ 1178096 h 1547954"/>
              <a:gd name="connsiteX3" fmla="*/ 1092416 w 4944928"/>
              <a:gd name="connsiteY3" fmla="*/ 1542234 h 1547954"/>
              <a:gd name="connsiteX4" fmla="*/ 1092416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092416 w 4944928"/>
              <a:gd name="connsiteY3" fmla="*/ 364139 h 1547954"/>
              <a:gd name="connsiteX4" fmla="*/ 0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456554 w 4944928"/>
              <a:gd name="connsiteY3" fmla="*/ 1178096 h 1547954"/>
              <a:gd name="connsiteX4" fmla="*/ 1092416 w 4944928"/>
              <a:gd name="connsiteY4" fmla="*/ 1542234 h 1547954"/>
              <a:gd name="connsiteX5" fmla="*/ 0 w 4944928"/>
              <a:gd name="connsiteY5" fmla="*/ 1542234 h 1547954"/>
              <a:gd name="connsiteX6" fmla="*/ 0 w 4944928"/>
              <a:gd name="connsiteY6" fmla="*/ 364139 h 1547954"/>
              <a:gd name="connsiteX7" fmla="*/ 0 w 4944928"/>
              <a:gd name="connsiteY7" fmla="*/ 364139 h 1547954"/>
              <a:gd name="connsiteX8" fmla="*/ 1092416 w 4944928"/>
              <a:gd name="connsiteY8" fmla="*/ 364139 h 1547954"/>
              <a:gd name="connsiteX9" fmla="*/ 1456554 w 4944928"/>
              <a:gd name="connsiteY9" fmla="*/ 0 h 1547954"/>
              <a:gd name="connsiteX10" fmla="*/ 1092416 w 4944928"/>
              <a:gd name="connsiteY10" fmla="*/ 364139 h 1547954"/>
              <a:gd name="connsiteX11" fmla="*/ 1092416 w 4944928"/>
              <a:gd name="connsiteY11" fmla="*/ 1542234 h 1547954"/>
              <a:gd name="connsiteX12" fmla="*/ 4942721 w 4944928"/>
              <a:gd name="connsiteY12" fmla="*/ 209579 h 1547954"/>
              <a:gd name="connsiteX0" fmla="*/ 0 w 1456554"/>
              <a:gd name="connsiteY0" fmla="*/ 364139 h 1548490"/>
              <a:gd name="connsiteX1" fmla="*/ 1092416 w 1456554"/>
              <a:gd name="connsiteY1" fmla="*/ 364139 h 1548490"/>
              <a:gd name="connsiteX2" fmla="*/ 1092416 w 1456554"/>
              <a:gd name="connsiteY2" fmla="*/ 1542234 h 1548490"/>
              <a:gd name="connsiteX3" fmla="*/ 0 w 1456554"/>
              <a:gd name="connsiteY3" fmla="*/ 1542234 h 1548490"/>
              <a:gd name="connsiteX4" fmla="*/ 0 w 1456554"/>
              <a:gd name="connsiteY4" fmla="*/ 364139 h 1548490"/>
              <a:gd name="connsiteX0" fmla="*/ 1092416 w 1456554"/>
              <a:gd name="connsiteY0" fmla="*/ 364139 h 1548490"/>
              <a:gd name="connsiteX1" fmla="*/ 1456554 w 1456554"/>
              <a:gd name="connsiteY1" fmla="*/ 0 h 1548490"/>
              <a:gd name="connsiteX2" fmla="*/ 1456554 w 1456554"/>
              <a:gd name="connsiteY2" fmla="*/ 1178096 h 1548490"/>
              <a:gd name="connsiteX3" fmla="*/ 1092416 w 1456554"/>
              <a:gd name="connsiteY3" fmla="*/ 1542234 h 1548490"/>
              <a:gd name="connsiteX4" fmla="*/ 1092416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092416 w 1456554"/>
              <a:gd name="connsiteY3" fmla="*/ 364139 h 1548490"/>
              <a:gd name="connsiteX4" fmla="*/ 0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456554 w 1456554"/>
              <a:gd name="connsiteY3" fmla="*/ 1178096 h 1548490"/>
              <a:gd name="connsiteX4" fmla="*/ 1092416 w 1456554"/>
              <a:gd name="connsiteY4" fmla="*/ 1542234 h 1548490"/>
              <a:gd name="connsiteX5" fmla="*/ 0 w 1456554"/>
              <a:gd name="connsiteY5" fmla="*/ 1542234 h 1548490"/>
              <a:gd name="connsiteX6" fmla="*/ 0 w 1456554"/>
              <a:gd name="connsiteY6" fmla="*/ 364139 h 1548490"/>
              <a:gd name="connsiteX7" fmla="*/ 0 w 1456554"/>
              <a:gd name="connsiteY7" fmla="*/ 364139 h 1548490"/>
              <a:gd name="connsiteX8" fmla="*/ 1092416 w 1456554"/>
              <a:gd name="connsiteY8" fmla="*/ 364139 h 1548490"/>
              <a:gd name="connsiteX9" fmla="*/ 1456554 w 1456554"/>
              <a:gd name="connsiteY9" fmla="*/ 0 h 1548490"/>
              <a:gd name="connsiteX10" fmla="*/ 1092416 w 1456554"/>
              <a:gd name="connsiteY10" fmla="*/ 364139 h 1548490"/>
              <a:gd name="connsiteX11" fmla="*/ 1092416 w 1456554"/>
              <a:gd name="connsiteY11" fmla="*/ 1542234 h 1548490"/>
              <a:gd name="connsiteX12" fmla="*/ 1025643 w 1456554"/>
              <a:gd name="connsiteY12" fmla="*/ 328842 h 1548490"/>
              <a:gd name="connsiteX0" fmla="*/ 0 w 1456554"/>
              <a:gd name="connsiteY0" fmla="*/ 364139 h 1553161"/>
              <a:gd name="connsiteX1" fmla="*/ 1092416 w 1456554"/>
              <a:gd name="connsiteY1" fmla="*/ 364139 h 1553161"/>
              <a:gd name="connsiteX2" fmla="*/ 1092416 w 1456554"/>
              <a:gd name="connsiteY2" fmla="*/ 1542234 h 1553161"/>
              <a:gd name="connsiteX3" fmla="*/ 0 w 1456554"/>
              <a:gd name="connsiteY3" fmla="*/ 1542234 h 1553161"/>
              <a:gd name="connsiteX4" fmla="*/ 0 w 1456554"/>
              <a:gd name="connsiteY4" fmla="*/ 364139 h 1553161"/>
              <a:gd name="connsiteX0" fmla="*/ 1092416 w 1456554"/>
              <a:gd name="connsiteY0" fmla="*/ 364139 h 1553161"/>
              <a:gd name="connsiteX1" fmla="*/ 1456554 w 1456554"/>
              <a:gd name="connsiteY1" fmla="*/ 0 h 1553161"/>
              <a:gd name="connsiteX2" fmla="*/ 1456554 w 1456554"/>
              <a:gd name="connsiteY2" fmla="*/ 1178096 h 1553161"/>
              <a:gd name="connsiteX3" fmla="*/ 1092416 w 1456554"/>
              <a:gd name="connsiteY3" fmla="*/ 1542234 h 1553161"/>
              <a:gd name="connsiteX4" fmla="*/ 1092416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092416 w 1456554"/>
              <a:gd name="connsiteY3" fmla="*/ 364139 h 1553161"/>
              <a:gd name="connsiteX4" fmla="*/ 0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456554 w 1456554"/>
              <a:gd name="connsiteY3" fmla="*/ 1178096 h 1553161"/>
              <a:gd name="connsiteX4" fmla="*/ 1092416 w 1456554"/>
              <a:gd name="connsiteY4" fmla="*/ 1542234 h 1553161"/>
              <a:gd name="connsiteX5" fmla="*/ 0 w 1456554"/>
              <a:gd name="connsiteY5" fmla="*/ 1542234 h 1553161"/>
              <a:gd name="connsiteX6" fmla="*/ 0 w 1456554"/>
              <a:gd name="connsiteY6" fmla="*/ 364139 h 1553161"/>
              <a:gd name="connsiteX7" fmla="*/ 0 w 1456554"/>
              <a:gd name="connsiteY7" fmla="*/ 364139 h 1553161"/>
              <a:gd name="connsiteX8" fmla="*/ 1092416 w 1456554"/>
              <a:gd name="connsiteY8" fmla="*/ 364139 h 1553161"/>
              <a:gd name="connsiteX9" fmla="*/ 1456554 w 1456554"/>
              <a:gd name="connsiteY9" fmla="*/ 0 h 1553161"/>
              <a:gd name="connsiteX10" fmla="*/ 1092416 w 1456554"/>
              <a:gd name="connsiteY10" fmla="*/ 364139 h 1553161"/>
              <a:gd name="connsiteX11" fmla="*/ 1092416 w 1456554"/>
              <a:gd name="connsiteY11" fmla="*/ 1542234 h 1553161"/>
              <a:gd name="connsiteX12" fmla="*/ 635880 w 1456554"/>
              <a:gd name="connsiteY12" fmla="*/ 873220 h 1553161"/>
              <a:gd name="connsiteX0" fmla="*/ 0 w 1456554"/>
              <a:gd name="connsiteY0" fmla="*/ 364139 h 1561596"/>
              <a:gd name="connsiteX1" fmla="*/ 1092416 w 1456554"/>
              <a:gd name="connsiteY1" fmla="*/ 364139 h 1561596"/>
              <a:gd name="connsiteX2" fmla="*/ 1092416 w 1456554"/>
              <a:gd name="connsiteY2" fmla="*/ 1542234 h 1561596"/>
              <a:gd name="connsiteX3" fmla="*/ 0 w 1456554"/>
              <a:gd name="connsiteY3" fmla="*/ 1542234 h 1561596"/>
              <a:gd name="connsiteX4" fmla="*/ 0 w 1456554"/>
              <a:gd name="connsiteY4" fmla="*/ 364139 h 1561596"/>
              <a:gd name="connsiteX0" fmla="*/ 1092416 w 1456554"/>
              <a:gd name="connsiteY0" fmla="*/ 364139 h 1561596"/>
              <a:gd name="connsiteX1" fmla="*/ 1456554 w 1456554"/>
              <a:gd name="connsiteY1" fmla="*/ 0 h 1561596"/>
              <a:gd name="connsiteX2" fmla="*/ 1456554 w 1456554"/>
              <a:gd name="connsiteY2" fmla="*/ 1178096 h 1561596"/>
              <a:gd name="connsiteX3" fmla="*/ 1092416 w 1456554"/>
              <a:gd name="connsiteY3" fmla="*/ 1542234 h 1561596"/>
              <a:gd name="connsiteX4" fmla="*/ 1092416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092416 w 1456554"/>
              <a:gd name="connsiteY3" fmla="*/ 364139 h 1561596"/>
              <a:gd name="connsiteX4" fmla="*/ 0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456554 w 1456554"/>
              <a:gd name="connsiteY3" fmla="*/ 1178096 h 1561596"/>
              <a:gd name="connsiteX4" fmla="*/ 1092416 w 1456554"/>
              <a:gd name="connsiteY4" fmla="*/ 1542234 h 1561596"/>
              <a:gd name="connsiteX5" fmla="*/ 0 w 1456554"/>
              <a:gd name="connsiteY5" fmla="*/ 1542234 h 1561596"/>
              <a:gd name="connsiteX6" fmla="*/ 0 w 1456554"/>
              <a:gd name="connsiteY6" fmla="*/ 364139 h 1561596"/>
              <a:gd name="connsiteX7" fmla="*/ 0 w 1456554"/>
              <a:gd name="connsiteY7" fmla="*/ 364139 h 1561596"/>
              <a:gd name="connsiteX8" fmla="*/ 1092416 w 1456554"/>
              <a:gd name="connsiteY8" fmla="*/ 364139 h 1561596"/>
              <a:gd name="connsiteX9" fmla="*/ 1456554 w 1456554"/>
              <a:gd name="connsiteY9" fmla="*/ 0 h 1561596"/>
              <a:gd name="connsiteX10" fmla="*/ 1092416 w 1456554"/>
              <a:gd name="connsiteY10" fmla="*/ 364139 h 1561596"/>
              <a:gd name="connsiteX11" fmla="*/ 1092416 w 1456554"/>
              <a:gd name="connsiteY11" fmla="*/ 1542234 h 1561596"/>
              <a:gd name="connsiteX12" fmla="*/ 635880 w 1456554"/>
              <a:gd name="connsiteY12" fmla="*/ 873220 h 1561596"/>
              <a:gd name="connsiteX0" fmla="*/ 0 w 1456554"/>
              <a:gd name="connsiteY0" fmla="*/ 364139 h 1551645"/>
              <a:gd name="connsiteX1" fmla="*/ 1092416 w 1456554"/>
              <a:gd name="connsiteY1" fmla="*/ 364139 h 1551645"/>
              <a:gd name="connsiteX2" fmla="*/ 1092416 w 1456554"/>
              <a:gd name="connsiteY2" fmla="*/ 1542234 h 1551645"/>
              <a:gd name="connsiteX3" fmla="*/ 0 w 1456554"/>
              <a:gd name="connsiteY3" fmla="*/ 1542234 h 1551645"/>
              <a:gd name="connsiteX4" fmla="*/ 0 w 1456554"/>
              <a:gd name="connsiteY4" fmla="*/ 364139 h 1551645"/>
              <a:gd name="connsiteX0" fmla="*/ 1092416 w 1456554"/>
              <a:gd name="connsiteY0" fmla="*/ 364139 h 1551645"/>
              <a:gd name="connsiteX1" fmla="*/ 1456554 w 1456554"/>
              <a:gd name="connsiteY1" fmla="*/ 0 h 1551645"/>
              <a:gd name="connsiteX2" fmla="*/ 1456554 w 1456554"/>
              <a:gd name="connsiteY2" fmla="*/ 1178096 h 1551645"/>
              <a:gd name="connsiteX3" fmla="*/ 1092416 w 1456554"/>
              <a:gd name="connsiteY3" fmla="*/ 1542234 h 1551645"/>
              <a:gd name="connsiteX4" fmla="*/ 1092416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092416 w 1456554"/>
              <a:gd name="connsiteY3" fmla="*/ 364139 h 1551645"/>
              <a:gd name="connsiteX4" fmla="*/ 0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456554 w 1456554"/>
              <a:gd name="connsiteY3" fmla="*/ 1178096 h 1551645"/>
              <a:gd name="connsiteX4" fmla="*/ 1092416 w 1456554"/>
              <a:gd name="connsiteY4" fmla="*/ 1542234 h 1551645"/>
              <a:gd name="connsiteX5" fmla="*/ 0 w 1456554"/>
              <a:gd name="connsiteY5" fmla="*/ 1542234 h 1551645"/>
              <a:gd name="connsiteX6" fmla="*/ 0 w 1456554"/>
              <a:gd name="connsiteY6" fmla="*/ 364139 h 1551645"/>
              <a:gd name="connsiteX7" fmla="*/ 0 w 1456554"/>
              <a:gd name="connsiteY7" fmla="*/ 364139 h 1551645"/>
              <a:gd name="connsiteX8" fmla="*/ 1092416 w 1456554"/>
              <a:gd name="connsiteY8" fmla="*/ 364139 h 1551645"/>
              <a:gd name="connsiteX9" fmla="*/ 1456554 w 1456554"/>
              <a:gd name="connsiteY9" fmla="*/ 0 h 1551645"/>
              <a:gd name="connsiteX10" fmla="*/ 1092416 w 1456554"/>
              <a:gd name="connsiteY10" fmla="*/ 364139 h 1551645"/>
              <a:gd name="connsiteX11" fmla="*/ 1092416 w 1456554"/>
              <a:gd name="connsiteY11" fmla="*/ 1542234 h 1551645"/>
              <a:gd name="connsiteX12" fmla="*/ 635880 w 1456554"/>
              <a:gd name="connsiteY12" fmla="*/ 873220 h 1551645"/>
              <a:gd name="connsiteX0" fmla="*/ 0 w 1456554"/>
              <a:gd name="connsiteY0" fmla="*/ 364139 h 1554258"/>
              <a:gd name="connsiteX1" fmla="*/ 1092416 w 1456554"/>
              <a:gd name="connsiteY1" fmla="*/ 364139 h 1554258"/>
              <a:gd name="connsiteX2" fmla="*/ 1092416 w 1456554"/>
              <a:gd name="connsiteY2" fmla="*/ 1542234 h 1554258"/>
              <a:gd name="connsiteX3" fmla="*/ 0 w 1456554"/>
              <a:gd name="connsiteY3" fmla="*/ 1542234 h 1554258"/>
              <a:gd name="connsiteX4" fmla="*/ 0 w 1456554"/>
              <a:gd name="connsiteY4" fmla="*/ 364139 h 1554258"/>
              <a:gd name="connsiteX0" fmla="*/ 1092416 w 1456554"/>
              <a:gd name="connsiteY0" fmla="*/ 364139 h 1554258"/>
              <a:gd name="connsiteX1" fmla="*/ 1456554 w 1456554"/>
              <a:gd name="connsiteY1" fmla="*/ 0 h 1554258"/>
              <a:gd name="connsiteX2" fmla="*/ 1456554 w 1456554"/>
              <a:gd name="connsiteY2" fmla="*/ 1178096 h 1554258"/>
              <a:gd name="connsiteX3" fmla="*/ 1092416 w 1456554"/>
              <a:gd name="connsiteY3" fmla="*/ 1542234 h 1554258"/>
              <a:gd name="connsiteX4" fmla="*/ 1092416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092416 w 1456554"/>
              <a:gd name="connsiteY3" fmla="*/ 364139 h 1554258"/>
              <a:gd name="connsiteX4" fmla="*/ 0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456554 w 1456554"/>
              <a:gd name="connsiteY3" fmla="*/ 1178096 h 1554258"/>
              <a:gd name="connsiteX4" fmla="*/ 1092416 w 1456554"/>
              <a:gd name="connsiteY4" fmla="*/ 1542234 h 1554258"/>
              <a:gd name="connsiteX5" fmla="*/ 0 w 1456554"/>
              <a:gd name="connsiteY5" fmla="*/ 1542234 h 1554258"/>
              <a:gd name="connsiteX6" fmla="*/ 0 w 1456554"/>
              <a:gd name="connsiteY6" fmla="*/ 364139 h 1554258"/>
              <a:gd name="connsiteX7" fmla="*/ 0 w 1456554"/>
              <a:gd name="connsiteY7" fmla="*/ 364139 h 1554258"/>
              <a:gd name="connsiteX8" fmla="*/ 1092416 w 1456554"/>
              <a:gd name="connsiteY8" fmla="*/ 364139 h 1554258"/>
              <a:gd name="connsiteX9" fmla="*/ 1456554 w 1456554"/>
              <a:gd name="connsiteY9" fmla="*/ 0 h 1554258"/>
              <a:gd name="connsiteX10" fmla="*/ 1092416 w 1456554"/>
              <a:gd name="connsiteY10" fmla="*/ 364139 h 1554258"/>
              <a:gd name="connsiteX11" fmla="*/ 1092416 w 1456554"/>
              <a:gd name="connsiteY11" fmla="*/ 1542234 h 1554258"/>
              <a:gd name="connsiteX12" fmla="*/ 436002 w 1456554"/>
              <a:gd name="connsiteY12" fmla="*/ 1056789 h 1554258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12" fmla="*/ 0 w 1456554"/>
              <a:gd name="connsiteY12" fmla="*/ 364139 h 154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6554" h="1542234" stroke="0" extrusionOk="0">
                <a:moveTo>
                  <a:pt x="0" y="364139"/>
                </a:moveTo>
                <a:lnTo>
                  <a:pt x="1092416" y="364139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</a:path>
              <a:path w="1456554" h="1542234" fill="darkenLess" stroke="0" extrusionOk="0">
                <a:moveTo>
                  <a:pt x="1092416" y="364139"/>
                </a:move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1092416" y="364139"/>
                </a:lnTo>
                <a:close/>
              </a:path>
              <a:path w="1456554" h="1542234" fill="lightenLess" stroke="0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092416" y="364139"/>
                </a:lnTo>
                <a:lnTo>
                  <a:pt x="0" y="364139"/>
                </a:lnTo>
                <a:close/>
              </a:path>
              <a:path w="1456554" h="1542234" fill="none" extrusionOk="0">
                <a:moveTo>
                  <a:pt x="0" y="364139"/>
                </a:moveTo>
                <a:lnTo>
                  <a:pt x="364139" y="0"/>
                </a:lnTo>
                <a:lnTo>
                  <a:pt x="1456554" y="0"/>
                </a:lnTo>
                <a:lnTo>
                  <a:pt x="1456554" y="1178096"/>
                </a:lnTo>
                <a:lnTo>
                  <a:pt x="1092416" y="1542234"/>
                </a:lnTo>
                <a:lnTo>
                  <a:pt x="0" y="1542234"/>
                </a:lnTo>
                <a:lnTo>
                  <a:pt x="0" y="364139"/>
                </a:lnTo>
                <a:close/>
                <a:moveTo>
                  <a:pt x="0" y="364139"/>
                </a:moveTo>
                <a:lnTo>
                  <a:pt x="1092416" y="364139"/>
                </a:lnTo>
                <a:lnTo>
                  <a:pt x="1456554" y="0"/>
                </a:lnTo>
                <a:moveTo>
                  <a:pt x="1092416" y="364139"/>
                </a:moveTo>
                <a:lnTo>
                  <a:pt x="1092416" y="1542234"/>
                </a:lnTo>
                <a:lnTo>
                  <a:pt x="0" y="3641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C36706-54DE-465F-8D0C-32C163D4791B}"/>
              </a:ext>
            </a:extLst>
          </p:cNvPr>
          <p:cNvSpPr/>
          <p:nvPr/>
        </p:nvSpPr>
        <p:spPr>
          <a:xfrm>
            <a:off x="2379777" y="3681823"/>
            <a:ext cx="1434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Convolution:</a:t>
            </a:r>
          </a:p>
          <a:p>
            <a:pPr algn="ctr"/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x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8x4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7009F1-1D9A-4F3E-94DC-ACB2AACE35AC}"/>
              </a:ext>
            </a:extLst>
          </p:cNvPr>
          <p:cNvSpPr/>
          <p:nvPr/>
        </p:nvSpPr>
        <p:spPr>
          <a:xfrm>
            <a:off x="3972740" y="3663459"/>
            <a:ext cx="1263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Convolution</a:t>
            </a:r>
          </a:p>
          <a:p>
            <a:pPr algn="ctr"/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x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2</a:t>
            </a:r>
          </a:p>
          <a:p>
            <a:pPr algn="ctr"/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C0F321-32D2-4E94-86AE-9D114840C9BD}"/>
              </a:ext>
            </a:extLst>
          </p:cNvPr>
          <p:cNvSpPr/>
          <p:nvPr/>
        </p:nvSpPr>
        <p:spPr>
          <a:xfrm>
            <a:off x="5225832" y="3662765"/>
            <a:ext cx="1236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Convolution</a:t>
            </a:r>
          </a:p>
          <a:p>
            <a:pPr algn="ctr"/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64x3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x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pPr algn="ctr"/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E97C32-60A5-4446-8678-E2EA17DA2222}"/>
              </a:ext>
            </a:extLst>
          </p:cNvPr>
          <p:cNvSpPr/>
          <p:nvPr/>
        </p:nvSpPr>
        <p:spPr>
          <a:xfrm>
            <a:off x="6684650" y="3669000"/>
            <a:ext cx="744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Dense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512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894EC6-8584-4962-A0DB-6E47C1FF3DA7}"/>
              </a:ext>
            </a:extLst>
          </p:cNvPr>
          <p:cNvSpPr txBox="1"/>
          <p:nvPr/>
        </p:nvSpPr>
        <p:spPr>
          <a:xfrm>
            <a:off x="1092071" y="562718"/>
            <a:ext cx="1454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Agent: DDQN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23E305-F3AA-404B-9636-FD4C51880222}"/>
              </a:ext>
            </a:extLst>
          </p:cNvPr>
          <p:cNvSpPr/>
          <p:nvPr/>
        </p:nvSpPr>
        <p:spPr>
          <a:xfrm>
            <a:off x="7187084" y="975310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Dense</a:t>
            </a:r>
          </a:p>
        </p:txBody>
      </p:sp>
      <p:sp>
        <p:nvSpPr>
          <p:cNvPr id="33" name="Cube 3">
            <a:extLst>
              <a:ext uri="{FF2B5EF4-FFF2-40B4-BE49-F238E27FC236}">
                <a16:creationId xmlns:a16="http://schemas.microsoft.com/office/drawing/2014/main" id="{E58235CE-9426-48F3-BE08-5448419EA4E8}"/>
              </a:ext>
            </a:extLst>
          </p:cNvPr>
          <p:cNvSpPr>
            <a:spLocks/>
          </p:cNvSpPr>
          <p:nvPr/>
        </p:nvSpPr>
        <p:spPr>
          <a:xfrm>
            <a:off x="8611451" y="934617"/>
            <a:ext cx="103221" cy="2123141"/>
          </a:xfrm>
          <a:custGeom>
            <a:avLst/>
            <a:gdLst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7565350"/>
              <a:gd name="connsiteY0" fmla="*/ 364139 h 3790276"/>
              <a:gd name="connsiteX1" fmla="*/ 1092416 w 7565350"/>
              <a:gd name="connsiteY1" fmla="*/ 364139 h 3790276"/>
              <a:gd name="connsiteX2" fmla="*/ 1092416 w 7565350"/>
              <a:gd name="connsiteY2" fmla="*/ 1542234 h 3790276"/>
              <a:gd name="connsiteX3" fmla="*/ 0 w 7565350"/>
              <a:gd name="connsiteY3" fmla="*/ 1542234 h 3790276"/>
              <a:gd name="connsiteX4" fmla="*/ 0 w 7565350"/>
              <a:gd name="connsiteY4" fmla="*/ 364139 h 3790276"/>
              <a:gd name="connsiteX0" fmla="*/ 1092416 w 7565350"/>
              <a:gd name="connsiteY0" fmla="*/ 364139 h 3790276"/>
              <a:gd name="connsiteX1" fmla="*/ 1456554 w 7565350"/>
              <a:gd name="connsiteY1" fmla="*/ 0 h 3790276"/>
              <a:gd name="connsiteX2" fmla="*/ 1456554 w 7565350"/>
              <a:gd name="connsiteY2" fmla="*/ 1178096 h 3790276"/>
              <a:gd name="connsiteX3" fmla="*/ 1092416 w 7565350"/>
              <a:gd name="connsiteY3" fmla="*/ 1542234 h 3790276"/>
              <a:gd name="connsiteX4" fmla="*/ 1092416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092416 w 7565350"/>
              <a:gd name="connsiteY3" fmla="*/ 364139 h 3790276"/>
              <a:gd name="connsiteX4" fmla="*/ 0 w 7565350"/>
              <a:gd name="connsiteY4" fmla="*/ 364139 h 3790276"/>
              <a:gd name="connsiteX0" fmla="*/ 0 w 7565350"/>
              <a:gd name="connsiteY0" fmla="*/ 364139 h 3790276"/>
              <a:gd name="connsiteX1" fmla="*/ 364139 w 7565350"/>
              <a:gd name="connsiteY1" fmla="*/ 0 h 3790276"/>
              <a:gd name="connsiteX2" fmla="*/ 1456554 w 7565350"/>
              <a:gd name="connsiteY2" fmla="*/ 0 h 3790276"/>
              <a:gd name="connsiteX3" fmla="*/ 1456554 w 7565350"/>
              <a:gd name="connsiteY3" fmla="*/ 1178096 h 3790276"/>
              <a:gd name="connsiteX4" fmla="*/ 1092416 w 7565350"/>
              <a:gd name="connsiteY4" fmla="*/ 1542234 h 3790276"/>
              <a:gd name="connsiteX5" fmla="*/ 0 w 7565350"/>
              <a:gd name="connsiteY5" fmla="*/ 1542234 h 3790276"/>
              <a:gd name="connsiteX6" fmla="*/ 0 w 7565350"/>
              <a:gd name="connsiteY6" fmla="*/ 364139 h 3790276"/>
              <a:gd name="connsiteX7" fmla="*/ 0 w 7565350"/>
              <a:gd name="connsiteY7" fmla="*/ 364139 h 3790276"/>
              <a:gd name="connsiteX8" fmla="*/ 1092416 w 7565350"/>
              <a:gd name="connsiteY8" fmla="*/ 364139 h 3790276"/>
              <a:gd name="connsiteX9" fmla="*/ 1456554 w 7565350"/>
              <a:gd name="connsiteY9" fmla="*/ 0 h 3790276"/>
              <a:gd name="connsiteX10" fmla="*/ 1092416 w 7565350"/>
              <a:gd name="connsiteY10" fmla="*/ 364139 h 3790276"/>
              <a:gd name="connsiteX11" fmla="*/ 1092416 w 7565350"/>
              <a:gd name="connsiteY11" fmla="*/ 1542234 h 3790276"/>
              <a:gd name="connsiteX12" fmla="*/ 7564001 w 7565350"/>
              <a:gd name="connsiteY12" fmla="*/ 3785899 h 3790276"/>
              <a:gd name="connsiteX0" fmla="*/ 0 w 4944928"/>
              <a:gd name="connsiteY0" fmla="*/ 364139 h 1547954"/>
              <a:gd name="connsiteX1" fmla="*/ 1092416 w 4944928"/>
              <a:gd name="connsiteY1" fmla="*/ 364139 h 1547954"/>
              <a:gd name="connsiteX2" fmla="*/ 1092416 w 4944928"/>
              <a:gd name="connsiteY2" fmla="*/ 1542234 h 1547954"/>
              <a:gd name="connsiteX3" fmla="*/ 0 w 4944928"/>
              <a:gd name="connsiteY3" fmla="*/ 1542234 h 1547954"/>
              <a:gd name="connsiteX4" fmla="*/ 0 w 4944928"/>
              <a:gd name="connsiteY4" fmla="*/ 364139 h 1547954"/>
              <a:gd name="connsiteX0" fmla="*/ 1092416 w 4944928"/>
              <a:gd name="connsiteY0" fmla="*/ 364139 h 1547954"/>
              <a:gd name="connsiteX1" fmla="*/ 1456554 w 4944928"/>
              <a:gd name="connsiteY1" fmla="*/ 0 h 1547954"/>
              <a:gd name="connsiteX2" fmla="*/ 1456554 w 4944928"/>
              <a:gd name="connsiteY2" fmla="*/ 1178096 h 1547954"/>
              <a:gd name="connsiteX3" fmla="*/ 1092416 w 4944928"/>
              <a:gd name="connsiteY3" fmla="*/ 1542234 h 1547954"/>
              <a:gd name="connsiteX4" fmla="*/ 1092416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092416 w 4944928"/>
              <a:gd name="connsiteY3" fmla="*/ 364139 h 1547954"/>
              <a:gd name="connsiteX4" fmla="*/ 0 w 4944928"/>
              <a:gd name="connsiteY4" fmla="*/ 364139 h 1547954"/>
              <a:gd name="connsiteX0" fmla="*/ 0 w 4944928"/>
              <a:gd name="connsiteY0" fmla="*/ 364139 h 1547954"/>
              <a:gd name="connsiteX1" fmla="*/ 364139 w 4944928"/>
              <a:gd name="connsiteY1" fmla="*/ 0 h 1547954"/>
              <a:gd name="connsiteX2" fmla="*/ 1456554 w 4944928"/>
              <a:gd name="connsiteY2" fmla="*/ 0 h 1547954"/>
              <a:gd name="connsiteX3" fmla="*/ 1456554 w 4944928"/>
              <a:gd name="connsiteY3" fmla="*/ 1178096 h 1547954"/>
              <a:gd name="connsiteX4" fmla="*/ 1092416 w 4944928"/>
              <a:gd name="connsiteY4" fmla="*/ 1542234 h 1547954"/>
              <a:gd name="connsiteX5" fmla="*/ 0 w 4944928"/>
              <a:gd name="connsiteY5" fmla="*/ 1542234 h 1547954"/>
              <a:gd name="connsiteX6" fmla="*/ 0 w 4944928"/>
              <a:gd name="connsiteY6" fmla="*/ 364139 h 1547954"/>
              <a:gd name="connsiteX7" fmla="*/ 0 w 4944928"/>
              <a:gd name="connsiteY7" fmla="*/ 364139 h 1547954"/>
              <a:gd name="connsiteX8" fmla="*/ 1092416 w 4944928"/>
              <a:gd name="connsiteY8" fmla="*/ 364139 h 1547954"/>
              <a:gd name="connsiteX9" fmla="*/ 1456554 w 4944928"/>
              <a:gd name="connsiteY9" fmla="*/ 0 h 1547954"/>
              <a:gd name="connsiteX10" fmla="*/ 1092416 w 4944928"/>
              <a:gd name="connsiteY10" fmla="*/ 364139 h 1547954"/>
              <a:gd name="connsiteX11" fmla="*/ 1092416 w 4944928"/>
              <a:gd name="connsiteY11" fmla="*/ 1542234 h 1547954"/>
              <a:gd name="connsiteX12" fmla="*/ 4942721 w 4944928"/>
              <a:gd name="connsiteY12" fmla="*/ 209579 h 1547954"/>
              <a:gd name="connsiteX0" fmla="*/ 0 w 1456554"/>
              <a:gd name="connsiteY0" fmla="*/ 364139 h 1548490"/>
              <a:gd name="connsiteX1" fmla="*/ 1092416 w 1456554"/>
              <a:gd name="connsiteY1" fmla="*/ 364139 h 1548490"/>
              <a:gd name="connsiteX2" fmla="*/ 1092416 w 1456554"/>
              <a:gd name="connsiteY2" fmla="*/ 1542234 h 1548490"/>
              <a:gd name="connsiteX3" fmla="*/ 0 w 1456554"/>
              <a:gd name="connsiteY3" fmla="*/ 1542234 h 1548490"/>
              <a:gd name="connsiteX4" fmla="*/ 0 w 1456554"/>
              <a:gd name="connsiteY4" fmla="*/ 364139 h 1548490"/>
              <a:gd name="connsiteX0" fmla="*/ 1092416 w 1456554"/>
              <a:gd name="connsiteY0" fmla="*/ 364139 h 1548490"/>
              <a:gd name="connsiteX1" fmla="*/ 1456554 w 1456554"/>
              <a:gd name="connsiteY1" fmla="*/ 0 h 1548490"/>
              <a:gd name="connsiteX2" fmla="*/ 1456554 w 1456554"/>
              <a:gd name="connsiteY2" fmla="*/ 1178096 h 1548490"/>
              <a:gd name="connsiteX3" fmla="*/ 1092416 w 1456554"/>
              <a:gd name="connsiteY3" fmla="*/ 1542234 h 1548490"/>
              <a:gd name="connsiteX4" fmla="*/ 1092416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092416 w 1456554"/>
              <a:gd name="connsiteY3" fmla="*/ 364139 h 1548490"/>
              <a:gd name="connsiteX4" fmla="*/ 0 w 1456554"/>
              <a:gd name="connsiteY4" fmla="*/ 364139 h 1548490"/>
              <a:gd name="connsiteX0" fmla="*/ 0 w 1456554"/>
              <a:gd name="connsiteY0" fmla="*/ 364139 h 1548490"/>
              <a:gd name="connsiteX1" fmla="*/ 364139 w 1456554"/>
              <a:gd name="connsiteY1" fmla="*/ 0 h 1548490"/>
              <a:gd name="connsiteX2" fmla="*/ 1456554 w 1456554"/>
              <a:gd name="connsiteY2" fmla="*/ 0 h 1548490"/>
              <a:gd name="connsiteX3" fmla="*/ 1456554 w 1456554"/>
              <a:gd name="connsiteY3" fmla="*/ 1178096 h 1548490"/>
              <a:gd name="connsiteX4" fmla="*/ 1092416 w 1456554"/>
              <a:gd name="connsiteY4" fmla="*/ 1542234 h 1548490"/>
              <a:gd name="connsiteX5" fmla="*/ 0 w 1456554"/>
              <a:gd name="connsiteY5" fmla="*/ 1542234 h 1548490"/>
              <a:gd name="connsiteX6" fmla="*/ 0 w 1456554"/>
              <a:gd name="connsiteY6" fmla="*/ 364139 h 1548490"/>
              <a:gd name="connsiteX7" fmla="*/ 0 w 1456554"/>
              <a:gd name="connsiteY7" fmla="*/ 364139 h 1548490"/>
              <a:gd name="connsiteX8" fmla="*/ 1092416 w 1456554"/>
              <a:gd name="connsiteY8" fmla="*/ 364139 h 1548490"/>
              <a:gd name="connsiteX9" fmla="*/ 1456554 w 1456554"/>
              <a:gd name="connsiteY9" fmla="*/ 0 h 1548490"/>
              <a:gd name="connsiteX10" fmla="*/ 1092416 w 1456554"/>
              <a:gd name="connsiteY10" fmla="*/ 364139 h 1548490"/>
              <a:gd name="connsiteX11" fmla="*/ 1092416 w 1456554"/>
              <a:gd name="connsiteY11" fmla="*/ 1542234 h 1548490"/>
              <a:gd name="connsiteX12" fmla="*/ 1025643 w 1456554"/>
              <a:gd name="connsiteY12" fmla="*/ 328842 h 1548490"/>
              <a:gd name="connsiteX0" fmla="*/ 0 w 1456554"/>
              <a:gd name="connsiteY0" fmla="*/ 364139 h 1553161"/>
              <a:gd name="connsiteX1" fmla="*/ 1092416 w 1456554"/>
              <a:gd name="connsiteY1" fmla="*/ 364139 h 1553161"/>
              <a:gd name="connsiteX2" fmla="*/ 1092416 w 1456554"/>
              <a:gd name="connsiteY2" fmla="*/ 1542234 h 1553161"/>
              <a:gd name="connsiteX3" fmla="*/ 0 w 1456554"/>
              <a:gd name="connsiteY3" fmla="*/ 1542234 h 1553161"/>
              <a:gd name="connsiteX4" fmla="*/ 0 w 1456554"/>
              <a:gd name="connsiteY4" fmla="*/ 364139 h 1553161"/>
              <a:gd name="connsiteX0" fmla="*/ 1092416 w 1456554"/>
              <a:gd name="connsiteY0" fmla="*/ 364139 h 1553161"/>
              <a:gd name="connsiteX1" fmla="*/ 1456554 w 1456554"/>
              <a:gd name="connsiteY1" fmla="*/ 0 h 1553161"/>
              <a:gd name="connsiteX2" fmla="*/ 1456554 w 1456554"/>
              <a:gd name="connsiteY2" fmla="*/ 1178096 h 1553161"/>
              <a:gd name="connsiteX3" fmla="*/ 1092416 w 1456554"/>
              <a:gd name="connsiteY3" fmla="*/ 1542234 h 1553161"/>
              <a:gd name="connsiteX4" fmla="*/ 1092416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092416 w 1456554"/>
              <a:gd name="connsiteY3" fmla="*/ 364139 h 1553161"/>
              <a:gd name="connsiteX4" fmla="*/ 0 w 1456554"/>
              <a:gd name="connsiteY4" fmla="*/ 364139 h 1553161"/>
              <a:gd name="connsiteX0" fmla="*/ 0 w 1456554"/>
              <a:gd name="connsiteY0" fmla="*/ 364139 h 1553161"/>
              <a:gd name="connsiteX1" fmla="*/ 364139 w 1456554"/>
              <a:gd name="connsiteY1" fmla="*/ 0 h 1553161"/>
              <a:gd name="connsiteX2" fmla="*/ 1456554 w 1456554"/>
              <a:gd name="connsiteY2" fmla="*/ 0 h 1553161"/>
              <a:gd name="connsiteX3" fmla="*/ 1456554 w 1456554"/>
              <a:gd name="connsiteY3" fmla="*/ 1178096 h 1553161"/>
              <a:gd name="connsiteX4" fmla="*/ 1092416 w 1456554"/>
              <a:gd name="connsiteY4" fmla="*/ 1542234 h 1553161"/>
              <a:gd name="connsiteX5" fmla="*/ 0 w 1456554"/>
              <a:gd name="connsiteY5" fmla="*/ 1542234 h 1553161"/>
              <a:gd name="connsiteX6" fmla="*/ 0 w 1456554"/>
              <a:gd name="connsiteY6" fmla="*/ 364139 h 1553161"/>
              <a:gd name="connsiteX7" fmla="*/ 0 w 1456554"/>
              <a:gd name="connsiteY7" fmla="*/ 364139 h 1553161"/>
              <a:gd name="connsiteX8" fmla="*/ 1092416 w 1456554"/>
              <a:gd name="connsiteY8" fmla="*/ 364139 h 1553161"/>
              <a:gd name="connsiteX9" fmla="*/ 1456554 w 1456554"/>
              <a:gd name="connsiteY9" fmla="*/ 0 h 1553161"/>
              <a:gd name="connsiteX10" fmla="*/ 1092416 w 1456554"/>
              <a:gd name="connsiteY10" fmla="*/ 364139 h 1553161"/>
              <a:gd name="connsiteX11" fmla="*/ 1092416 w 1456554"/>
              <a:gd name="connsiteY11" fmla="*/ 1542234 h 1553161"/>
              <a:gd name="connsiteX12" fmla="*/ 635880 w 1456554"/>
              <a:gd name="connsiteY12" fmla="*/ 873220 h 1553161"/>
              <a:gd name="connsiteX0" fmla="*/ 0 w 1456554"/>
              <a:gd name="connsiteY0" fmla="*/ 364139 h 1561596"/>
              <a:gd name="connsiteX1" fmla="*/ 1092416 w 1456554"/>
              <a:gd name="connsiteY1" fmla="*/ 364139 h 1561596"/>
              <a:gd name="connsiteX2" fmla="*/ 1092416 w 1456554"/>
              <a:gd name="connsiteY2" fmla="*/ 1542234 h 1561596"/>
              <a:gd name="connsiteX3" fmla="*/ 0 w 1456554"/>
              <a:gd name="connsiteY3" fmla="*/ 1542234 h 1561596"/>
              <a:gd name="connsiteX4" fmla="*/ 0 w 1456554"/>
              <a:gd name="connsiteY4" fmla="*/ 364139 h 1561596"/>
              <a:gd name="connsiteX0" fmla="*/ 1092416 w 1456554"/>
              <a:gd name="connsiteY0" fmla="*/ 364139 h 1561596"/>
              <a:gd name="connsiteX1" fmla="*/ 1456554 w 1456554"/>
              <a:gd name="connsiteY1" fmla="*/ 0 h 1561596"/>
              <a:gd name="connsiteX2" fmla="*/ 1456554 w 1456554"/>
              <a:gd name="connsiteY2" fmla="*/ 1178096 h 1561596"/>
              <a:gd name="connsiteX3" fmla="*/ 1092416 w 1456554"/>
              <a:gd name="connsiteY3" fmla="*/ 1542234 h 1561596"/>
              <a:gd name="connsiteX4" fmla="*/ 1092416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092416 w 1456554"/>
              <a:gd name="connsiteY3" fmla="*/ 364139 h 1561596"/>
              <a:gd name="connsiteX4" fmla="*/ 0 w 1456554"/>
              <a:gd name="connsiteY4" fmla="*/ 364139 h 1561596"/>
              <a:gd name="connsiteX0" fmla="*/ 0 w 1456554"/>
              <a:gd name="connsiteY0" fmla="*/ 364139 h 1561596"/>
              <a:gd name="connsiteX1" fmla="*/ 364139 w 1456554"/>
              <a:gd name="connsiteY1" fmla="*/ 0 h 1561596"/>
              <a:gd name="connsiteX2" fmla="*/ 1456554 w 1456554"/>
              <a:gd name="connsiteY2" fmla="*/ 0 h 1561596"/>
              <a:gd name="connsiteX3" fmla="*/ 1456554 w 1456554"/>
              <a:gd name="connsiteY3" fmla="*/ 1178096 h 1561596"/>
              <a:gd name="connsiteX4" fmla="*/ 1092416 w 1456554"/>
              <a:gd name="connsiteY4" fmla="*/ 1542234 h 1561596"/>
              <a:gd name="connsiteX5" fmla="*/ 0 w 1456554"/>
              <a:gd name="connsiteY5" fmla="*/ 1542234 h 1561596"/>
              <a:gd name="connsiteX6" fmla="*/ 0 w 1456554"/>
              <a:gd name="connsiteY6" fmla="*/ 364139 h 1561596"/>
              <a:gd name="connsiteX7" fmla="*/ 0 w 1456554"/>
              <a:gd name="connsiteY7" fmla="*/ 364139 h 1561596"/>
              <a:gd name="connsiteX8" fmla="*/ 1092416 w 1456554"/>
              <a:gd name="connsiteY8" fmla="*/ 364139 h 1561596"/>
              <a:gd name="connsiteX9" fmla="*/ 1456554 w 1456554"/>
              <a:gd name="connsiteY9" fmla="*/ 0 h 1561596"/>
              <a:gd name="connsiteX10" fmla="*/ 1092416 w 1456554"/>
              <a:gd name="connsiteY10" fmla="*/ 364139 h 1561596"/>
              <a:gd name="connsiteX11" fmla="*/ 1092416 w 1456554"/>
              <a:gd name="connsiteY11" fmla="*/ 1542234 h 1561596"/>
              <a:gd name="connsiteX12" fmla="*/ 635880 w 1456554"/>
              <a:gd name="connsiteY12" fmla="*/ 873220 h 1561596"/>
              <a:gd name="connsiteX0" fmla="*/ 0 w 1456554"/>
              <a:gd name="connsiteY0" fmla="*/ 364139 h 1551645"/>
              <a:gd name="connsiteX1" fmla="*/ 1092416 w 1456554"/>
              <a:gd name="connsiteY1" fmla="*/ 364139 h 1551645"/>
              <a:gd name="connsiteX2" fmla="*/ 1092416 w 1456554"/>
              <a:gd name="connsiteY2" fmla="*/ 1542234 h 1551645"/>
              <a:gd name="connsiteX3" fmla="*/ 0 w 1456554"/>
              <a:gd name="connsiteY3" fmla="*/ 1542234 h 1551645"/>
              <a:gd name="connsiteX4" fmla="*/ 0 w 1456554"/>
              <a:gd name="connsiteY4" fmla="*/ 364139 h 1551645"/>
              <a:gd name="connsiteX0" fmla="*/ 1092416 w 1456554"/>
              <a:gd name="connsiteY0" fmla="*/ 364139 h 1551645"/>
              <a:gd name="connsiteX1" fmla="*/ 1456554 w 1456554"/>
              <a:gd name="connsiteY1" fmla="*/ 0 h 1551645"/>
              <a:gd name="connsiteX2" fmla="*/ 1456554 w 1456554"/>
              <a:gd name="connsiteY2" fmla="*/ 1178096 h 1551645"/>
              <a:gd name="connsiteX3" fmla="*/ 1092416 w 1456554"/>
              <a:gd name="connsiteY3" fmla="*/ 1542234 h 1551645"/>
              <a:gd name="connsiteX4" fmla="*/ 1092416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092416 w 1456554"/>
              <a:gd name="connsiteY3" fmla="*/ 364139 h 1551645"/>
              <a:gd name="connsiteX4" fmla="*/ 0 w 1456554"/>
              <a:gd name="connsiteY4" fmla="*/ 364139 h 1551645"/>
              <a:gd name="connsiteX0" fmla="*/ 0 w 1456554"/>
              <a:gd name="connsiteY0" fmla="*/ 364139 h 1551645"/>
              <a:gd name="connsiteX1" fmla="*/ 364139 w 1456554"/>
              <a:gd name="connsiteY1" fmla="*/ 0 h 1551645"/>
              <a:gd name="connsiteX2" fmla="*/ 1456554 w 1456554"/>
              <a:gd name="connsiteY2" fmla="*/ 0 h 1551645"/>
              <a:gd name="connsiteX3" fmla="*/ 1456554 w 1456554"/>
              <a:gd name="connsiteY3" fmla="*/ 1178096 h 1551645"/>
              <a:gd name="connsiteX4" fmla="*/ 1092416 w 1456554"/>
              <a:gd name="connsiteY4" fmla="*/ 1542234 h 1551645"/>
              <a:gd name="connsiteX5" fmla="*/ 0 w 1456554"/>
              <a:gd name="connsiteY5" fmla="*/ 1542234 h 1551645"/>
              <a:gd name="connsiteX6" fmla="*/ 0 w 1456554"/>
              <a:gd name="connsiteY6" fmla="*/ 364139 h 1551645"/>
              <a:gd name="connsiteX7" fmla="*/ 0 w 1456554"/>
              <a:gd name="connsiteY7" fmla="*/ 364139 h 1551645"/>
              <a:gd name="connsiteX8" fmla="*/ 1092416 w 1456554"/>
              <a:gd name="connsiteY8" fmla="*/ 364139 h 1551645"/>
              <a:gd name="connsiteX9" fmla="*/ 1456554 w 1456554"/>
              <a:gd name="connsiteY9" fmla="*/ 0 h 1551645"/>
              <a:gd name="connsiteX10" fmla="*/ 1092416 w 1456554"/>
              <a:gd name="connsiteY10" fmla="*/ 364139 h 1551645"/>
              <a:gd name="connsiteX11" fmla="*/ 1092416 w 1456554"/>
              <a:gd name="connsiteY11" fmla="*/ 1542234 h 1551645"/>
              <a:gd name="connsiteX12" fmla="*/ 635880 w 1456554"/>
              <a:gd name="connsiteY12" fmla="*/ 873220 h 1551645"/>
              <a:gd name="connsiteX0" fmla="*/ 0 w 1456554"/>
              <a:gd name="connsiteY0" fmla="*/ 364139 h 1554258"/>
              <a:gd name="connsiteX1" fmla="*/ 1092416 w 1456554"/>
              <a:gd name="connsiteY1" fmla="*/ 364139 h 1554258"/>
              <a:gd name="connsiteX2" fmla="*/ 1092416 w 1456554"/>
              <a:gd name="connsiteY2" fmla="*/ 1542234 h 1554258"/>
              <a:gd name="connsiteX3" fmla="*/ 0 w 1456554"/>
              <a:gd name="connsiteY3" fmla="*/ 1542234 h 1554258"/>
              <a:gd name="connsiteX4" fmla="*/ 0 w 1456554"/>
              <a:gd name="connsiteY4" fmla="*/ 364139 h 1554258"/>
              <a:gd name="connsiteX0" fmla="*/ 1092416 w 1456554"/>
              <a:gd name="connsiteY0" fmla="*/ 364139 h 1554258"/>
              <a:gd name="connsiteX1" fmla="*/ 1456554 w 1456554"/>
              <a:gd name="connsiteY1" fmla="*/ 0 h 1554258"/>
              <a:gd name="connsiteX2" fmla="*/ 1456554 w 1456554"/>
              <a:gd name="connsiteY2" fmla="*/ 1178096 h 1554258"/>
              <a:gd name="connsiteX3" fmla="*/ 1092416 w 1456554"/>
              <a:gd name="connsiteY3" fmla="*/ 1542234 h 1554258"/>
              <a:gd name="connsiteX4" fmla="*/ 1092416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092416 w 1456554"/>
              <a:gd name="connsiteY3" fmla="*/ 364139 h 1554258"/>
              <a:gd name="connsiteX4" fmla="*/ 0 w 1456554"/>
              <a:gd name="connsiteY4" fmla="*/ 364139 h 1554258"/>
              <a:gd name="connsiteX0" fmla="*/ 0 w 1456554"/>
              <a:gd name="connsiteY0" fmla="*/ 364139 h 1554258"/>
              <a:gd name="connsiteX1" fmla="*/ 364139 w 1456554"/>
              <a:gd name="connsiteY1" fmla="*/ 0 h 1554258"/>
              <a:gd name="connsiteX2" fmla="*/ 1456554 w 1456554"/>
              <a:gd name="connsiteY2" fmla="*/ 0 h 1554258"/>
              <a:gd name="connsiteX3" fmla="*/ 1456554 w 1456554"/>
              <a:gd name="connsiteY3" fmla="*/ 1178096 h 1554258"/>
              <a:gd name="connsiteX4" fmla="*/ 1092416 w 1456554"/>
              <a:gd name="connsiteY4" fmla="*/ 1542234 h 1554258"/>
              <a:gd name="connsiteX5" fmla="*/ 0 w 1456554"/>
              <a:gd name="connsiteY5" fmla="*/ 1542234 h 1554258"/>
              <a:gd name="connsiteX6" fmla="*/ 0 w 1456554"/>
              <a:gd name="connsiteY6" fmla="*/ 364139 h 1554258"/>
              <a:gd name="connsiteX7" fmla="*/ 0 w 1456554"/>
              <a:gd name="connsiteY7" fmla="*/ 364139 h 1554258"/>
              <a:gd name="connsiteX8" fmla="*/ 1092416 w 1456554"/>
              <a:gd name="connsiteY8" fmla="*/ 364139 h 1554258"/>
              <a:gd name="connsiteX9" fmla="*/ 1456554 w 1456554"/>
              <a:gd name="connsiteY9" fmla="*/ 0 h 1554258"/>
              <a:gd name="connsiteX10" fmla="*/ 1092416 w 1456554"/>
              <a:gd name="connsiteY10" fmla="*/ 364139 h 1554258"/>
              <a:gd name="connsiteX11" fmla="*/ 1092416 w 1456554"/>
              <a:gd name="connsiteY11" fmla="*/ 1542234 h 1554258"/>
              <a:gd name="connsiteX12" fmla="*/ 436002 w 1456554"/>
              <a:gd name="connsiteY12" fmla="*/ 1056789 h 1554258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0" fmla="*/ 0 w 1456554"/>
              <a:gd name="connsiteY0" fmla="*/ 364139 h 1542234"/>
              <a:gd name="connsiteX1" fmla="*/ 1092416 w 1456554"/>
              <a:gd name="connsiteY1" fmla="*/ 364139 h 1542234"/>
              <a:gd name="connsiteX2" fmla="*/ 1092416 w 1456554"/>
              <a:gd name="connsiteY2" fmla="*/ 1542234 h 1542234"/>
              <a:gd name="connsiteX3" fmla="*/ 0 w 1456554"/>
              <a:gd name="connsiteY3" fmla="*/ 1542234 h 1542234"/>
              <a:gd name="connsiteX4" fmla="*/ 0 w 1456554"/>
              <a:gd name="connsiteY4" fmla="*/ 364139 h 1542234"/>
              <a:gd name="connsiteX0" fmla="*/ 1092416 w 1456554"/>
              <a:gd name="connsiteY0" fmla="*/ 364139 h 1542234"/>
              <a:gd name="connsiteX1" fmla="*/ 1456554 w 1456554"/>
              <a:gd name="connsiteY1" fmla="*/ 0 h 1542234"/>
              <a:gd name="connsiteX2" fmla="*/ 1456554 w 1456554"/>
              <a:gd name="connsiteY2" fmla="*/ 1178096 h 1542234"/>
              <a:gd name="connsiteX3" fmla="*/ 1092416 w 1456554"/>
              <a:gd name="connsiteY3" fmla="*/ 1542234 h 1542234"/>
              <a:gd name="connsiteX4" fmla="*/ 1092416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092416 w 1456554"/>
              <a:gd name="connsiteY3" fmla="*/ 364139 h 1542234"/>
              <a:gd name="connsiteX4" fmla="*/ 0 w 1456554"/>
              <a:gd name="connsiteY4" fmla="*/ 364139 h 1542234"/>
              <a:gd name="connsiteX0" fmla="*/ 0 w 1456554"/>
              <a:gd name="connsiteY0" fmla="*/ 364139 h 1542234"/>
              <a:gd name="connsiteX1" fmla="*/ 364139 w 1456554"/>
              <a:gd name="connsiteY1" fmla="*/ 0 h 1542234"/>
              <a:gd name="connsiteX2" fmla="*/ 1456554 w 1456554"/>
              <a:gd name="connsiteY2" fmla="*/ 0 h 1542234"/>
              <a:gd name="connsiteX3" fmla="*/ 1456554 w 1456554"/>
              <a:gd name="connsiteY3" fmla="*/ 1178096 h 1542234"/>
              <a:gd name="connsiteX4" fmla="*/ 1092416 w 1456554"/>
              <a:gd name="connsiteY4" fmla="*/ 1542234 h 1542234"/>
              <a:gd name="connsiteX5" fmla="*/ 0 w 1456554"/>
              <a:gd name="connsiteY5" fmla="*/ 1542234 h 1542234"/>
              <a:gd name="connsiteX6" fmla="*/ 0 w 1456554"/>
              <a:gd name="connsiteY6" fmla="*/ 364139 h 1542234"/>
              <a:gd name="connsiteX7" fmla="*/ 0 w 1456554"/>
              <a:gd name="connsiteY7" fmla="*/ 364139 h 1542234"/>
              <a:gd name="connsiteX8" fmla="*/ 1092416 w 1456554"/>
              <a:gd name="connsiteY8" fmla="*/ 364139 h 1542234"/>
              <a:gd name="connsiteX9" fmla="*/ 1456554 w 1456554"/>
              <a:gd name="connsiteY9" fmla="*/ 0 h 1542234"/>
              <a:gd name="connsiteX10" fmla="*/ 1092416 w 1456554"/>
              <a:gd name="connsiteY10" fmla="*/ 364139 h 1542234"/>
              <a:gd name="connsiteX11" fmla="*/ 1092416 w 1456554"/>
              <a:gd name="connsiteY11" fmla="*/ 1542234 h 1542234"/>
              <a:gd name="connsiteX12" fmla="*/ 0 w 1456554"/>
              <a:gd name="connsiteY12" fmla="*/ 364139 h 1542234"/>
              <a:gd name="connsiteX0" fmla="*/ 0 w 4273861"/>
              <a:gd name="connsiteY0" fmla="*/ 1183047 h 2361142"/>
              <a:gd name="connsiteX1" fmla="*/ 1092416 w 4273861"/>
              <a:gd name="connsiteY1" fmla="*/ 1183047 h 2361142"/>
              <a:gd name="connsiteX2" fmla="*/ 1092416 w 4273861"/>
              <a:gd name="connsiteY2" fmla="*/ 2361142 h 2361142"/>
              <a:gd name="connsiteX3" fmla="*/ 0 w 4273861"/>
              <a:gd name="connsiteY3" fmla="*/ 2361142 h 2361142"/>
              <a:gd name="connsiteX4" fmla="*/ 0 w 4273861"/>
              <a:gd name="connsiteY4" fmla="*/ 1183047 h 2361142"/>
              <a:gd name="connsiteX0" fmla="*/ 1092416 w 4273861"/>
              <a:gd name="connsiteY0" fmla="*/ 1183047 h 2361142"/>
              <a:gd name="connsiteX1" fmla="*/ 1456554 w 4273861"/>
              <a:gd name="connsiteY1" fmla="*/ 818908 h 2361142"/>
              <a:gd name="connsiteX2" fmla="*/ 1456554 w 4273861"/>
              <a:gd name="connsiteY2" fmla="*/ 1997004 h 2361142"/>
              <a:gd name="connsiteX3" fmla="*/ 1092416 w 4273861"/>
              <a:gd name="connsiteY3" fmla="*/ 2361142 h 2361142"/>
              <a:gd name="connsiteX4" fmla="*/ 1092416 w 4273861"/>
              <a:gd name="connsiteY4" fmla="*/ 1183047 h 2361142"/>
              <a:gd name="connsiteX0" fmla="*/ 0 w 4273861"/>
              <a:gd name="connsiteY0" fmla="*/ 1183047 h 2361142"/>
              <a:gd name="connsiteX1" fmla="*/ 364139 w 4273861"/>
              <a:gd name="connsiteY1" fmla="*/ 818908 h 2361142"/>
              <a:gd name="connsiteX2" fmla="*/ 1456554 w 4273861"/>
              <a:gd name="connsiteY2" fmla="*/ 818908 h 2361142"/>
              <a:gd name="connsiteX3" fmla="*/ 1092416 w 4273861"/>
              <a:gd name="connsiteY3" fmla="*/ 1183047 h 2361142"/>
              <a:gd name="connsiteX4" fmla="*/ 0 w 4273861"/>
              <a:gd name="connsiteY4" fmla="*/ 1183047 h 2361142"/>
              <a:gd name="connsiteX0" fmla="*/ 0 w 4273861"/>
              <a:gd name="connsiteY0" fmla="*/ 1183047 h 2361142"/>
              <a:gd name="connsiteX1" fmla="*/ 364139 w 4273861"/>
              <a:gd name="connsiteY1" fmla="*/ 818908 h 2361142"/>
              <a:gd name="connsiteX2" fmla="*/ 1456554 w 4273861"/>
              <a:gd name="connsiteY2" fmla="*/ 818908 h 2361142"/>
              <a:gd name="connsiteX3" fmla="*/ 1456554 w 4273861"/>
              <a:gd name="connsiteY3" fmla="*/ 1997004 h 2361142"/>
              <a:gd name="connsiteX4" fmla="*/ 1092416 w 4273861"/>
              <a:gd name="connsiteY4" fmla="*/ 2361142 h 2361142"/>
              <a:gd name="connsiteX5" fmla="*/ 0 w 4273861"/>
              <a:gd name="connsiteY5" fmla="*/ 2361142 h 2361142"/>
              <a:gd name="connsiteX6" fmla="*/ 0 w 4273861"/>
              <a:gd name="connsiteY6" fmla="*/ 1183047 h 2361142"/>
              <a:gd name="connsiteX7" fmla="*/ 0 w 4273861"/>
              <a:gd name="connsiteY7" fmla="*/ 1183047 h 2361142"/>
              <a:gd name="connsiteX8" fmla="*/ 1092416 w 4273861"/>
              <a:gd name="connsiteY8" fmla="*/ 1183047 h 2361142"/>
              <a:gd name="connsiteX9" fmla="*/ 1456554 w 4273861"/>
              <a:gd name="connsiteY9" fmla="*/ 818908 h 2361142"/>
              <a:gd name="connsiteX10" fmla="*/ 1092416 w 4273861"/>
              <a:gd name="connsiteY10" fmla="*/ 1183047 h 2361142"/>
              <a:gd name="connsiteX11" fmla="*/ 1092416 w 4273861"/>
              <a:gd name="connsiteY11" fmla="*/ 2361142 h 2361142"/>
              <a:gd name="connsiteX12" fmla="*/ 4265710 w 4273861"/>
              <a:gd name="connsiteY12" fmla="*/ 0 h 2361142"/>
              <a:gd name="connsiteX13" fmla="*/ 0 w 4273861"/>
              <a:gd name="connsiteY13" fmla="*/ 1183047 h 2361142"/>
              <a:gd name="connsiteX14" fmla="*/ 1092416 w 4273861"/>
              <a:gd name="connsiteY14" fmla="*/ 1183047 h 23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73861" h="2361142" stroke="0" extrusionOk="0">
                <a:moveTo>
                  <a:pt x="0" y="1183047"/>
                </a:moveTo>
                <a:lnTo>
                  <a:pt x="1092416" y="1183047"/>
                </a:lnTo>
                <a:lnTo>
                  <a:pt x="1092416" y="2361142"/>
                </a:lnTo>
                <a:lnTo>
                  <a:pt x="0" y="2361142"/>
                </a:lnTo>
                <a:lnTo>
                  <a:pt x="0" y="1183047"/>
                </a:lnTo>
                <a:close/>
              </a:path>
              <a:path w="4273861" h="2361142" fill="darkenLess" stroke="0" extrusionOk="0">
                <a:moveTo>
                  <a:pt x="1092416" y="1183047"/>
                </a:moveTo>
                <a:lnTo>
                  <a:pt x="1456554" y="818908"/>
                </a:lnTo>
                <a:lnTo>
                  <a:pt x="1456554" y="1997004"/>
                </a:lnTo>
                <a:lnTo>
                  <a:pt x="1092416" y="2361142"/>
                </a:lnTo>
                <a:lnTo>
                  <a:pt x="1092416" y="1183047"/>
                </a:lnTo>
                <a:close/>
              </a:path>
              <a:path w="4273861" h="2361142" fill="lightenLess" stroke="0" extrusionOk="0">
                <a:moveTo>
                  <a:pt x="0" y="1183047"/>
                </a:moveTo>
                <a:lnTo>
                  <a:pt x="364139" y="818908"/>
                </a:lnTo>
                <a:lnTo>
                  <a:pt x="1456554" y="818908"/>
                </a:lnTo>
                <a:lnTo>
                  <a:pt x="1092416" y="1183047"/>
                </a:lnTo>
                <a:lnTo>
                  <a:pt x="0" y="1183047"/>
                </a:lnTo>
                <a:close/>
              </a:path>
              <a:path w="4273861" h="2361142" fill="none" extrusionOk="0">
                <a:moveTo>
                  <a:pt x="0" y="1183047"/>
                </a:moveTo>
                <a:lnTo>
                  <a:pt x="364139" y="818908"/>
                </a:lnTo>
                <a:lnTo>
                  <a:pt x="1456554" y="818908"/>
                </a:lnTo>
                <a:lnTo>
                  <a:pt x="1456554" y="1997004"/>
                </a:lnTo>
                <a:lnTo>
                  <a:pt x="1092416" y="2361142"/>
                </a:lnTo>
                <a:lnTo>
                  <a:pt x="0" y="2361142"/>
                </a:lnTo>
                <a:lnTo>
                  <a:pt x="0" y="1183047"/>
                </a:lnTo>
                <a:close/>
                <a:moveTo>
                  <a:pt x="0" y="1183047"/>
                </a:moveTo>
                <a:lnTo>
                  <a:pt x="1092416" y="1183047"/>
                </a:lnTo>
                <a:lnTo>
                  <a:pt x="1456554" y="818908"/>
                </a:lnTo>
                <a:moveTo>
                  <a:pt x="1092416" y="1183047"/>
                </a:moveTo>
                <a:lnTo>
                  <a:pt x="1092416" y="2361142"/>
                </a:lnTo>
                <a:cubicBezTo>
                  <a:pt x="891679" y="2154104"/>
                  <a:pt x="4466447" y="207038"/>
                  <a:pt x="4265710" y="0"/>
                </a:cubicBezTo>
                <a:lnTo>
                  <a:pt x="0" y="1183047"/>
                </a:lnTo>
                <a:lnTo>
                  <a:pt x="1092416" y="11830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D70FA9-BED4-4156-99B7-98060CB4A2A3}"/>
              </a:ext>
            </a:extLst>
          </p:cNvPr>
          <p:cNvSpPr txBox="1"/>
          <p:nvPr/>
        </p:nvSpPr>
        <p:spPr>
          <a:xfrm>
            <a:off x="8641348" y="1584969"/>
            <a:ext cx="165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Q(s, a1)</a:t>
            </a:r>
          </a:p>
          <a:p>
            <a:r>
              <a:rPr lang="en-US" sz="1200" dirty="0"/>
              <a:t>Q(s, a2)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F3DF81-51F8-422D-9EC3-282B41168711}"/>
              </a:ext>
            </a:extLst>
          </p:cNvPr>
          <p:cNvSpPr/>
          <p:nvPr/>
        </p:nvSpPr>
        <p:spPr>
          <a:xfrm>
            <a:off x="1472774" y="5063126"/>
            <a:ext cx="2322601" cy="31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Replay Buffer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7DD1EF-A202-4881-99C0-8AF500665198}"/>
              </a:ext>
            </a:extLst>
          </p:cNvPr>
          <p:cNvSpPr/>
          <p:nvPr/>
        </p:nvSpPr>
        <p:spPr>
          <a:xfrm>
            <a:off x="6427282" y="5063126"/>
            <a:ext cx="2677942" cy="31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72A728-86B4-4045-8B47-F15687A83FFA}"/>
              </a:ext>
            </a:extLst>
          </p:cNvPr>
          <p:cNvCxnSpPr>
            <a:cxnSpLocks/>
          </p:cNvCxnSpPr>
          <p:nvPr/>
        </p:nvCxnSpPr>
        <p:spPr>
          <a:xfrm>
            <a:off x="9811952" y="2398899"/>
            <a:ext cx="82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358C69-3CBD-4C61-BEB6-81B0B87EE83F}"/>
              </a:ext>
            </a:extLst>
          </p:cNvPr>
          <p:cNvCxnSpPr>
            <a:cxnSpLocks/>
          </p:cNvCxnSpPr>
          <p:nvPr/>
        </p:nvCxnSpPr>
        <p:spPr>
          <a:xfrm flipH="1">
            <a:off x="10637520" y="2407403"/>
            <a:ext cx="20320" cy="286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D5EA20-78B2-4817-BAD5-115C421FD119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9105224" y="5222779"/>
            <a:ext cx="153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04DB11-5250-4C9E-A847-7F654CF8EC44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3795375" y="5222779"/>
            <a:ext cx="263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237567-DCA7-4C46-9590-C6585C971E1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634075" y="4445210"/>
            <a:ext cx="0" cy="6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7C657EBD-7DC1-4E08-B2FC-3A369E1156D1}"/>
              </a:ext>
            </a:extLst>
          </p:cNvPr>
          <p:cNvSpPr/>
          <p:nvPr/>
        </p:nvSpPr>
        <p:spPr>
          <a:xfrm rot="16200000">
            <a:off x="2962113" y="2900256"/>
            <a:ext cx="246582" cy="83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027544E-4E33-41E5-A0BE-17925908B551}"/>
              </a:ext>
            </a:extLst>
          </p:cNvPr>
          <p:cNvSpPr/>
          <p:nvPr/>
        </p:nvSpPr>
        <p:spPr>
          <a:xfrm rot="16200000">
            <a:off x="4477746" y="2900256"/>
            <a:ext cx="246582" cy="83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BE14C592-2DB9-4E1A-AC4A-5F8DAED8F8AD}"/>
              </a:ext>
            </a:extLst>
          </p:cNvPr>
          <p:cNvSpPr/>
          <p:nvPr/>
        </p:nvSpPr>
        <p:spPr>
          <a:xfrm rot="16200000">
            <a:off x="5724465" y="2900255"/>
            <a:ext cx="246582" cy="83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C1432E4C-73B2-4CAF-8F68-CB8677759AB7}"/>
              </a:ext>
            </a:extLst>
          </p:cNvPr>
          <p:cNvSpPr/>
          <p:nvPr/>
        </p:nvSpPr>
        <p:spPr>
          <a:xfrm rot="16200000">
            <a:off x="6926875" y="2942510"/>
            <a:ext cx="246582" cy="83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67AE74-A1AB-4241-8FCE-A89A310826AE}"/>
              </a:ext>
            </a:extLst>
          </p:cNvPr>
          <p:cNvSpPr/>
          <p:nvPr/>
        </p:nvSpPr>
        <p:spPr>
          <a:xfrm>
            <a:off x="8610852" y="1234097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 Values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16C907-B091-46B6-8457-410FFEB3455A}"/>
              </a:ext>
            </a:extLst>
          </p:cNvPr>
          <p:cNvSpPr/>
          <p:nvPr/>
        </p:nvSpPr>
        <p:spPr>
          <a:xfrm>
            <a:off x="10037650" y="2063128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D891B0-46BE-49D1-AF2B-77229B0BCCFB}"/>
              </a:ext>
            </a:extLst>
          </p:cNvPr>
          <p:cNvSpPr/>
          <p:nvPr/>
        </p:nvSpPr>
        <p:spPr>
          <a:xfrm>
            <a:off x="4518333" y="4719249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Observed State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6953F92-E5B4-4A1C-8F8B-CB6F27C685FA}"/>
              </a:ext>
            </a:extLst>
          </p:cNvPr>
          <p:cNvSpPr txBox="1"/>
          <p:nvPr/>
        </p:nvSpPr>
        <p:spPr>
          <a:xfrm>
            <a:off x="3551150" y="1146243"/>
            <a:ext cx="8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eLu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2E48F2-9B5C-4184-B943-F84CB3233CB5}"/>
              </a:ext>
            </a:extLst>
          </p:cNvPr>
          <p:cNvSpPr txBox="1"/>
          <p:nvPr/>
        </p:nvSpPr>
        <p:spPr>
          <a:xfrm>
            <a:off x="4981883" y="1146243"/>
            <a:ext cx="8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eLu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4893B-2E73-4DA1-81F1-F11AB4BD87BA}"/>
              </a:ext>
            </a:extLst>
          </p:cNvPr>
          <p:cNvSpPr txBox="1"/>
          <p:nvPr/>
        </p:nvSpPr>
        <p:spPr>
          <a:xfrm>
            <a:off x="6200576" y="1146243"/>
            <a:ext cx="8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eLu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1B4CE3-8F10-4D11-8BDE-B4B843BBF872}"/>
              </a:ext>
            </a:extLst>
          </p:cNvPr>
          <p:cNvCxnSpPr>
            <a:cxnSpLocks/>
          </p:cNvCxnSpPr>
          <p:nvPr/>
        </p:nvCxnSpPr>
        <p:spPr>
          <a:xfrm>
            <a:off x="7602046" y="1397108"/>
            <a:ext cx="1008806" cy="6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38383D-BEE3-4567-82F1-33F3E8FDDF16}"/>
              </a:ext>
            </a:extLst>
          </p:cNvPr>
          <p:cNvCxnSpPr>
            <a:cxnSpLocks/>
          </p:cNvCxnSpPr>
          <p:nvPr/>
        </p:nvCxnSpPr>
        <p:spPr>
          <a:xfrm flipV="1">
            <a:off x="7602046" y="2551560"/>
            <a:ext cx="1008806" cy="64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4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chang</dc:creator>
  <cp:lastModifiedBy>calvin chang</cp:lastModifiedBy>
  <cp:revision>19</cp:revision>
  <dcterms:created xsi:type="dcterms:W3CDTF">2020-06-05T23:59:27Z</dcterms:created>
  <dcterms:modified xsi:type="dcterms:W3CDTF">2020-06-06T06:56:41Z</dcterms:modified>
</cp:coreProperties>
</file>