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55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8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7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94CA-2105-431D-9A87-66FD306F786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32FB-F103-4B5C-8B13-2803DEF2A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764705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Wait / Patrol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[ Target Scan ]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7282" y="1738347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Follow Target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555344" y="1389842"/>
            <a:ext cx="252028" cy="21602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1720" y="1352931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Target found</a:t>
            </a:r>
            <a:endParaRPr lang="ko-KR" altLang="en-US" sz="1100" b="1" dirty="0"/>
          </a:p>
        </p:txBody>
      </p:sp>
      <p:pic>
        <p:nvPicPr>
          <p:cNvPr id="1026" name="Picture 2" descr="C:\Users\humi2\Download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93" y="1388463"/>
            <a:ext cx="216528" cy="1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1555344" y="2348880"/>
            <a:ext cx="252028" cy="21602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humi2\Download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93" y="2347501"/>
            <a:ext cx="216528" cy="1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230329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Attack Ready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54591" y="2708920"/>
            <a:ext cx="204520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Think Attack Pattern &amp; </a:t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en-US" altLang="ko-KR" sz="1050" dirty="0" smtClean="0">
                <a:solidFill>
                  <a:schemeClr val="tx1"/>
                </a:solidFill>
              </a:rPr>
              <a:t>Before Attack Pattern Check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2951270" y="2748835"/>
            <a:ext cx="252028" cy="397143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91881" y="2151000"/>
            <a:ext cx="1440160" cy="106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 smtClean="0">
                <a:solidFill>
                  <a:schemeClr val="tx1"/>
                </a:solidFill>
              </a:rPr>
              <a:t>Attack Pattern 1</a:t>
            </a:r>
          </a:p>
          <a:p>
            <a:pPr marL="228600" indent="-228600" algn="ctr">
              <a:buAutoNum type="arabicPeriod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2.</a:t>
            </a:r>
            <a:r>
              <a:rPr lang="en-US" altLang="ko-KR" sz="1050" dirty="0" smtClean="0">
                <a:solidFill>
                  <a:schemeClr val="tx1"/>
                </a:solidFill>
              </a:rPr>
              <a:t> Attack Pattern 2</a:t>
            </a: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3. </a:t>
            </a:r>
            <a:r>
              <a:rPr lang="en-US" altLang="ko-KR" sz="1050" dirty="0" smtClean="0">
                <a:solidFill>
                  <a:schemeClr val="tx1"/>
                </a:solidFill>
              </a:rPr>
              <a:t>Attack Pattern 3</a:t>
            </a: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085947" y="1539775"/>
            <a:ext cx="252028" cy="397143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humi2\Download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12" y="1663412"/>
            <a:ext cx="216528" cy="1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95039" y="1619205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Select </a:t>
            </a:r>
            <a:r>
              <a:rPr lang="en-US" altLang="ko-KR" sz="1100" b="1" dirty="0" err="1" smtClean="0"/>
              <a:t>Comeplet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3491881" y="908720"/>
            <a:ext cx="1440160" cy="431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 smtClean="0">
                <a:solidFill>
                  <a:schemeClr val="tx1"/>
                </a:solidFill>
              </a:rPr>
              <a:t>Attack Pattern 1</a:t>
            </a:r>
          </a:p>
        </p:txBody>
      </p:sp>
    </p:spTree>
    <p:extLst>
      <p:ext uri="{BB962C8B-B14F-4D97-AF65-F5344CB8AC3E}">
        <p14:creationId xmlns:p14="http://schemas.microsoft.com/office/powerpoint/2010/main" val="385141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DONGEUN LEE</dc:creator>
  <cp:lastModifiedBy>DONGEUN LEE</cp:lastModifiedBy>
  <cp:revision>2</cp:revision>
  <dcterms:created xsi:type="dcterms:W3CDTF">2023-11-21T02:29:49Z</dcterms:created>
  <dcterms:modified xsi:type="dcterms:W3CDTF">2023-11-21T02:40:38Z</dcterms:modified>
</cp:coreProperties>
</file>