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18X3+byEmb91vA2YdHcNrfcnE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5f14cb7d6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315f14cb7d6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5f14cb7d6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315f14cb7d6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5f14cb7d6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315f14cb7d6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5f14cb7d6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315f14cb7d6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5f14cb7d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15f14cb7d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5f14cb7d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315f14cb7d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5f14cb7d6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315f14cb7d6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5f14cb7d6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315f14cb7d6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5f14cb7d6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315f14cb7d6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5f14cb7d6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315f14cb7d6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5f14cb7d6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315f14cb7d6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4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1" type="ftr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24" name="Google Shape;24;p24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" type="body"/>
          </p:nvPr>
        </p:nvSpPr>
        <p:spPr>
          <a:xfrm rot="5400000">
            <a:off x="4284620" y="-982580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2" name="Google Shape;92;p33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/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" type="body"/>
          </p:nvPr>
        </p:nvSpPr>
        <p:spPr>
          <a:xfrm rot="5400000">
            <a:off x="2714741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9" name="Google Shape;99;p34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1" name="Google Shape;31;p25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6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8" name="Google Shape;38;p26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2" type="body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46" name="Google Shape;46;p27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/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" type="body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8"/>
          <p:cNvSpPr txBox="1"/>
          <p:nvPr>
            <p:ph idx="2" type="body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3" type="body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4" type="body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56" name="Google Shape;56;p28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62" name="Google Shape;62;p29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/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" type="body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2" type="body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74" name="Google Shape;74;p31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2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32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215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2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32"/>
          <p:cNvSpPr txBox="1"/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32"/>
          <p:cNvSpPr txBox="1"/>
          <p:nvPr>
            <p:ph idx="1" type="body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2"/>
          <p:cNvSpPr txBox="1"/>
          <p:nvPr>
            <p:ph idx="10" type="dt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1" type="ftr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2" type="sldNum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85" name="Google Shape;85;p32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3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3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BEFF8">
                  <a:alpha val="0"/>
                </a:srgbClr>
              </a:gs>
              <a:gs pos="100000">
                <a:srgbClr val="DBEFF8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23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3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rilliant.org/wiki/randomized-algorithms-overview/#definitions-of-a-randomized-algorithm" TargetMode="External"/><Relationship Id="rId4" Type="http://schemas.openxmlformats.org/officeDocument/2006/relationships/hyperlink" Target="https://medium.com/@pranav.galande19/randomized-algorithms-9f01f5eede3a" TargetMode="External"/><Relationship Id="rId5" Type="http://schemas.openxmlformats.org/officeDocument/2006/relationships/hyperlink" Target="https://medium.com/@aditya.patil20/randomized-algorithms-a11fe076b8d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212785" y="941654"/>
            <a:ext cx="11766430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400"/>
              <a:t>Randomized Algorithms</a:t>
            </a:r>
            <a:endParaRPr sz="6400"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777464" y="4046158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Most. Kaniz Fatema Isha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Md Mehrab Hossain Opi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3728204" y="215768"/>
            <a:ext cx="5062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2202: Algorithm Analysis and Design Laboratory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5f14cb7d6_0_94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Monte Carlo algorithm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4" name="Google Shape;184;g315f14cb7d6_0_94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function approximatePi(numPoints):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 countInsideCircle = 0  // Counter for points inside the circle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 for i = 1 to numPoints do: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     x = random(0, 1)  // Generate a random x-coordinate between 0 and 1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     y = random(0, 1)  // Generate a random y-coordinate between 0 and 1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     // Check if the point (x, y) lies inside the unit circle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     if (x * x + y * y) &lt;= 1 then: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         countInsideCircle = countInsideCircle + 1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 // The ratio of points inside the circle to total points approximates pi/4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 piApproximation = (countInsideCircle / numPoints) * 4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 return piApproximation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/>
          </a:p>
        </p:txBody>
      </p:sp>
      <p:sp>
        <p:nvSpPr>
          <p:cNvPr id="185" name="Google Shape;185;g315f14cb7d6_0_94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186" name="Google Shape;186;g315f14cb7d6_0_94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87" name="Google Shape;187;g315f14cb7d6_0_94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5f14cb7d6_0_104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Monte Carlo algorithm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3" name="Google Shape;193;g315f14cb7d6_0_104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194" name="Google Shape;194;g315f14cb7d6_0_104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95" name="Google Shape;195;g315f14cb7d6_0_104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g315f14cb7d6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0550" y="928858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5f14cb7d6_0_113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Monte Carlo algorithm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2" name="Google Shape;202;g315f14cb7d6_0_113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algorithm has a complexity of O(n).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other methods to solve this problem are: 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Leibniz Formula (Deterministic Series)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Archimedes’ Method (Geometric Approach)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Gauss-Legendre Algorithm (Quadratic Convergence)</a:t>
            </a:r>
            <a:endParaRPr/>
          </a:p>
        </p:txBody>
      </p:sp>
      <p:sp>
        <p:nvSpPr>
          <p:cNvPr id="203" name="Google Shape;203;g315f14cb7d6_0_113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204" name="Google Shape;204;g315f14cb7d6_0_113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05" name="Google Shape;205;g315f14cb7d6_0_113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5f14cb7d6_0_126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Applications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1" name="Google Shape;211;g315f14cb7d6_0_126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algorithm has a complexity of O(n).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Cryptography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Load Balancing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Frievalds’ Algorithm for Matrix Product Checking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Randomized Minimum Cut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Primality Testing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Parallel and distributed computing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String matching and pattern searching</a:t>
            </a:r>
            <a:endParaRPr/>
          </a:p>
        </p:txBody>
      </p:sp>
      <p:sp>
        <p:nvSpPr>
          <p:cNvPr id="212" name="Google Shape;212;g315f14cb7d6_0_126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213" name="Google Shape;213;g315f14cb7d6_0_126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14" name="Google Shape;214;g315f14cb7d6_0_126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1130270" y="823136"/>
            <a:ext cx="9922741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https://brilliant.org/wiki/randomized-algorithms-overview/#definitions-of-a-randomized-algorithm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https://medium.com/@pranav.galande19/randomized-algorithms-9f01f5eede3a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https://medium.com/@aditya.patil20/randomized-algorithms-a11fe076b8d9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222" name="Google Shape;222;p22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Imagine a factory producing thousands of light bulbs  per day. For quality check, checking every single item produced would be prohibitively time-consuming and costly.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Or, you are conducting a survey on each and every student in every university in Bangladesh.How do you manage to interview such large number of students?</a:t>
            </a:r>
            <a:endParaRPr/>
          </a:p>
        </p:txBody>
      </p:sp>
      <p:sp>
        <p:nvSpPr>
          <p:cNvPr id="113" name="Google Shape;113;p2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114" name="Google Shape;114;p2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5f14cb7d6_0_2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Randomized Algorithms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g315f14cb7d6_0_2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 algorithm that uses random numbers to decide what to do next anywhere in its logic is called Randomized Algorithm. 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uses uniform random bits which is also called as pseudo random number as an input to guides its behavior. 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kind of algorithm could help speed up a brute force process by randomly sampling the input in order to obtain a solution that may not be totally optimal, but will be good enough for the specified purposes.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Randomized algorithms are used when presented with a time or memory constraint, and an average case solution is an acceptable output.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2" name="Google Shape;122;g315f14cb7d6_0_2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123" name="Google Shape;123;g315f14cb7d6_0_2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24" name="Google Shape;124;g315f14cb7d6_0_2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5f14cb7d6_0_21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Randomized Algorithms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g315f14cb7d6_0_21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Randomly Select Items:</a:t>
            </a:r>
            <a:r>
              <a:rPr lang="en-US"/>
              <a:t> Use a randomized algorithm to select a certain number of items from the production line each day. This could be done by selecting items at random intervals or picking random samples from different production batches.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Inspect the Selected Items</a:t>
            </a:r>
            <a:r>
              <a:rPr lang="en-US"/>
              <a:t>: Perform a thorough quality inspection on the selected items to ensure they meet the desired standards.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Determine Overall Quality</a:t>
            </a:r>
            <a:r>
              <a:rPr lang="en-US"/>
              <a:t>: Use the results from the random sample to estimate the overall quality and defect rate of the entire day's production.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Take Action</a:t>
            </a:r>
            <a:r>
              <a:rPr lang="en-US"/>
              <a:t>: If a significant number of defects are found in the sample, the factory can take corrective measures, such as adjusting machinery or changing processes to improve quality.</a:t>
            </a:r>
            <a:endParaRPr/>
          </a:p>
        </p:txBody>
      </p:sp>
      <p:sp>
        <p:nvSpPr>
          <p:cNvPr id="131" name="Google Shape;131;g315f14cb7d6_0_21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132" name="Google Shape;132;g315f14cb7d6_0_21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33" name="Google Shape;133;g315f14cb7d6_0_21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5f14cb7d6_0_32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Randomized Algorithms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9" name="Google Shape;139;g315f14cb7d6_0_32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Randomized algorithms are usually designed in one of two common forms: 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Las Vegas algorithm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Monte Carlo algorithm.</a:t>
            </a:r>
            <a:endParaRPr/>
          </a:p>
        </p:txBody>
      </p:sp>
      <p:sp>
        <p:nvSpPr>
          <p:cNvPr id="140" name="Google Shape;140;g315f14cb7d6_0_32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141" name="Google Shape;141;g315f14cb7d6_0_32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42" name="Google Shape;142;g315f14cb7d6_0_32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5f14cb7d6_0_41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Las Vegas algorithm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g315f14cb7d6_0_41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These algorithms always shows correct or optimum result.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Time complexity of these algorithms is based on a random value and time complexity is evaluated as expected value. 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Randomized quick sort is an example of this algorithm.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9" name="Google Shape;149;g315f14cb7d6_0_41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150" name="Google Shape;150;g315f14cb7d6_0_41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51" name="Google Shape;151;g315f14cb7d6_0_41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5f14cb7d6_0_54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Las Vegas algorithm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7" name="Google Shape;157;g315f14cb7d6_0_54"/>
          <p:cNvSpPr txBox="1"/>
          <p:nvPr>
            <p:ph idx="1" type="body"/>
          </p:nvPr>
        </p:nvSpPr>
        <p:spPr>
          <a:xfrm>
            <a:off x="1130273" y="823124"/>
            <a:ext cx="6714900" cy="49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partition-left(arr[], low, high)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pivot = arr[high]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i = low // place for swapping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for j := low to high – 1 do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   if arr[j] &lt;= pivot then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      swap arr[i] with arr[j]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      i = i + 1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swap arr[i] with arr[high]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return i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partition-right(arr[], low, high)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r = Random Number from low to high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Swap arr[r] and arr[high]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return partition-left(arr, low, high)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quicksort(arr[], low, high)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if low &lt; high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   p = partition-right(arr, low, high)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/>
              <a:t>      quicksort(arr, low , p-1)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16129"/>
              <a:buNone/>
            </a:pPr>
            <a:r>
              <a:rPr lang="en-US"/>
              <a:t>      quicksort(arr, p+1, high)</a:t>
            </a:r>
            <a:endParaRPr/>
          </a:p>
        </p:txBody>
      </p:sp>
      <p:sp>
        <p:nvSpPr>
          <p:cNvPr id="158" name="Google Shape;158;g315f14cb7d6_0_54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159" name="Google Shape;159;g315f14cb7d6_0_54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60" name="Google Shape;160;g315f14cb7d6_0_54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5f14cb7d6_0_66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Las Vegas algorithm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6" name="Google Shape;166;g315f14cb7d6_0_66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the best and average cases, the pivot divides the array into two approximately equal halves.The complexity is : O(nlog⁡n)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worst-case occurs when the pivot is always the smallest or largest element, leading to highly unbalanced partitions. This yields a complexity of O(n</a:t>
            </a:r>
            <a:r>
              <a:rPr baseline="30000" lang="en-US" sz="2100"/>
              <a:t>2</a:t>
            </a:r>
            <a:r>
              <a:rPr lang="en-US"/>
              <a:t>)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Randomly selecting the pivot significantly reduces the chance of repeatedly choosing poor pivots.</a:t>
            </a:r>
            <a:endParaRPr/>
          </a:p>
        </p:txBody>
      </p:sp>
      <p:sp>
        <p:nvSpPr>
          <p:cNvPr id="167" name="Google Shape;167;g315f14cb7d6_0_66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168" name="Google Shape;168;g315f14cb7d6_0_66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69" name="Google Shape;169;g315f14cb7d6_0_66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5f14cb7d6_0_81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Monte Carlo algorithm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" name="Google Shape;175;g315f14cb7d6_0_81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algorithm is used to solve problems that might be deterministic in principle but are difficult or infeasible to solve directly. 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core idea is to use randomness to approximate a solution, particularly for complex mathematical or physical systems.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algorithm shows correct or optimum result with some probability.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 example of Monte Carlo algorithm is in the solution to approximating pi, π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6" name="Google Shape;176;g315f14cb7d6_0_81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177" name="Google Shape;177;g315f14cb7d6_0_81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78" name="Google Shape;178;g315f14cb7d6_0_81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2023-12-20T06:09:06Z</dcterms:created>
  <dc:creator>Md Mehrab Hossain Opi</dc:creator>
</cp:coreProperties>
</file>