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58" r:id="rId10"/>
    <p:sldId id="259" r:id="rId11"/>
    <p:sldId id="264" r:id="rId12"/>
    <p:sldId id="274" r:id="rId13"/>
    <p:sldId id="277" r:id="rId14"/>
    <p:sldId id="278" r:id="rId15"/>
    <p:sldId id="280" r:id="rId16"/>
    <p:sldId id="282" r:id="rId17"/>
    <p:sldId id="281" r:id="rId18"/>
    <p:sldId id="279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AFC7-55AA-B121-DE3E-6CD6C4D0E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E1347-2BDC-253B-5A49-64691B221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DFE9B-7DDB-A06B-CFD1-2BFA5644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7FF-5FDF-43B4-A353-A7D4015232B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81019-F4CF-F4E2-3341-603C4A1B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A6294-DAE2-01E0-A3DE-D4D77C2A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64AB-9B8D-41CB-8ECB-E9C369AF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9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359E-215E-0770-200D-4D608534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FE4BB-60C3-9D14-A9C5-AA7B23E1A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8A110-0FB0-AD5D-28A7-6FBAF99D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7FF-5FDF-43B4-A353-A7D4015232B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7D793-B1E6-875C-6276-786AF50E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B3A89-E2B5-2608-144F-06DC0579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64AB-9B8D-41CB-8ECB-E9C369AF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4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30485-6D09-B39B-ED6B-2175ADABD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D888B-478D-AB74-D40E-458E8EEEE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E3641-7A81-ADC1-98D8-FDFCD9E5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7FF-5FDF-43B4-A353-A7D4015232B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FA328-1E15-78A4-DD21-90648549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A5C53-5B78-1164-0106-E4E58D1C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64AB-9B8D-41CB-8ECB-E9C369AF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1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60CD-FCAE-6121-8EC0-B12EE4148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44E59-CFE7-5508-F639-D4613CBCD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C66DD-BE2F-3FCA-EC44-CDD4CE96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7FF-5FDF-43B4-A353-A7D4015232B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C5E53-C6EF-A8F3-5705-B65033B5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7E27E-B711-6DEF-C195-1C302DBF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64AB-9B8D-41CB-8ECB-E9C369AF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2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D846-B452-5096-CE14-6318354D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182F3-BFC8-5F9E-A705-781020BE3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7C92C-3EB3-4281-69B7-2BE61D8E4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7FF-5FDF-43B4-A353-A7D4015232B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18C7C-D221-7060-F8D6-4A614351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342FB-AC4D-494E-C1D6-C0DD96B1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64AB-9B8D-41CB-8ECB-E9C369AF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5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94F2-DB1D-28C3-2716-57AE2C9A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77BC8-B354-A07A-1B1C-A7BB729FB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4650A-9245-DFBD-3C99-9F5D17E59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6215A-79CA-483B-8CEB-61A1A6BD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7FF-5FDF-43B4-A353-A7D4015232B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8FA46-CD5D-839D-3728-F3D2B72C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AEF89-88D7-19AF-AAA7-1DF1BF70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64AB-9B8D-41CB-8ECB-E9C369AF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1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6BB0-CFF1-EC1D-1578-1CB472A8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A3E8B-5E92-E0B6-6894-F480C6173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13B28-46EF-82BF-6623-197C1E599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3DAC7-54E1-1370-C6F8-7E0584E2D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B95CB-432A-1C70-02A4-194E5EA65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A0A80B-4E46-D097-141D-8A6ADA0D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7FF-5FDF-43B4-A353-A7D4015232B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4C800-50AC-F3BF-818F-6297B0BB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B267B-9EF6-0C1B-AFC2-041297A7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64AB-9B8D-41CB-8ECB-E9C369AF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3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1DC2-5FB3-19F5-5044-52565E12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97CEF-0AC6-006B-C215-0EE2D199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7FF-5FDF-43B4-A353-A7D4015232B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32D66-7135-BB56-03B0-1E4D8D24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BE38F-DB3E-89A1-DA0C-D3A3E36C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64AB-9B8D-41CB-8ECB-E9C369AF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32B95-BFE0-1AEC-F852-206990A1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7FF-5FDF-43B4-A353-A7D4015232B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C9303-7EEA-6B01-84DF-C224D029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9D57F-2B46-4948-2884-7404D0F0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64AB-9B8D-41CB-8ECB-E9C369AF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2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3C01-2E34-5875-89A0-5BA52804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C6154-F364-E231-9CC0-67C4B23E2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63239-78C4-5A92-99AF-160153AEC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91640-EF43-4599-DAB7-EC407503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7FF-5FDF-43B4-A353-A7D4015232B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07AED-A620-BC50-7792-1A4DD4D1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B4115-6B6E-E751-715B-4CAF30ED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64AB-9B8D-41CB-8ECB-E9C369AF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54ABD-097E-E529-089C-993035B3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C419B-5A6D-C172-4398-9488B19A5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67E69-BA6D-DADD-A441-0405F161A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6E388-F11A-6433-085B-71FC3F01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7FF-5FDF-43B4-A353-A7D4015232B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72D37-B228-9563-AF6A-1A673B4B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406FA-1185-CFE9-E971-F6DF14DF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64AB-9B8D-41CB-8ECB-E9C369AF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2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16FD1-3F6A-DA3C-BACD-75EAD37A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3E34A-B989-A591-5C54-2F7E3C292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78465-818A-02CF-E350-EEC5B0D63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B97FF-5FDF-43B4-A353-A7D4015232B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21176-215B-B000-69B6-2ABCAA603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55988-DA54-1CBA-A45D-B9F6D7343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564AB-9B8D-41CB-8ECB-E9C369AF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3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0B6732-1435-FD77-E780-6F3812505E7E}"/>
              </a:ext>
            </a:extLst>
          </p:cNvPr>
          <p:cNvSpPr txBox="1"/>
          <p:nvPr/>
        </p:nvSpPr>
        <p:spPr>
          <a:xfrm>
            <a:off x="312939" y="207975"/>
            <a:ext cx="3460072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void BFS(int </a:t>
            </a:r>
            <a:r>
              <a:rPr lang="en-US" sz="1400" dirty="0" err="1"/>
              <a:t>src</a:t>
            </a:r>
            <a:r>
              <a:rPr lang="en-US" sz="1400" dirty="0"/>
              <a:t>, int nodes)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queue&lt;int&gt; q;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q.push</a:t>
            </a:r>
            <a:r>
              <a:rPr lang="en-US" sz="1400" dirty="0"/>
              <a:t>(</a:t>
            </a:r>
            <a:r>
              <a:rPr lang="en-US" sz="1400" dirty="0" err="1"/>
              <a:t>src</a:t>
            </a:r>
            <a:r>
              <a:rPr lang="en-US" sz="1400" dirty="0"/>
              <a:t>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visitedArray</a:t>
            </a:r>
            <a:r>
              <a:rPr lang="en-US" sz="1400" dirty="0"/>
              <a:t>[</a:t>
            </a:r>
            <a:r>
              <a:rPr lang="en-US" sz="1400" dirty="0" err="1"/>
              <a:t>src</a:t>
            </a:r>
            <a:r>
              <a:rPr lang="en-US" sz="1400" dirty="0"/>
              <a:t>] = 1;</a:t>
            </a:r>
          </a:p>
          <a:p>
            <a:endParaRPr lang="en-US" sz="1400" dirty="0"/>
          </a:p>
          <a:p>
            <a:r>
              <a:rPr lang="en-US" sz="1400" dirty="0"/>
              <a:t>    while (!</a:t>
            </a:r>
            <a:r>
              <a:rPr lang="en-US" sz="1400" dirty="0" err="1"/>
              <a:t>q.empty</a:t>
            </a:r>
            <a:r>
              <a:rPr lang="en-US" sz="1400" dirty="0"/>
              <a:t>())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int head = </a:t>
            </a:r>
            <a:r>
              <a:rPr lang="en-US" sz="1400" dirty="0" err="1"/>
              <a:t>q.front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q.pop</a:t>
            </a:r>
            <a:r>
              <a:rPr lang="en-US" sz="1400" dirty="0"/>
              <a:t>();</a:t>
            </a:r>
          </a:p>
          <a:p>
            <a:endParaRPr lang="en-US" sz="1400" dirty="0"/>
          </a:p>
          <a:p>
            <a:r>
              <a:rPr lang="en-US" sz="1400" dirty="0"/>
              <a:t>        cout &lt;&lt; head &lt;&lt; " ";</a:t>
            </a:r>
          </a:p>
          <a:p>
            <a:endParaRPr lang="en-US" sz="1400" dirty="0"/>
          </a:p>
          <a:p>
            <a:r>
              <a:rPr lang="en-US" sz="1400" dirty="0"/>
              <a:t>        for (int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nodes; </a:t>
            </a:r>
            <a:r>
              <a:rPr lang="en-US" sz="1400" dirty="0" err="1"/>
              <a:t>i</a:t>
            </a:r>
            <a:r>
              <a:rPr lang="en-US" sz="1400" dirty="0"/>
              <a:t>++)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if (graph[head][</a:t>
            </a:r>
            <a:r>
              <a:rPr lang="en-US" sz="1400" dirty="0" err="1"/>
              <a:t>i</a:t>
            </a:r>
            <a:r>
              <a:rPr lang="en-US" sz="1400" dirty="0"/>
              <a:t>] &amp;&amp; !</a:t>
            </a:r>
            <a:r>
              <a:rPr lang="en-US" sz="1400" dirty="0" err="1"/>
              <a:t>visitedArray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])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q.push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visitedArray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= 1;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cout &lt;&lt; endl;</a:t>
            </a:r>
          </a:p>
          <a:p>
            <a:r>
              <a:rPr lang="en-US" sz="1400" dirty="0"/>
              <a:t>}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31E077-175E-2CA4-689D-00A04E7F6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550125"/>
              </p:ext>
            </p:extLst>
          </p:nvPr>
        </p:nvGraphicFramePr>
        <p:xfrm>
          <a:off x="5715245" y="1088277"/>
          <a:ext cx="5673820" cy="365760"/>
        </p:xfrm>
        <a:graphic>
          <a:graphicData uri="http://schemas.openxmlformats.org/drawingml/2006/table">
            <a:tbl>
              <a:tblPr firstRow="1" bandRow="1"/>
              <a:tblGrid>
                <a:gridCol w="567382">
                  <a:extLst>
                    <a:ext uri="{9D8B030D-6E8A-4147-A177-3AD203B41FA5}">
                      <a16:colId xmlns:a16="http://schemas.microsoft.com/office/drawing/2014/main" val="4127826331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3991820046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123373325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78079351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4212146821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043032877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3570470491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839077850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99203419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31258098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050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81E667-E03B-9A43-153B-D59A13F4B0F6}"/>
              </a:ext>
            </a:extLst>
          </p:cNvPr>
          <p:cNvSpPr txBox="1"/>
          <p:nvPr/>
        </p:nvSpPr>
        <p:spPr>
          <a:xfrm>
            <a:off x="5552697" y="602022"/>
            <a:ext cx="135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 array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F236AA-7DD5-9C22-69AD-72AB8C94C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86289"/>
              </p:ext>
            </p:extLst>
          </p:nvPr>
        </p:nvGraphicFramePr>
        <p:xfrm>
          <a:off x="5715245" y="1454037"/>
          <a:ext cx="5673820" cy="365760"/>
        </p:xfrm>
        <a:graphic>
          <a:graphicData uri="http://schemas.openxmlformats.org/drawingml/2006/table">
            <a:tbl>
              <a:tblPr firstRow="1" bandRow="1"/>
              <a:tblGrid>
                <a:gridCol w="567382">
                  <a:extLst>
                    <a:ext uri="{9D8B030D-6E8A-4147-A177-3AD203B41FA5}">
                      <a16:colId xmlns:a16="http://schemas.microsoft.com/office/drawing/2014/main" val="4127826331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3991820046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123373325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78079351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4212146821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043032877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3570470491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839077850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99203419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31258098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050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A32A76-7E44-6A8A-420C-A10DB5F07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168709"/>
              </p:ext>
            </p:extLst>
          </p:nvPr>
        </p:nvGraphicFramePr>
        <p:xfrm>
          <a:off x="5715246" y="208092"/>
          <a:ext cx="5673820" cy="370840"/>
        </p:xfrm>
        <a:graphic>
          <a:graphicData uri="http://schemas.openxmlformats.org/drawingml/2006/table">
            <a:tbl>
              <a:tblPr firstRow="1" bandRow="1"/>
              <a:tblGrid>
                <a:gridCol w="567382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5071CB-651D-3151-BF90-B333550125BF}"/>
              </a:ext>
            </a:extLst>
          </p:cNvPr>
          <p:cNvSpPr txBox="1"/>
          <p:nvPr/>
        </p:nvSpPr>
        <p:spPr>
          <a:xfrm>
            <a:off x="4004038" y="3622171"/>
            <a:ext cx="73850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</a:t>
            </a:r>
            <a:r>
              <a:rPr lang="en-US" dirty="0" err="1"/>
              <a:t>q.front</a:t>
            </a:r>
            <a:r>
              <a:rPr lang="en-US" dirty="0"/>
              <a:t>  = 0</a:t>
            </a:r>
          </a:p>
          <a:p>
            <a:r>
              <a:rPr lang="en-US" dirty="0" err="1"/>
              <a:t>q.Pop</a:t>
            </a:r>
            <a:r>
              <a:rPr lang="en-US" dirty="0"/>
              <a:t> ()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highlight>
                  <a:srgbClr val="FFFF00"/>
                </a:highlight>
              </a:rPr>
              <a:t>Cout&lt;&lt;0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I = 0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&lt;5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if( graph[head=0][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=0]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=0]  = !1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)  0=false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ADB494B-6803-06F2-1D97-80761F53A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814779"/>
              </p:ext>
            </p:extLst>
          </p:nvPr>
        </p:nvGraphicFramePr>
        <p:xfrm>
          <a:off x="5631402" y="4227862"/>
          <a:ext cx="4013900" cy="370840"/>
        </p:xfrm>
        <a:graphic>
          <a:graphicData uri="http://schemas.openxmlformats.org/drawingml/2006/table">
            <a:tbl>
              <a:tblPr firstRow="1" bandRow="1"/>
              <a:tblGrid>
                <a:gridCol w="401390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FA24309-6683-ABD1-1AC8-D9706AB1B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628950"/>
              </p:ext>
            </p:extLst>
          </p:nvPr>
        </p:nvGraphicFramePr>
        <p:xfrm>
          <a:off x="8857942" y="2159158"/>
          <a:ext cx="2531123" cy="1729343"/>
        </p:xfrm>
        <a:graphic>
          <a:graphicData uri="http://schemas.openxmlformats.org/drawingml/2006/table">
            <a:tbl>
              <a:tblPr firstRow="1" bandRow="1"/>
              <a:tblGrid>
                <a:gridCol w="361589">
                  <a:extLst>
                    <a:ext uri="{9D8B030D-6E8A-4147-A177-3AD203B41FA5}">
                      <a16:colId xmlns:a16="http://schemas.microsoft.com/office/drawing/2014/main" val="232253487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2778590040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192475084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4082107388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2551860390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3489332574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3164425849"/>
                    </a:ext>
                  </a:extLst>
                </a:gridCol>
              </a:tblGrid>
              <a:tr h="2470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4019983538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FF"/>
                          </a:highlight>
                        </a:rPr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1012642547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318498423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586487324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3507993248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3541612721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50803805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AAE45B2-B641-1F7F-EBD4-D726941A5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943616"/>
              </p:ext>
            </p:extLst>
          </p:nvPr>
        </p:nvGraphicFramePr>
        <p:xfrm>
          <a:off x="6905631" y="5686398"/>
          <a:ext cx="4013900" cy="370840"/>
        </p:xfrm>
        <a:graphic>
          <a:graphicData uri="http://schemas.openxmlformats.org/drawingml/2006/table">
            <a:tbl>
              <a:tblPr firstRow="1" bandRow="1"/>
              <a:tblGrid>
                <a:gridCol w="401390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52062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50718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597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1CA1A-3808-AC03-AC19-6C5A2148C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141248-2858-83CC-5687-0D3BD1275A40}"/>
              </a:ext>
            </a:extLst>
          </p:cNvPr>
          <p:cNvSpPr txBox="1"/>
          <p:nvPr/>
        </p:nvSpPr>
        <p:spPr>
          <a:xfrm>
            <a:off x="3048740" y="-1212218"/>
            <a:ext cx="6094520" cy="906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5</a:t>
            </a:r>
          </a:p>
          <a:p>
            <a:r>
              <a:rPr lang="en-US" sz="1100" dirty="0"/>
              <a:t>6</a:t>
            </a:r>
          </a:p>
          <a:p>
            <a:r>
              <a:rPr lang="en-US" sz="1100" dirty="0"/>
              <a:t>0 1</a:t>
            </a:r>
          </a:p>
          <a:p>
            <a:r>
              <a:rPr lang="en-US" sz="1100" dirty="0"/>
              <a:t>0 2</a:t>
            </a:r>
          </a:p>
          <a:p>
            <a:r>
              <a:rPr lang="en-US" sz="1100" dirty="0"/>
              <a:t>1 2</a:t>
            </a:r>
          </a:p>
          <a:p>
            <a:r>
              <a:rPr lang="en-US" sz="1100" dirty="0"/>
              <a:t>1 3</a:t>
            </a:r>
          </a:p>
          <a:p>
            <a:r>
              <a:rPr lang="en-US" sz="1100" dirty="0"/>
              <a:t>2 4</a:t>
            </a:r>
          </a:p>
          <a:p>
            <a:r>
              <a:rPr lang="en-US" sz="1100" dirty="0"/>
              <a:t>3 4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head 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graph [head][</a:t>
            </a:r>
            <a:r>
              <a:rPr lang="en-US" sz="1100" dirty="0" err="1"/>
              <a:t>i</a:t>
            </a:r>
            <a:r>
              <a:rPr lang="en-US" sz="1100" dirty="0"/>
              <a:t>]0 00 !</a:t>
            </a:r>
            <a:r>
              <a:rPr lang="en-US" sz="1100" dirty="0" err="1"/>
              <a:t>visitedArray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]0</a:t>
            </a:r>
          </a:p>
          <a:p>
            <a:r>
              <a:rPr lang="en-US" sz="1100" dirty="0"/>
              <a:t>graph [head][</a:t>
            </a:r>
            <a:r>
              <a:rPr lang="en-US" sz="1100" dirty="0" err="1"/>
              <a:t>i</a:t>
            </a:r>
            <a:r>
              <a:rPr lang="en-US" sz="1100" dirty="0"/>
              <a:t>]0 11 !</a:t>
            </a:r>
            <a:r>
              <a:rPr lang="en-US" sz="1100" dirty="0" err="1"/>
              <a:t>visitedArray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]1</a:t>
            </a:r>
          </a:p>
          <a:p>
            <a:r>
              <a:rPr lang="en-US" sz="1100" dirty="0" err="1"/>
              <a:t>i</a:t>
            </a:r>
            <a:r>
              <a:rPr lang="en-US" sz="1100" dirty="0"/>
              <a:t> = 1</a:t>
            </a:r>
          </a:p>
          <a:p>
            <a:r>
              <a:rPr lang="en-US" sz="1100" dirty="0"/>
              <a:t>visited</a:t>
            </a:r>
          </a:p>
          <a:p>
            <a:r>
              <a:rPr lang="en-US" sz="1100" dirty="0"/>
              <a:t>graph [head][</a:t>
            </a:r>
            <a:r>
              <a:rPr lang="en-US" sz="1100" dirty="0" err="1"/>
              <a:t>i</a:t>
            </a:r>
            <a:r>
              <a:rPr lang="en-US" sz="1100" dirty="0"/>
              <a:t>]0 21 !</a:t>
            </a:r>
            <a:r>
              <a:rPr lang="en-US" sz="1100" dirty="0" err="1"/>
              <a:t>visitedArray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]1</a:t>
            </a:r>
          </a:p>
          <a:p>
            <a:r>
              <a:rPr lang="en-US" sz="1100" dirty="0" err="1"/>
              <a:t>i</a:t>
            </a:r>
            <a:r>
              <a:rPr lang="en-US" sz="1100" dirty="0"/>
              <a:t> = 2</a:t>
            </a:r>
          </a:p>
          <a:p>
            <a:r>
              <a:rPr lang="en-US" sz="1100" dirty="0"/>
              <a:t>visited</a:t>
            </a:r>
          </a:p>
          <a:p>
            <a:r>
              <a:rPr lang="en-US" sz="1100" dirty="0"/>
              <a:t>graph [head][</a:t>
            </a:r>
            <a:r>
              <a:rPr lang="en-US" sz="1100" dirty="0" err="1"/>
              <a:t>i</a:t>
            </a:r>
            <a:r>
              <a:rPr lang="en-US" sz="1100" dirty="0"/>
              <a:t>]0 30 !</a:t>
            </a:r>
            <a:r>
              <a:rPr lang="en-US" sz="1100" dirty="0" err="1"/>
              <a:t>visitedArray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]1</a:t>
            </a:r>
          </a:p>
          <a:p>
            <a:r>
              <a:rPr lang="en-US" sz="1100" dirty="0"/>
              <a:t>graph [head][</a:t>
            </a:r>
            <a:r>
              <a:rPr lang="en-US" sz="1100" dirty="0" err="1"/>
              <a:t>i</a:t>
            </a:r>
            <a:r>
              <a:rPr lang="en-US" sz="1100" dirty="0"/>
              <a:t>]0 40 !</a:t>
            </a:r>
            <a:r>
              <a:rPr lang="en-US" sz="1100" dirty="0" err="1"/>
              <a:t>visitedArray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]1</a:t>
            </a:r>
          </a:p>
          <a:p>
            <a:r>
              <a:rPr lang="en-US" sz="1100" dirty="0"/>
              <a:t>head 1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graph [head][</a:t>
            </a:r>
            <a:r>
              <a:rPr lang="en-US" sz="1100" dirty="0" err="1"/>
              <a:t>i</a:t>
            </a:r>
            <a:r>
              <a:rPr lang="en-US" sz="1100" dirty="0"/>
              <a:t>]1 01 !</a:t>
            </a:r>
            <a:r>
              <a:rPr lang="en-US" sz="1100" dirty="0" err="1"/>
              <a:t>visitedArray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]0</a:t>
            </a:r>
          </a:p>
          <a:p>
            <a:r>
              <a:rPr lang="en-US" sz="1100" dirty="0"/>
              <a:t>graph [head][</a:t>
            </a:r>
            <a:r>
              <a:rPr lang="en-US" sz="1100" dirty="0" err="1"/>
              <a:t>i</a:t>
            </a:r>
            <a:r>
              <a:rPr lang="en-US" sz="1100" dirty="0"/>
              <a:t>]1 10 !</a:t>
            </a:r>
            <a:r>
              <a:rPr lang="en-US" sz="1100" dirty="0" err="1"/>
              <a:t>visitedArray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]0</a:t>
            </a:r>
          </a:p>
          <a:p>
            <a:r>
              <a:rPr lang="en-US" sz="1100" dirty="0"/>
              <a:t>graph [head][</a:t>
            </a:r>
            <a:r>
              <a:rPr lang="en-US" sz="1100" dirty="0" err="1"/>
              <a:t>i</a:t>
            </a:r>
            <a:r>
              <a:rPr lang="en-US" sz="1100" dirty="0"/>
              <a:t>]1 21 !</a:t>
            </a:r>
            <a:r>
              <a:rPr lang="en-US" sz="1100" dirty="0" err="1"/>
              <a:t>visitedArray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]0</a:t>
            </a:r>
          </a:p>
          <a:p>
            <a:r>
              <a:rPr lang="en-US" sz="1100" dirty="0"/>
              <a:t>graph [head][</a:t>
            </a:r>
            <a:r>
              <a:rPr lang="en-US" sz="1100" dirty="0" err="1"/>
              <a:t>i</a:t>
            </a:r>
            <a:r>
              <a:rPr lang="en-US" sz="1100" dirty="0"/>
              <a:t>]1 31 !</a:t>
            </a:r>
            <a:r>
              <a:rPr lang="en-US" sz="1100" dirty="0" err="1"/>
              <a:t>visitedArray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]1</a:t>
            </a:r>
          </a:p>
          <a:p>
            <a:r>
              <a:rPr lang="en-US" sz="1100" dirty="0" err="1"/>
              <a:t>i</a:t>
            </a:r>
            <a:r>
              <a:rPr lang="en-US" sz="1100" dirty="0"/>
              <a:t> = 3</a:t>
            </a:r>
          </a:p>
          <a:p>
            <a:r>
              <a:rPr lang="en-US" sz="1100" dirty="0"/>
              <a:t>visited</a:t>
            </a:r>
          </a:p>
          <a:p>
            <a:r>
              <a:rPr lang="en-US" sz="1100" dirty="0"/>
              <a:t>graph [head][</a:t>
            </a:r>
            <a:r>
              <a:rPr lang="en-US" sz="1100" dirty="0" err="1"/>
              <a:t>i</a:t>
            </a:r>
            <a:r>
              <a:rPr lang="en-US" sz="1100" dirty="0"/>
              <a:t>]1 40 !</a:t>
            </a:r>
            <a:r>
              <a:rPr lang="en-US" sz="1100" dirty="0" err="1"/>
              <a:t>visitedArray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]1</a:t>
            </a:r>
          </a:p>
          <a:p>
            <a:r>
              <a:rPr lang="en-US" sz="1100" dirty="0"/>
              <a:t>head 2</a:t>
            </a:r>
          </a:p>
          <a:p>
            <a:r>
              <a:rPr lang="en-US" sz="1100" dirty="0"/>
              <a:t>2</a:t>
            </a:r>
          </a:p>
          <a:p>
            <a:r>
              <a:rPr lang="en-US" sz="1100" dirty="0"/>
              <a:t>graph [head][</a:t>
            </a:r>
            <a:r>
              <a:rPr lang="en-US" sz="1100" dirty="0" err="1"/>
              <a:t>i</a:t>
            </a:r>
            <a:r>
              <a:rPr lang="en-US" sz="1100" dirty="0"/>
              <a:t>]2 01 !</a:t>
            </a:r>
            <a:r>
              <a:rPr lang="en-US" sz="1100" dirty="0" err="1"/>
              <a:t>visitedArray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]0</a:t>
            </a:r>
          </a:p>
          <a:p>
            <a:r>
              <a:rPr lang="en-US" sz="1100" dirty="0"/>
              <a:t>graph [head][</a:t>
            </a:r>
            <a:r>
              <a:rPr lang="en-US" sz="1100" dirty="0" err="1"/>
              <a:t>i</a:t>
            </a:r>
            <a:r>
              <a:rPr lang="en-US" sz="1100" dirty="0"/>
              <a:t>]2 11 !</a:t>
            </a:r>
            <a:r>
              <a:rPr lang="en-US" sz="1100" dirty="0" err="1"/>
              <a:t>visitedArray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]0</a:t>
            </a:r>
          </a:p>
          <a:p>
            <a:r>
              <a:rPr lang="en-US" sz="1100" dirty="0"/>
              <a:t>graph [head][</a:t>
            </a:r>
            <a:r>
              <a:rPr lang="en-US" sz="1100" dirty="0" err="1"/>
              <a:t>i</a:t>
            </a:r>
            <a:r>
              <a:rPr lang="en-US" sz="1100" dirty="0"/>
              <a:t>]2 20 !</a:t>
            </a:r>
            <a:r>
              <a:rPr lang="en-US" sz="1100" dirty="0" err="1"/>
              <a:t>visitedArray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]0</a:t>
            </a:r>
          </a:p>
          <a:p>
            <a:r>
              <a:rPr lang="en-US" sz="1100" dirty="0"/>
              <a:t>graph [head][</a:t>
            </a:r>
            <a:r>
              <a:rPr lang="en-US" sz="1100" dirty="0" err="1"/>
              <a:t>i</a:t>
            </a:r>
            <a:r>
              <a:rPr lang="en-US" sz="1100" dirty="0"/>
              <a:t>]2 30 !</a:t>
            </a:r>
            <a:r>
              <a:rPr lang="en-US" sz="1100" dirty="0" err="1"/>
              <a:t>visitedArray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]0</a:t>
            </a:r>
          </a:p>
          <a:p>
            <a:r>
              <a:rPr lang="en-US" sz="1100" dirty="0"/>
              <a:t>graph [head][</a:t>
            </a:r>
            <a:r>
              <a:rPr lang="en-US" sz="1100" dirty="0" err="1"/>
              <a:t>i</a:t>
            </a:r>
            <a:r>
              <a:rPr lang="en-US" sz="1100" dirty="0"/>
              <a:t>]2 41 !</a:t>
            </a:r>
            <a:r>
              <a:rPr lang="en-US" sz="1100" dirty="0" err="1"/>
              <a:t>visitedArray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]1</a:t>
            </a:r>
          </a:p>
          <a:p>
            <a:r>
              <a:rPr lang="en-US" sz="1100" dirty="0" err="1"/>
              <a:t>i</a:t>
            </a:r>
            <a:r>
              <a:rPr lang="en-US" sz="1100" dirty="0"/>
              <a:t> = 4</a:t>
            </a:r>
          </a:p>
          <a:p>
            <a:r>
              <a:rPr lang="en-US" sz="1100" dirty="0"/>
              <a:t>visited</a:t>
            </a:r>
          </a:p>
          <a:p>
            <a:r>
              <a:rPr lang="en-US" sz="1100" dirty="0"/>
              <a:t>head 3</a:t>
            </a:r>
          </a:p>
          <a:p>
            <a:r>
              <a:rPr lang="en-US" sz="1100" dirty="0"/>
              <a:t>3</a:t>
            </a:r>
          </a:p>
          <a:p>
            <a:r>
              <a:rPr lang="en-US" sz="1100" dirty="0"/>
              <a:t>graph [head][</a:t>
            </a:r>
            <a:r>
              <a:rPr lang="en-US" sz="1100" dirty="0" err="1"/>
              <a:t>i</a:t>
            </a:r>
            <a:r>
              <a:rPr lang="en-US" sz="1100" dirty="0"/>
              <a:t>]3 00 !</a:t>
            </a:r>
            <a:r>
              <a:rPr lang="en-US" sz="1100" dirty="0" err="1"/>
              <a:t>visitedArray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]0</a:t>
            </a:r>
          </a:p>
          <a:p>
            <a:r>
              <a:rPr lang="en-US" sz="1100" dirty="0"/>
              <a:t>graph [head][</a:t>
            </a:r>
            <a:r>
              <a:rPr lang="en-US" sz="1100" dirty="0" err="1"/>
              <a:t>i</a:t>
            </a:r>
            <a:r>
              <a:rPr lang="en-US" sz="1100" dirty="0"/>
              <a:t>]3 11 !</a:t>
            </a:r>
            <a:r>
              <a:rPr lang="en-US" sz="1100" dirty="0" err="1"/>
              <a:t>visitedArray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]0</a:t>
            </a:r>
          </a:p>
          <a:p>
            <a:r>
              <a:rPr lang="en-US" sz="1100" dirty="0"/>
              <a:t>graph [head][</a:t>
            </a:r>
            <a:r>
              <a:rPr lang="en-US" sz="1100" dirty="0" err="1"/>
              <a:t>i</a:t>
            </a:r>
            <a:r>
              <a:rPr lang="en-US" sz="1100" dirty="0"/>
              <a:t>]3 20 !</a:t>
            </a:r>
            <a:r>
              <a:rPr lang="en-US" sz="1100" dirty="0" err="1"/>
              <a:t>visitedArray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]0</a:t>
            </a:r>
          </a:p>
          <a:p>
            <a:r>
              <a:rPr lang="en-US" sz="1100" dirty="0"/>
              <a:t>graph [head][</a:t>
            </a:r>
            <a:r>
              <a:rPr lang="en-US" sz="1100" dirty="0" err="1"/>
              <a:t>i</a:t>
            </a:r>
            <a:r>
              <a:rPr lang="en-US" sz="1100" dirty="0"/>
              <a:t>]3 30 !</a:t>
            </a:r>
            <a:r>
              <a:rPr lang="en-US" sz="1100" dirty="0" err="1"/>
              <a:t>visitedArray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]0</a:t>
            </a:r>
          </a:p>
          <a:p>
            <a:r>
              <a:rPr lang="en-US" sz="1100" dirty="0"/>
              <a:t>graph [head][</a:t>
            </a:r>
            <a:r>
              <a:rPr lang="en-US" sz="1100" dirty="0" err="1"/>
              <a:t>i</a:t>
            </a:r>
            <a:r>
              <a:rPr lang="en-US" sz="1100" dirty="0"/>
              <a:t>]3 41 !</a:t>
            </a:r>
            <a:r>
              <a:rPr lang="en-US" sz="1100" dirty="0" err="1"/>
              <a:t>visitedArray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]0</a:t>
            </a:r>
          </a:p>
          <a:p>
            <a:r>
              <a:rPr lang="en-US" sz="1100" dirty="0"/>
              <a:t>head 4</a:t>
            </a:r>
          </a:p>
          <a:p>
            <a:r>
              <a:rPr lang="en-US" sz="1100" dirty="0"/>
              <a:t>4</a:t>
            </a:r>
          </a:p>
          <a:p>
            <a:r>
              <a:rPr lang="en-US" sz="1100" dirty="0"/>
              <a:t>graph [head][</a:t>
            </a:r>
            <a:r>
              <a:rPr lang="en-US" sz="1100" dirty="0" err="1"/>
              <a:t>i</a:t>
            </a:r>
            <a:r>
              <a:rPr lang="en-US" sz="1100" dirty="0"/>
              <a:t>]4 00 !</a:t>
            </a:r>
            <a:r>
              <a:rPr lang="en-US" sz="1100" dirty="0" err="1"/>
              <a:t>visitedArray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]0</a:t>
            </a:r>
          </a:p>
          <a:p>
            <a:r>
              <a:rPr lang="en-US" sz="1100" dirty="0"/>
              <a:t>graph [head][</a:t>
            </a:r>
            <a:r>
              <a:rPr lang="en-US" sz="1100" dirty="0" err="1"/>
              <a:t>i</a:t>
            </a:r>
            <a:r>
              <a:rPr lang="en-US" sz="1100" dirty="0"/>
              <a:t>]4 10 !</a:t>
            </a:r>
            <a:r>
              <a:rPr lang="en-US" sz="1100" dirty="0" err="1"/>
              <a:t>visitedArray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]0</a:t>
            </a:r>
          </a:p>
          <a:p>
            <a:r>
              <a:rPr lang="en-US" sz="1100" dirty="0"/>
              <a:t>graph [head][</a:t>
            </a:r>
            <a:r>
              <a:rPr lang="en-US" sz="1100" dirty="0" err="1"/>
              <a:t>i</a:t>
            </a:r>
            <a:r>
              <a:rPr lang="en-US" sz="1100" dirty="0"/>
              <a:t>]4 21 !</a:t>
            </a:r>
            <a:r>
              <a:rPr lang="en-US" sz="1100" dirty="0" err="1"/>
              <a:t>visitedArray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]0</a:t>
            </a:r>
          </a:p>
          <a:p>
            <a:r>
              <a:rPr lang="en-US" sz="1100" dirty="0"/>
              <a:t>graph [head][</a:t>
            </a:r>
            <a:r>
              <a:rPr lang="en-US" sz="1100" dirty="0" err="1"/>
              <a:t>i</a:t>
            </a:r>
            <a:r>
              <a:rPr lang="en-US" sz="1100" dirty="0"/>
              <a:t>]4 31 !</a:t>
            </a:r>
            <a:r>
              <a:rPr lang="en-US" sz="1100" dirty="0" err="1"/>
              <a:t>visitedArray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]0</a:t>
            </a:r>
          </a:p>
          <a:p>
            <a:r>
              <a:rPr lang="en-US" sz="1100" dirty="0"/>
              <a:t>graph [head][</a:t>
            </a:r>
            <a:r>
              <a:rPr lang="en-US" sz="1100" dirty="0" err="1"/>
              <a:t>i</a:t>
            </a:r>
            <a:r>
              <a:rPr lang="en-US" sz="1100" dirty="0"/>
              <a:t>]4 40 !</a:t>
            </a:r>
            <a:r>
              <a:rPr lang="en-US" sz="1100" dirty="0" err="1"/>
              <a:t>visitedArray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]0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785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FE8F6-6D0E-48ED-56D8-509212B78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0DB1C-84FD-AFE0-27C2-B77DBD93B0A3}"/>
              </a:ext>
            </a:extLst>
          </p:cNvPr>
          <p:cNvSpPr txBox="1"/>
          <p:nvPr/>
        </p:nvSpPr>
        <p:spPr>
          <a:xfrm>
            <a:off x="3047260" y="615064"/>
            <a:ext cx="60945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DFS_with_Stack</a:t>
            </a:r>
            <a:r>
              <a:rPr lang="en-US" dirty="0"/>
              <a:t>(int </a:t>
            </a:r>
            <a:r>
              <a:rPr lang="en-US" dirty="0" err="1"/>
              <a:t>startVertex</a:t>
            </a:r>
            <a:r>
              <a:rPr lang="en-US" dirty="0"/>
              <a:t>, int nodes) {</a:t>
            </a:r>
          </a:p>
          <a:p>
            <a:r>
              <a:rPr lang="en-US" dirty="0"/>
              <a:t>    stack&lt;int&gt; s;</a:t>
            </a:r>
          </a:p>
          <a:p>
            <a:r>
              <a:rPr lang="en-US" dirty="0"/>
              <a:t>    </a:t>
            </a:r>
            <a:r>
              <a:rPr lang="en-US" dirty="0" err="1"/>
              <a:t>s.push</a:t>
            </a:r>
            <a:r>
              <a:rPr lang="en-US" dirty="0"/>
              <a:t>(</a:t>
            </a:r>
            <a:r>
              <a:rPr lang="en-US" dirty="0" err="1"/>
              <a:t>startVertex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visitedArray</a:t>
            </a:r>
            <a:r>
              <a:rPr lang="en-US" dirty="0"/>
              <a:t>[</a:t>
            </a:r>
            <a:r>
              <a:rPr lang="en-US" dirty="0" err="1"/>
              <a:t>startVertex</a:t>
            </a:r>
            <a:r>
              <a:rPr lang="en-US" dirty="0"/>
              <a:t>] = true;</a:t>
            </a:r>
          </a:p>
          <a:p>
            <a:endParaRPr lang="en-US" dirty="0"/>
          </a:p>
          <a:p>
            <a:r>
              <a:rPr lang="en-US" dirty="0"/>
              <a:t>    while (!</a:t>
            </a:r>
            <a:r>
              <a:rPr lang="en-US" dirty="0" err="1"/>
              <a:t>s.empty</a:t>
            </a:r>
            <a:r>
              <a:rPr lang="en-US" dirty="0"/>
              <a:t>()) {</a:t>
            </a:r>
          </a:p>
          <a:p>
            <a:r>
              <a:rPr lang="en-US" dirty="0"/>
              <a:t>        int </a:t>
            </a:r>
            <a:r>
              <a:rPr lang="en-US" dirty="0" err="1"/>
              <a:t>currentVertex</a:t>
            </a:r>
            <a:r>
              <a:rPr lang="en-US" dirty="0"/>
              <a:t> = </a:t>
            </a:r>
            <a:r>
              <a:rPr lang="en-US" dirty="0" err="1"/>
              <a:t>s.top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s.pop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  cout &lt;&lt; </a:t>
            </a:r>
            <a:r>
              <a:rPr lang="en-US" dirty="0" err="1"/>
              <a:t>currentVertex</a:t>
            </a:r>
            <a:r>
              <a:rPr lang="en-US" dirty="0"/>
              <a:t> &lt;&lt; " ";</a:t>
            </a:r>
          </a:p>
          <a:p>
            <a:endParaRPr lang="en-US" dirty="0"/>
          </a:p>
          <a:p>
            <a:r>
              <a:rPr lang="en-US" dirty="0"/>
              <a:t>    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nodes;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    if (graph[</a:t>
            </a:r>
            <a:r>
              <a:rPr lang="en-US" dirty="0" err="1"/>
              <a:t>currentVertex</a:t>
            </a:r>
            <a:r>
              <a:rPr lang="en-US" dirty="0"/>
              <a:t>][</a:t>
            </a:r>
            <a:r>
              <a:rPr lang="en-US" dirty="0" err="1"/>
              <a:t>i</a:t>
            </a:r>
            <a:r>
              <a:rPr lang="en-US" dirty="0"/>
              <a:t>] &amp;&amp; !</a:t>
            </a:r>
            <a:r>
              <a:rPr lang="en-US" dirty="0" err="1"/>
              <a:t>visitedArray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 {</a:t>
            </a:r>
          </a:p>
          <a:p>
            <a:r>
              <a:rPr lang="en-US" dirty="0"/>
              <a:t>                </a:t>
            </a:r>
            <a:r>
              <a:rPr lang="en-US" dirty="0" err="1"/>
              <a:t>visitedArray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true;</a:t>
            </a:r>
          </a:p>
          <a:p>
            <a:r>
              <a:rPr lang="en-US" dirty="0"/>
              <a:t>                </a:t>
            </a:r>
            <a:r>
              <a:rPr lang="en-US" dirty="0" err="1"/>
              <a:t>s.push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cout &lt;&lt; endl;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378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8C3BB-581A-AEA8-07E9-53D9D3AAB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B1C9AE-BF1A-C9CF-E5D9-7A6B13BF14BD}"/>
              </a:ext>
            </a:extLst>
          </p:cNvPr>
          <p:cNvGraphicFramePr>
            <a:graphicFrameLocks noGrp="1"/>
          </p:cNvGraphicFramePr>
          <p:nvPr/>
        </p:nvGraphicFramePr>
        <p:xfrm>
          <a:off x="5715245" y="1088277"/>
          <a:ext cx="5673820" cy="365760"/>
        </p:xfrm>
        <a:graphic>
          <a:graphicData uri="http://schemas.openxmlformats.org/drawingml/2006/table">
            <a:tbl>
              <a:tblPr firstRow="1" bandRow="1"/>
              <a:tblGrid>
                <a:gridCol w="567382">
                  <a:extLst>
                    <a:ext uri="{9D8B030D-6E8A-4147-A177-3AD203B41FA5}">
                      <a16:colId xmlns:a16="http://schemas.microsoft.com/office/drawing/2014/main" val="4127826331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3991820046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123373325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78079351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4212146821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043032877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3570470491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839077850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99203419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31258098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050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DBC0135-D827-EF08-1810-56FC923033CE}"/>
              </a:ext>
            </a:extLst>
          </p:cNvPr>
          <p:cNvSpPr txBox="1"/>
          <p:nvPr/>
        </p:nvSpPr>
        <p:spPr>
          <a:xfrm>
            <a:off x="5552697" y="602022"/>
            <a:ext cx="135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 array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3448BD-3033-E86E-BF13-E9BEA54DF703}"/>
              </a:ext>
            </a:extLst>
          </p:cNvPr>
          <p:cNvGraphicFramePr>
            <a:graphicFrameLocks noGrp="1"/>
          </p:cNvGraphicFramePr>
          <p:nvPr/>
        </p:nvGraphicFramePr>
        <p:xfrm>
          <a:off x="5715245" y="1454037"/>
          <a:ext cx="5673820" cy="365760"/>
        </p:xfrm>
        <a:graphic>
          <a:graphicData uri="http://schemas.openxmlformats.org/drawingml/2006/table">
            <a:tbl>
              <a:tblPr firstRow="1" bandRow="1"/>
              <a:tblGrid>
                <a:gridCol w="567382">
                  <a:extLst>
                    <a:ext uri="{9D8B030D-6E8A-4147-A177-3AD203B41FA5}">
                      <a16:colId xmlns:a16="http://schemas.microsoft.com/office/drawing/2014/main" val="4127826331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3991820046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123373325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78079351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4212146821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043032877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3570470491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839077850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99203419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31258098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0508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11B76B-A198-7CB4-D6CD-C33ABC4AF4EE}"/>
              </a:ext>
            </a:extLst>
          </p:cNvPr>
          <p:cNvGraphicFramePr>
            <a:graphicFrameLocks noGrp="1"/>
          </p:cNvGraphicFramePr>
          <p:nvPr/>
        </p:nvGraphicFramePr>
        <p:xfrm>
          <a:off x="5715246" y="208092"/>
          <a:ext cx="5673820" cy="370840"/>
        </p:xfrm>
        <a:graphic>
          <a:graphicData uri="http://schemas.openxmlformats.org/drawingml/2006/table">
            <a:tbl>
              <a:tblPr firstRow="1" bandRow="1"/>
              <a:tblGrid>
                <a:gridCol w="567382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319E2FA-0E75-B671-0633-607F15C2B255}"/>
              </a:ext>
            </a:extLst>
          </p:cNvPr>
          <p:cNvSpPr txBox="1"/>
          <p:nvPr/>
        </p:nvSpPr>
        <p:spPr>
          <a:xfrm>
            <a:off x="182634" y="335845"/>
            <a:ext cx="755468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</a:t>
            </a:r>
            <a:r>
              <a:rPr lang="en-US" dirty="0" err="1"/>
              <a:t>q.top</a:t>
            </a:r>
            <a:r>
              <a:rPr lang="en-US" dirty="0"/>
              <a:t>  = 0</a:t>
            </a:r>
          </a:p>
          <a:p>
            <a:r>
              <a:rPr lang="en-US" dirty="0" err="1"/>
              <a:t>q.Pop</a:t>
            </a:r>
            <a:r>
              <a:rPr lang="en-US" dirty="0"/>
              <a:t> ()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highlight>
                  <a:srgbClr val="FFFF00"/>
                </a:highlight>
              </a:rPr>
              <a:t>Cout&lt;&lt;0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I = 0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&lt;5</a:t>
            </a:r>
          </a:p>
          <a:p>
            <a:r>
              <a:rPr lang="en-US" dirty="0">
                <a:highlight>
                  <a:srgbClr val="FFFF00"/>
                </a:highlight>
              </a:rPr>
              <a:t>	if( graph[head=0][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=0]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=0]  = !1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 =0=false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 1&lt;5</a:t>
            </a:r>
          </a:p>
          <a:p>
            <a:r>
              <a:rPr lang="en-US" dirty="0">
                <a:highlight>
                  <a:srgbClr val="FFFF00"/>
                </a:highlight>
              </a:rPr>
              <a:t>if( graph[head=0][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=1]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=1]  = !0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)  true</a:t>
            </a:r>
          </a:p>
          <a:p>
            <a:r>
              <a:rPr lang="en-US" dirty="0">
                <a:highlight>
                  <a:srgbClr val="FFFF00"/>
                </a:highlight>
              </a:rPr>
              <a:t>	 </a:t>
            </a:r>
            <a:r>
              <a:rPr lang="en-US" dirty="0" err="1">
                <a:highlight>
                  <a:srgbClr val="FFFF00"/>
                </a:highlight>
              </a:rPr>
              <a:t>q.push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=1)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=1]=1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EDA64F-CB9F-DF9B-C63C-A0281FCEB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563722"/>
              </p:ext>
            </p:extLst>
          </p:nvPr>
        </p:nvGraphicFramePr>
        <p:xfrm>
          <a:off x="1432264" y="781206"/>
          <a:ext cx="4013900" cy="370840"/>
        </p:xfrm>
        <a:graphic>
          <a:graphicData uri="http://schemas.openxmlformats.org/drawingml/2006/table">
            <a:tbl>
              <a:tblPr firstRow="1" bandRow="1"/>
              <a:tblGrid>
                <a:gridCol w="401390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67AAAF-252D-AB06-EF03-DEAC86E9D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2604"/>
              </p:ext>
            </p:extLst>
          </p:nvPr>
        </p:nvGraphicFramePr>
        <p:xfrm>
          <a:off x="8857942" y="2159158"/>
          <a:ext cx="2531123" cy="1729343"/>
        </p:xfrm>
        <a:graphic>
          <a:graphicData uri="http://schemas.openxmlformats.org/drawingml/2006/table">
            <a:tbl>
              <a:tblPr firstRow="1" bandRow="1"/>
              <a:tblGrid>
                <a:gridCol w="361589">
                  <a:extLst>
                    <a:ext uri="{9D8B030D-6E8A-4147-A177-3AD203B41FA5}">
                      <a16:colId xmlns:a16="http://schemas.microsoft.com/office/drawing/2014/main" val="232253487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2778590040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192475084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4082107388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2551860390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3489332574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3164425849"/>
                    </a:ext>
                  </a:extLst>
                </a:gridCol>
              </a:tblGrid>
              <a:tr h="2470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4019983538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FF"/>
                          </a:highlight>
                        </a:rPr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1012642547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318498423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586487324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3507993248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3541612721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50803805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97F44F6-41EE-A43B-6C60-CDD2D1C35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466800"/>
              </p:ext>
            </p:extLst>
          </p:nvPr>
        </p:nvGraphicFramePr>
        <p:xfrm>
          <a:off x="3014831" y="2336679"/>
          <a:ext cx="3601869" cy="365760"/>
        </p:xfrm>
        <a:graphic>
          <a:graphicData uri="http://schemas.openxmlformats.org/drawingml/2006/table">
            <a:tbl>
              <a:tblPr firstRow="1" bandRow="1"/>
              <a:tblGrid>
                <a:gridCol w="360187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05657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14716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278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3BCE472-B99E-F441-79AD-78AB3B1FE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366092"/>
              </p:ext>
            </p:extLst>
          </p:nvPr>
        </p:nvGraphicFramePr>
        <p:xfrm>
          <a:off x="3014831" y="3995181"/>
          <a:ext cx="4013900" cy="370840"/>
        </p:xfrm>
        <a:graphic>
          <a:graphicData uri="http://schemas.openxmlformats.org/drawingml/2006/table">
            <a:tbl>
              <a:tblPr firstRow="1" bandRow="1"/>
              <a:tblGrid>
                <a:gridCol w="401390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52062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50718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74CD8A3-BB72-A4A7-002A-D5A0E4733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8205"/>
              </p:ext>
            </p:extLst>
          </p:nvPr>
        </p:nvGraphicFramePr>
        <p:xfrm>
          <a:off x="3014831" y="4634848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778379-C0C5-6EE9-CFFA-A5A6B4D16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268503"/>
              </p:ext>
            </p:extLst>
          </p:nvPr>
        </p:nvGraphicFramePr>
        <p:xfrm>
          <a:off x="3014831" y="2784087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81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72DFE-DD32-2F83-4141-FE7F5474C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310806-330F-620E-6A61-87895117EBED}"/>
              </a:ext>
            </a:extLst>
          </p:cNvPr>
          <p:cNvSpPr txBox="1"/>
          <p:nvPr/>
        </p:nvSpPr>
        <p:spPr>
          <a:xfrm>
            <a:off x="5552697" y="602022"/>
            <a:ext cx="135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 array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DF42ED-9003-2016-1847-37918B86416A}"/>
              </a:ext>
            </a:extLst>
          </p:cNvPr>
          <p:cNvGraphicFramePr>
            <a:graphicFrameLocks noGrp="1"/>
          </p:cNvGraphicFramePr>
          <p:nvPr/>
        </p:nvGraphicFramePr>
        <p:xfrm>
          <a:off x="5715246" y="208092"/>
          <a:ext cx="5673820" cy="370840"/>
        </p:xfrm>
        <a:graphic>
          <a:graphicData uri="http://schemas.openxmlformats.org/drawingml/2006/table">
            <a:tbl>
              <a:tblPr firstRow="1" bandRow="1"/>
              <a:tblGrid>
                <a:gridCol w="567382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06EA6D-388F-14BD-D175-5543525780F9}"/>
              </a:ext>
            </a:extLst>
          </p:cNvPr>
          <p:cNvSpPr txBox="1"/>
          <p:nvPr/>
        </p:nvSpPr>
        <p:spPr>
          <a:xfrm>
            <a:off x="124496" y="322646"/>
            <a:ext cx="101879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</a:t>
            </a:r>
            <a:r>
              <a:rPr lang="en-US" dirty="0" err="1"/>
              <a:t>q.top</a:t>
            </a:r>
            <a:r>
              <a:rPr lang="en-US" dirty="0"/>
              <a:t>  = 0</a:t>
            </a:r>
          </a:p>
          <a:p>
            <a:r>
              <a:rPr lang="en-US" dirty="0" err="1"/>
              <a:t>q.Pop</a:t>
            </a:r>
            <a:r>
              <a:rPr lang="en-US" dirty="0"/>
              <a:t> ()</a:t>
            </a:r>
          </a:p>
          <a:p>
            <a:r>
              <a:rPr lang="en-US" dirty="0"/>
              <a:t> 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I = 2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&lt;5</a:t>
            </a:r>
          </a:p>
          <a:p>
            <a:r>
              <a:rPr lang="en-US" dirty="0">
                <a:highlight>
                  <a:srgbClr val="FFFF00"/>
                </a:highlight>
              </a:rPr>
              <a:t>	if( graph[head=0][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=2]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=2]  = !0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)  true</a:t>
            </a:r>
          </a:p>
          <a:p>
            <a:r>
              <a:rPr lang="en-US" dirty="0">
                <a:highlight>
                  <a:srgbClr val="FFFF00"/>
                </a:highlight>
              </a:rPr>
              <a:t>	 </a:t>
            </a:r>
            <a:r>
              <a:rPr lang="en-US" dirty="0" err="1">
                <a:highlight>
                  <a:srgbClr val="FFFF00"/>
                </a:highlight>
              </a:rPr>
              <a:t>q.push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=2)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=2]=1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 i&lt;5</a:t>
            </a:r>
          </a:p>
          <a:p>
            <a:r>
              <a:rPr lang="en-US" dirty="0">
                <a:highlight>
                  <a:srgbClr val="FFFF00"/>
                </a:highlight>
              </a:rPr>
              <a:t>if( graph[head=0][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=3] </a:t>
            </a:r>
            <a:r>
              <a:rPr lang="en-US" dirty="0">
                <a:highlight>
                  <a:srgbClr val="00FFFF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=3]  = !</a:t>
            </a:r>
            <a:r>
              <a:rPr lang="en-US" dirty="0">
                <a:highlight>
                  <a:srgbClr val="00FFFF"/>
                </a:highlight>
              </a:rPr>
              <a:t>0 = 1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90FA968-DF25-F7D9-00E7-A362ABFB82F7}"/>
              </a:ext>
            </a:extLst>
          </p:cNvPr>
          <p:cNvGraphicFramePr>
            <a:graphicFrameLocks noGrp="1"/>
          </p:cNvGraphicFramePr>
          <p:nvPr/>
        </p:nvGraphicFramePr>
        <p:xfrm>
          <a:off x="1432264" y="781206"/>
          <a:ext cx="4013900" cy="370840"/>
        </p:xfrm>
        <a:graphic>
          <a:graphicData uri="http://schemas.openxmlformats.org/drawingml/2006/table">
            <a:tbl>
              <a:tblPr firstRow="1" bandRow="1"/>
              <a:tblGrid>
                <a:gridCol w="401390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CF24901-26D2-C227-44CB-D6488065BDA3}"/>
              </a:ext>
            </a:extLst>
          </p:cNvPr>
          <p:cNvGraphicFramePr>
            <a:graphicFrameLocks noGrp="1"/>
          </p:cNvGraphicFramePr>
          <p:nvPr/>
        </p:nvGraphicFramePr>
        <p:xfrm>
          <a:off x="8857942" y="2159158"/>
          <a:ext cx="2531123" cy="1729343"/>
        </p:xfrm>
        <a:graphic>
          <a:graphicData uri="http://schemas.openxmlformats.org/drawingml/2006/table">
            <a:tbl>
              <a:tblPr firstRow="1" bandRow="1"/>
              <a:tblGrid>
                <a:gridCol w="361589">
                  <a:extLst>
                    <a:ext uri="{9D8B030D-6E8A-4147-A177-3AD203B41FA5}">
                      <a16:colId xmlns:a16="http://schemas.microsoft.com/office/drawing/2014/main" val="232253487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2778590040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192475084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4082107388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2551860390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3489332574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3164425849"/>
                    </a:ext>
                  </a:extLst>
                </a:gridCol>
              </a:tblGrid>
              <a:tr h="2470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4019983538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FF"/>
                          </a:highlight>
                        </a:rPr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FF"/>
                          </a:highlight>
                        </a:rPr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1012642547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318498423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586487324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3507993248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3541612721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50803805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0D0D786-388F-9203-2F67-6797A5CBA441}"/>
              </a:ext>
            </a:extLst>
          </p:cNvPr>
          <p:cNvGraphicFramePr>
            <a:graphicFrameLocks noGrp="1"/>
          </p:cNvGraphicFramePr>
          <p:nvPr/>
        </p:nvGraphicFramePr>
        <p:xfrm>
          <a:off x="3014831" y="2552383"/>
          <a:ext cx="3601869" cy="365760"/>
        </p:xfrm>
        <a:graphic>
          <a:graphicData uri="http://schemas.openxmlformats.org/drawingml/2006/table">
            <a:tbl>
              <a:tblPr firstRow="1" bandRow="1"/>
              <a:tblGrid>
                <a:gridCol w="360187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05657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14716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2785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4EA5DF0-B3B5-6D4C-9BDF-B284DAAC3FD9}"/>
              </a:ext>
            </a:extLst>
          </p:cNvPr>
          <p:cNvGraphicFramePr>
            <a:graphicFrameLocks noGrp="1"/>
          </p:cNvGraphicFramePr>
          <p:nvPr/>
        </p:nvGraphicFramePr>
        <p:xfrm>
          <a:off x="3014831" y="2885687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3587BF-ECF4-5B27-1D6D-94DF5DB388D4}"/>
              </a:ext>
            </a:extLst>
          </p:cNvPr>
          <p:cNvGraphicFramePr>
            <a:graphicFrameLocks noGrp="1"/>
          </p:cNvGraphicFramePr>
          <p:nvPr/>
        </p:nvGraphicFramePr>
        <p:xfrm>
          <a:off x="7028729" y="876526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C981319-0F00-50B6-24E4-CEB7E26CCF72}"/>
              </a:ext>
            </a:extLst>
          </p:cNvPr>
          <p:cNvGraphicFramePr>
            <a:graphicFrameLocks noGrp="1"/>
          </p:cNvGraphicFramePr>
          <p:nvPr/>
        </p:nvGraphicFramePr>
        <p:xfrm>
          <a:off x="2928603" y="4342340"/>
          <a:ext cx="3601869" cy="365760"/>
        </p:xfrm>
        <a:graphic>
          <a:graphicData uri="http://schemas.openxmlformats.org/drawingml/2006/table">
            <a:tbl>
              <a:tblPr firstRow="1" bandRow="1"/>
              <a:tblGrid>
                <a:gridCol w="360187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05657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14716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2785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FB27FB4-2698-39B2-421D-BD1EDFF76E37}"/>
              </a:ext>
            </a:extLst>
          </p:cNvPr>
          <p:cNvGraphicFramePr>
            <a:graphicFrameLocks noGrp="1"/>
          </p:cNvGraphicFramePr>
          <p:nvPr/>
        </p:nvGraphicFramePr>
        <p:xfrm>
          <a:off x="2928603" y="4713548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4855C1E-82DA-1BA8-B5D7-5E919698326F}"/>
              </a:ext>
            </a:extLst>
          </p:cNvPr>
          <p:cNvSpPr txBox="1"/>
          <p:nvPr/>
        </p:nvSpPr>
        <p:spPr>
          <a:xfrm>
            <a:off x="186882" y="115204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Cout&lt;&lt;0</a:t>
            </a:r>
          </a:p>
        </p:txBody>
      </p:sp>
    </p:spTree>
    <p:extLst>
      <p:ext uri="{BB962C8B-B14F-4D97-AF65-F5344CB8AC3E}">
        <p14:creationId xmlns:p14="http://schemas.microsoft.com/office/powerpoint/2010/main" val="124862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2F8C6-0220-FFBD-0883-096A1E39B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7F9EB-F769-D194-29F0-8D202D35AB90}"/>
              </a:ext>
            </a:extLst>
          </p:cNvPr>
          <p:cNvSpPr txBox="1"/>
          <p:nvPr/>
        </p:nvSpPr>
        <p:spPr>
          <a:xfrm>
            <a:off x="5552697" y="602022"/>
            <a:ext cx="135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 array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7FFD50-6088-B005-ADB2-690F6EEB3B71}"/>
              </a:ext>
            </a:extLst>
          </p:cNvPr>
          <p:cNvGraphicFramePr>
            <a:graphicFrameLocks noGrp="1"/>
          </p:cNvGraphicFramePr>
          <p:nvPr/>
        </p:nvGraphicFramePr>
        <p:xfrm>
          <a:off x="5715246" y="208092"/>
          <a:ext cx="5673820" cy="370840"/>
        </p:xfrm>
        <a:graphic>
          <a:graphicData uri="http://schemas.openxmlformats.org/drawingml/2006/table">
            <a:tbl>
              <a:tblPr firstRow="1" bandRow="1"/>
              <a:tblGrid>
                <a:gridCol w="567382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CEC3599-B716-BC92-0872-3DAEAC707C40}"/>
              </a:ext>
            </a:extLst>
          </p:cNvPr>
          <p:cNvSpPr txBox="1"/>
          <p:nvPr/>
        </p:nvSpPr>
        <p:spPr>
          <a:xfrm>
            <a:off x="124496" y="322646"/>
            <a:ext cx="1018790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</a:t>
            </a:r>
            <a:r>
              <a:rPr lang="en-US" dirty="0" err="1"/>
              <a:t>q.top</a:t>
            </a:r>
            <a:r>
              <a:rPr lang="en-US" dirty="0"/>
              <a:t>  = 0</a:t>
            </a:r>
          </a:p>
          <a:p>
            <a:r>
              <a:rPr lang="en-US" dirty="0" err="1"/>
              <a:t>q.Pop</a:t>
            </a:r>
            <a:r>
              <a:rPr lang="en-US" dirty="0"/>
              <a:t> ()</a:t>
            </a:r>
          </a:p>
          <a:p>
            <a:r>
              <a:rPr lang="en-US" dirty="0"/>
              <a:t> 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I = 4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&lt;5</a:t>
            </a:r>
          </a:p>
          <a:p>
            <a:r>
              <a:rPr lang="en-US" dirty="0">
                <a:highlight>
                  <a:srgbClr val="FFFF00"/>
                </a:highlight>
              </a:rPr>
              <a:t>	if( graph[head=0][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=4]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=4]  = !0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=5 i&lt;5   false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D00AB0F-211B-6DF0-BA31-56801560A7B1}"/>
              </a:ext>
            </a:extLst>
          </p:cNvPr>
          <p:cNvGraphicFramePr>
            <a:graphicFrameLocks noGrp="1"/>
          </p:cNvGraphicFramePr>
          <p:nvPr/>
        </p:nvGraphicFramePr>
        <p:xfrm>
          <a:off x="1432264" y="781206"/>
          <a:ext cx="4013900" cy="370840"/>
        </p:xfrm>
        <a:graphic>
          <a:graphicData uri="http://schemas.openxmlformats.org/drawingml/2006/table">
            <a:tbl>
              <a:tblPr firstRow="1" bandRow="1"/>
              <a:tblGrid>
                <a:gridCol w="401390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C394CD-1BB8-FA57-353C-CF5BC73BFEBB}"/>
              </a:ext>
            </a:extLst>
          </p:cNvPr>
          <p:cNvGraphicFramePr>
            <a:graphicFrameLocks noGrp="1"/>
          </p:cNvGraphicFramePr>
          <p:nvPr/>
        </p:nvGraphicFramePr>
        <p:xfrm>
          <a:off x="8857942" y="2159158"/>
          <a:ext cx="2531123" cy="1729343"/>
        </p:xfrm>
        <a:graphic>
          <a:graphicData uri="http://schemas.openxmlformats.org/drawingml/2006/table">
            <a:tbl>
              <a:tblPr firstRow="1" bandRow="1"/>
              <a:tblGrid>
                <a:gridCol w="361589">
                  <a:extLst>
                    <a:ext uri="{9D8B030D-6E8A-4147-A177-3AD203B41FA5}">
                      <a16:colId xmlns:a16="http://schemas.microsoft.com/office/drawing/2014/main" val="232253487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2778590040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192475084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4082107388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2551860390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3489332574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3164425849"/>
                    </a:ext>
                  </a:extLst>
                </a:gridCol>
              </a:tblGrid>
              <a:tr h="2470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4019983538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FF"/>
                          </a:highlight>
                        </a:rPr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FF"/>
                          </a:highlight>
                        </a:rPr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FF"/>
                          </a:highlight>
                        </a:rPr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1012642547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318498423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586487324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3507993248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3541612721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50803805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B4F17F2-44C1-C762-8A1D-CE6C9442EC30}"/>
              </a:ext>
            </a:extLst>
          </p:cNvPr>
          <p:cNvGraphicFramePr>
            <a:graphicFrameLocks noGrp="1"/>
          </p:cNvGraphicFramePr>
          <p:nvPr/>
        </p:nvGraphicFramePr>
        <p:xfrm>
          <a:off x="3014831" y="2514479"/>
          <a:ext cx="3601869" cy="365760"/>
        </p:xfrm>
        <a:graphic>
          <a:graphicData uri="http://schemas.openxmlformats.org/drawingml/2006/table">
            <a:tbl>
              <a:tblPr firstRow="1" bandRow="1"/>
              <a:tblGrid>
                <a:gridCol w="360187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05657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14716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2785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47E195F-49FD-DBD6-6B94-CF5C7ADCC623}"/>
              </a:ext>
            </a:extLst>
          </p:cNvPr>
          <p:cNvGraphicFramePr>
            <a:graphicFrameLocks noGrp="1"/>
          </p:cNvGraphicFramePr>
          <p:nvPr/>
        </p:nvGraphicFramePr>
        <p:xfrm>
          <a:off x="3014831" y="2885687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2E8B4E-ABB0-3D24-CF0B-000026059131}"/>
              </a:ext>
            </a:extLst>
          </p:cNvPr>
          <p:cNvGraphicFramePr>
            <a:graphicFrameLocks noGrp="1"/>
          </p:cNvGraphicFramePr>
          <p:nvPr/>
        </p:nvGraphicFramePr>
        <p:xfrm>
          <a:off x="7028729" y="876526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BC17FCE-9FDA-FF4D-0424-F918F4557D50}"/>
              </a:ext>
            </a:extLst>
          </p:cNvPr>
          <p:cNvGraphicFramePr>
            <a:graphicFrameLocks noGrp="1"/>
          </p:cNvGraphicFramePr>
          <p:nvPr/>
        </p:nvGraphicFramePr>
        <p:xfrm>
          <a:off x="2928603" y="4713548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7446175-E6BA-9534-731E-47B93460740E}"/>
              </a:ext>
            </a:extLst>
          </p:cNvPr>
          <p:cNvGraphicFramePr>
            <a:graphicFrameLocks noGrp="1"/>
          </p:cNvGraphicFramePr>
          <p:nvPr/>
        </p:nvGraphicFramePr>
        <p:xfrm>
          <a:off x="2928603" y="4183714"/>
          <a:ext cx="3601869" cy="365760"/>
        </p:xfrm>
        <a:graphic>
          <a:graphicData uri="http://schemas.openxmlformats.org/drawingml/2006/table">
            <a:tbl>
              <a:tblPr firstRow="1" bandRow="1"/>
              <a:tblGrid>
                <a:gridCol w="360187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05657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14716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2785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334A32-E223-8ACA-20BE-EF75665388F9}"/>
              </a:ext>
            </a:extLst>
          </p:cNvPr>
          <p:cNvSpPr txBox="1"/>
          <p:nvPr/>
        </p:nvSpPr>
        <p:spPr>
          <a:xfrm>
            <a:off x="142927" y="125700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Cout&lt;&lt;0</a:t>
            </a:r>
          </a:p>
        </p:txBody>
      </p:sp>
    </p:spTree>
    <p:extLst>
      <p:ext uri="{BB962C8B-B14F-4D97-AF65-F5344CB8AC3E}">
        <p14:creationId xmlns:p14="http://schemas.microsoft.com/office/powerpoint/2010/main" val="1491924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58AF3-409A-6EBA-0048-3A98A01D8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7C4FCF-DFBA-56B8-5F90-B2CE7C90D998}"/>
              </a:ext>
            </a:extLst>
          </p:cNvPr>
          <p:cNvSpPr txBox="1"/>
          <p:nvPr/>
        </p:nvSpPr>
        <p:spPr>
          <a:xfrm>
            <a:off x="5552697" y="602022"/>
            <a:ext cx="135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AA276-7068-AF7E-5FBB-3738DB1E0394}"/>
              </a:ext>
            </a:extLst>
          </p:cNvPr>
          <p:cNvSpPr txBox="1"/>
          <p:nvPr/>
        </p:nvSpPr>
        <p:spPr>
          <a:xfrm>
            <a:off x="124497" y="322646"/>
            <a:ext cx="702202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</a:t>
            </a:r>
            <a:r>
              <a:rPr lang="en-US" dirty="0" err="1"/>
              <a:t>q.front</a:t>
            </a:r>
            <a:r>
              <a:rPr lang="en-US" dirty="0"/>
              <a:t>  = 2</a:t>
            </a:r>
          </a:p>
          <a:p>
            <a:r>
              <a:rPr lang="en-US" dirty="0" err="1"/>
              <a:t>q.Pop</a:t>
            </a:r>
            <a:r>
              <a:rPr lang="en-US" dirty="0"/>
              <a:t> ()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highlight>
                  <a:srgbClr val="FFFF00"/>
                </a:highlight>
              </a:rPr>
              <a:t>Cout&lt;&lt;2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I = 0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&lt;5</a:t>
            </a:r>
          </a:p>
          <a:p>
            <a:r>
              <a:rPr lang="en-US" dirty="0">
                <a:highlight>
                  <a:srgbClr val="FFFF00"/>
                </a:highlight>
              </a:rPr>
              <a:t>	if( graph[head=2][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=0]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=0]  = !1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 1&lt;5</a:t>
            </a:r>
          </a:p>
          <a:p>
            <a:r>
              <a:rPr lang="en-US" dirty="0">
                <a:highlight>
                  <a:srgbClr val="FFFF00"/>
                </a:highlight>
              </a:rPr>
              <a:t>if( graph[head=2][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=1]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=1]  = !1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=2 2&lt;5</a:t>
            </a:r>
          </a:p>
          <a:p>
            <a:r>
              <a:rPr lang="en-US" dirty="0">
                <a:highlight>
                  <a:srgbClr val="FFFF00"/>
                </a:highlight>
              </a:rPr>
              <a:t>if( graph[head=2][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=2]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=2]  = !1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 3&lt;5</a:t>
            </a:r>
          </a:p>
          <a:p>
            <a:r>
              <a:rPr lang="en-US" dirty="0">
                <a:highlight>
                  <a:srgbClr val="FFFF00"/>
                </a:highlight>
              </a:rPr>
              <a:t>if( graph[head=2][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=3]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=3]  = !0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)  true</a:t>
            </a:r>
          </a:p>
          <a:p>
            <a:r>
              <a:rPr lang="en-US" dirty="0" err="1">
                <a:highlight>
                  <a:srgbClr val="FFFF00"/>
                </a:highlight>
              </a:rPr>
              <a:t>q.push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=3)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=3]=1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=4 4&lt;5</a:t>
            </a:r>
          </a:p>
          <a:p>
            <a:r>
              <a:rPr lang="en-US" dirty="0">
                <a:highlight>
                  <a:srgbClr val="FFFF00"/>
                </a:highlight>
              </a:rPr>
              <a:t>if( graph[head=2][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=4]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=4]  = !0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)  true</a:t>
            </a:r>
          </a:p>
          <a:p>
            <a:r>
              <a:rPr lang="en-US" dirty="0" err="1">
                <a:highlight>
                  <a:srgbClr val="FFFF00"/>
                </a:highlight>
              </a:rPr>
              <a:t>q.push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=4)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=4]=1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E18867C-CD4C-A99F-71E1-0093D1BEF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392150"/>
              </p:ext>
            </p:extLst>
          </p:nvPr>
        </p:nvGraphicFramePr>
        <p:xfrm>
          <a:off x="1432264" y="781206"/>
          <a:ext cx="4013900" cy="370840"/>
        </p:xfrm>
        <a:graphic>
          <a:graphicData uri="http://schemas.openxmlformats.org/drawingml/2006/table">
            <a:tbl>
              <a:tblPr firstRow="1" bandRow="1"/>
              <a:tblGrid>
                <a:gridCol w="401390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F31AA2-2898-94E0-C3F7-59F12F854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139051"/>
              </p:ext>
            </p:extLst>
          </p:nvPr>
        </p:nvGraphicFramePr>
        <p:xfrm>
          <a:off x="8884576" y="1624312"/>
          <a:ext cx="2158051" cy="1474452"/>
        </p:xfrm>
        <a:graphic>
          <a:graphicData uri="http://schemas.openxmlformats.org/drawingml/2006/table">
            <a:tbl>
              <a:tblPr firstRow="1" bandRow="1"/>
              <a:tblGrid>
                <a:gridCol w="308293">
                  <a:extLst>
                    <a:ext uri="{9D8B030D-6E8A-4147-A177-3AD203B41FA5}">
                      <a16:colId xmlns:a16="http://schemas.microsoft.com/office/drawing/2014/main" val="232253487"/>
                    </a:ext>
                  </a:extLst>
                </a:gridCol>
                <a:gridCol w="308293">
                  <a:extLst>
                    <a:ext uri="{9D8B030D-6E8A-4147-A177-3AD203B41FA5}">
                      <a16:colId xmlns:a16="http://schemas.microsoft.com/office/drawing/2014/main" val="2778590040"/>
                    </a:ext>
                  </a:extLst>
                </a:gridCol>
                <a:gridCol w="308293">
                  <a:extLst>
                    <a:ext uri="{9D8B030D-6E8A-4147-A177-3AD203B41FA5}">
                      <a16:colId xmlns:a16="http://schemas.microsoft.com/office/drawing/2014/main" val="192475084"/>
                    </a:ext>
                  </a:extLst>
                </a:gridCol>
                <a:gridCol w="308293">
                  <a:extLst>
                    <a:ext uri="{9D8B030D-6E8A-4147-A177-3AD203B41FA5}">
                      <a16:colId xmlns:a16="http://schemas.microsoft.com/office/drawing/2014/main" val="4082107388"/>
                    </a:ext>
                  </a:extLst>
                </a:gridCol>
                <a:gridCol w="308293">
                  <a:extLst>
                    <a:ext uri="{9D8B030D-6E8A-4147-A177-3AD203B41FA5}">
                      <a16:colId xmlns:a16="http://schemas.microsoft.com/office/drawing/2014/main" val="2551860390"/>
                    </a:ext>
                  </a:extLst>
                </a:gridCol>
                <a:gridCol w="308293">
                  <a:extLst>
                    <a:ext uri="{9D8B030D-6E8A-4147-A177-3AD203B41FA5}">
                      <a16:colId xmlns:a16="http://schemas.microsoft.com/office/drawing/2014/main" val="3489332574"/>
                    </a:ext>
                  </a:extLst>
                </a:gridCol>
                <a:gridCol w="308293">
                  <a:extLst>
                    <a:ext uri="{9D8B030D-6E8A-4147-A177-3AD203B41FA5}">
                      <a16:colId xmlns:a16="http://schemas.microsoft.com/office/drawing/2014/main" val="3164425849"/>
                    </a:ext>
                  </a:extLst>
                </a:gridCol>
              </a:tblGrid>
              <a:tr h="21063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 marL="52659" marR="52659" marT="26329" marB="26329"/>
                </a:tc>
                <a:extLst>
                  <a:ext uri="{0D108BD9-81ED-4DB2-BD59-A6C34878D82A}">
                    <a16:rowId xmlns:a16="http://schemas.microsoft.com/office/drawing/2014/main" val="4019983538"/>
                  </a:ext>
                </a:extLst>
              </a:tr>
              <a:tr h="21063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FF"/>
                          </a:highlight>
                        </a:rPr>
                        <a:t>0</a:t>
                      </a:r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659" marR="52659" marT="26329" marB="26329"/>
                </a:tc>
                <a:extLst>
                  <a:ext uri="{0D108BD9-81ED-4DB2-BD59-A6C34878D82A}">
                    <a16:rowId xmlns:a16="http://schemas.microsoft.com/office/drawing/2014/main" val="1012642547"/>
                  </a:ext>
                </a:extLst>
              </a:tr>
              <a:tr h="21063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659" marR="52659" marT="26329" marB="26329"/>
                </a:tc>
                <a:extLst>
                  <a:ext uri="{0D108BD9-81ED-4DB2-BD59-A6C34878D82A}">
                    <a16:rowId xmlns:a16="http://schemas.microsoft.com/office/drawing/2014/main" val="2318498423"/>
                  </a:ext>
                </a:extLst>
              </a:tr>
              <a:tr h="21063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659" marR="52659" marT="26329" marB="26329"/>
                </a:tc>
                <a:extLst>
                  <a:ext uri="{0D108BD9-81ED-4DB2-BD59-A6C34878D82A}">
                    <a16:rowId xmlns:a16="http://schemas.microsoft.com/office/drawing/2014/main" val="2586487324"/>
                  </a:ext>
                </a:extLst>
              </a:tr>
              <a:tr h="210636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659" marR="52659" marT="26329" marB="26329"/>
                </a:tc>
                <a:extLst>
                  <a:ext uri="{0D108BD9-81ED-4DB2-BD59-A6C34878D82A}">
                    <a16:rowId xmlns:a16="http://schemas.microsoft.com/office/drawing/2014/main" val="3507993248"/>
                  </a:ext>
                </a:extLst>
              </a:tr>
              <a:tr h="210636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659" marR="52659" marT="26329" marB="26329"/>
                </a:tc>
                <a:extLst>
                  <a:ext uri="{0D108BD9-81ED-4DB2-BD59-A6C34878D82A}">
                    <a16:rowId xmlns:a16="http://schemas.microsoft.com/office/drawing/2014/main" val="3541612721"/>
                  </a:ext>
                </a:extLst>
              </a:tr>
              <a:tr h="210636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659" marR="52659" marT="26329" marB="26329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659" marR="52659" marT="26329" marB="26329"/>
                </a:tc>
                <a:extLst>
                  <a:ext uri="{0D108BD9-81ED-4DB2-BD59-A6C34878D82A}">
                    <a16:rowId xmlns:a16="http://schemas.microsoft.com/office/drawing/2014/main" val="250803805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5B200C-6169-B9CA-CED6-297C5E54D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055169"/>
              </p:ext>
            </p:extLst>
          </p:nvPr>
        </p:nvGraphicFramePr>
        <p:xfrm>
          <a:off x="6096000" y="4085847"/>
          <a:ext cx="4013900" cy="370840"/>
        </p:xfrm>
        <a:graphic>
          <a:graphicData uri="http://schemas.openxmlformats.org/drawingml/2006/table">
            <a:tbl>
              <a:tblPr firstRow="1" bandRow="1"/>
              <a:tblGrid>
                <a:gridCol w="401390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52062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50718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594500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8DBA55-0A58-0E9D-7648-094C637E6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07212"/>
              </p:ext>
            </p:extLst>
          </p:nvPr>
        </p:nvGraphicFramePr>
        <p:xfrm>
          <a:off x="7028729" y="291113"/>
          <a:ext cx="3601869" cy="365760"/>
        </p:xfrm>
        <a:graphic>
          <a:graphicData uri="http://schemas.openxmlformats.org/drawingml/2006/table">
            <a:tbl>
              <a:tblPr firstRow="1" bandRow="1"/>
              <a:tblGrid>
                <a:gridCol w="360187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05657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14716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2785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33A460D-D011-5DFC-FDAF-E6D55E106266}"/>
              </a:ext>
            </a:extLst>
          </p:cNvPr>
          <p:cNvGraphicFramePr>
            <a:graphicFrameLocks noGrp="1"/>
          </p:cNvGraphicFramePr>
          <p:nvPr/>
        </p:nvGraphicFramePr>
        <p:xfrm>
          <a:off x="7028729" y="662321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C138EEB-18AB-E184-3AE2-EF6DF4487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687253"/>
              </p:ext>
            </p:extLst>
          </p:nvPr>
        </p:nvGraphicFramePr>
        <p:xfrm>
          <a:off x="6080813" y="4502347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3E31A7-2274-4E5E-1B4F-C0C56AB74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789953"/>
              </p:ext>
            </p:extLst>
          </p:nvPr>
        </p:nvGraphicFramePr>
        <p:xfrm>
          <a:off x="6016194" y="5395921"/>
          <a:ext cx="4013900" cy="370840"/>
        </p:xfrm>
        <a:graphic>
          <a:graphicData uri="http://schemas.openxmlformats.org/drawingml/2006/table">
            <a:tbl>
              <a:tblPr firstRow="1" bandRow="1"/>
              <a:tblGrid>
                <a:gridCol w="401390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52062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50718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594500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A2795A-2B08-D8C1-D81C-446A969E2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190004"/>
              </p:ext>
            </p:extLst>
          </p:nvPr>
        </p:nvGraphicFramePr>
        <p:xfrm>
          <a:off x="6001007" y="5812421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906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4F7F0-A220-EAFF-C13B-8BB01A3A4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8EE24E-8D9F-0C11-AAA2-65E4D9B3AE26}"/>
              </a:ext>
            </a:extLst>
          </p:cNvPr>
          <p:cNvSpPr txBox="1"/>
          <p:nvPr/>
        </p:nvSpPr>
        <p:spPr>
          <a:xfrm>
            <a:off x="5552697" y="602022"/>
            <a:ext cx="135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E38F06-B569-AF17-2E40-7FAEE628D589}"/>
              </a:ext>
            </a:extLst>
          </p:cNvPr>
          <p:cNvSpPr txBox="1"/>
          <p:nvPr/>
        </p:nvSpPr>
        <p:spPr>
          <a:xfrm>
            <a:off x="124497" y="322646"/>
            <a:ext cx="70220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</a:t>
            </a:r>
            <a:r>
              <a:rPr lang="en-US" dirty="0" err="1"/>
              <a:t>q.front</a:t>
            </a:r>
            <a:r>
              <a:rPr lang="en-US" dirty="0"/>
              <a:t>  = 4</a:t>
            </a:r>
          </a:p>
          <a:p>
            <a:r>
              <a:rPr lang="en-US" dirty="0" err="1"/>
              <a:t>q.Pop</a:t>
            </a:r>
            <a:r>
              <a:rPr lang="en-US" dirty="0"/>
              <a:t> ()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highlight>
                  <a:srgbClr val="FFFF00"/>
                </a:highlight>
              </a:rPr>
              <a:t>Cout&lt;&lt;4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I = 0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&lt;5</a:t>
            </a:r>
          </a:p>
          <a:p>
            <a:r>
              <a:rPr lang="en-US" dirty="0">
                <a:highlight>
                  <a:srgbClr val="FFFF00"/>
                </a:highlight>
              </a:rPr>
              <a:t>	if( graph[head=4][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=0]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=0]  = !1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 1&lt;5</a:t>
            </a:r>
          </a:p>
          <a:p>
            <a:r>
              <a:rPr lang="en-US" dirty="0">
                <a:highlight>
                  <a:srgbClr val="FFFF00"/>
                </a:highlight>
              </a:rPr>
              <a:t>	if( graph[head=4][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=1]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=1]  = !1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=2 2&lt;5</a:t>
            </a:r>
          </a:p>
          <a:p>
            <a:r>
              <a:rPr lang="en-US" dirty="0">
                <a:highlight>
                  <a:srgbClr val="FFFF00"/>
                </a:highlight>
              </a:rPr>
              <a:t>	if( graph[head=4][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=2]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=2]  = !1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 3&lt;5</a:t>
            </a:r>
          </a:p>
          <a:p>
            <a:r>
              <a:rPr lang="en-US" dirty="0">
                <a:highlight>
                  <a:srgbClr val="FFFF00"/>
                </a:highlight>
              </a:rPr>
              <a:t>	if( graph[head=4][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=3]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=3]  = !1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=4 4&lt;5</a:t>
            </a:r>
          </a:p>
          <a:p>
            <a:r>
              <a:rPr lang="en-US" dirty="0">
                <a:highlight>
                  <a:srgbClr val="FFFF00"/>
                </a:highlight>
              </a:rPr>
              <a:t>	if( graph[head=4][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=4]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=4]  = !1 </a:t>
            </a:r>
            <a:r>
              <a:rPr lang="en-US" dirty="0">
                <a:highlight>
                  <a:srgbClr val="FF0000"/>
                </a:highlight>
              </a:rPr>
              <a:t>= 0.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F0F00AD-8381-9DE8-5FC0-30EE63F63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231574"/>
              </p:ext>
            </p:extLst>
          </p:nvPr>
        </p:nvGraphicFramePr>
        <p:xfrm>
          <a:off x="1432264" y="781206"/>
          <a:ext cx="4013900" cy="370840"/>
        </p:xfrm>
        <a:graphic>
          <a:graphicData uri="http://schemas.openxmlformats.org/drawingml/2006/table">
            <a:tbl>
              <a:tblPr firstRow="1" bandRow="1"/>
              <a:tblGrid>
                <a:gridCol w="401390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684543-092C-8832-048D-9C46AB16D327}"/>
              </a:ext>
            </a:extLst>
          </p:cNvPr>
          <p:cNvGraphicFramePr>
            <a:graphicFrameLocks noGrp="1"/>
          </p:cNvGraphicFramePr>
          <p:nvPr/>
        </p:nvGraphicFramePr>
        <p:xfrm>
          <a:off x="8857942" y="2159158"/>
          <a:ext cx="2531123" cy="1729343"/>
        </p:xfrm>
        <a:graphic>
          <a:graphicData uri="http://schemas.openxmlformats.org/drawingml/2006/table">
            <a:tbl>
              <a:tblPr firstRow="1" bandRow="1"/>
              <a:tblGrid>
                <a:gridCol w="361589">
                  <a:extLst>
                    <a:ext uri="{9D8B030D-6E8A-4147-A177-3AD203B41FA5}">
                      <a16:colId xmlns:a16="http://schemas.microsoft.com/office/drawing/2014/main" val="232253487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2778590040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192475084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4082107388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2551860390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3489332574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3164425849"/>
                    </a:ext>
                  </a:extLst>
                </a:gridCol>
              </a:tblGrid>
              <a:tr h="2470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4019983538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FF"/>
                          </a:highlight>
                        </a:rPr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1012642547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318498423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586487324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3507993248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3541612721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50803805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752CAC5-A5F5-233C-3795-A05F4B7F5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357466"/>
              </p:ext>
            </p:extLst>
          </p:nvPr>
        </p:nvGraphicFramePr>
        <p:xfrm>
          <a:off x="6111187" y="4860034"/>
          <a:ext cx="4013900" cy="370840"/>
        </p:xfrm>
        <a:graphic>
          <a:graphicData uri="http://schemas.openxmlformats.org/drawingml/2006/table">
            <a:tbl>
              <a:tblPr firstRow="1" bandRow="1"/>
              <a:tblGrid>
                <a:gridCol w="401390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52062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50718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594500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AA3AA52-1EDD-B8FB-AA74-665D64CE99EF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5276534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566426D-07B4-CEA4-55A1-E76559F5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65352"/>
              </p:ext>
            </p:extLst>
          </p:nvPr>
        </p:nvGraphicFramePr>
        <p:xfrm>
          <a:off x="7268245" y="382703"/>
          <a:ext cx="4013900" cy="370840"/>
        </p:xfrm>
        <a:graphic>
          <a:graphicData uri="http://schemas.openxmlformats.org/drawingml/2006/table">
            <a:tbl>
              <a:tblPr firstRow="1" bandRow="1"/>
              <a:tblGrid>
                <a:gridCol w="401390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52062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50718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594500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1FBF43D-89EB-AD1B-311D-51D1E2BC6187}"/>
              </a:ext>
            </a:extLst>
          </p:cNvPr>
          <p:cNvGraphicFramePr>
            <a:graphicFrameLocks noGrp="1"/>
          </p:cNvGraphicFramePr>
          <p:nvPr/>
        </p:nvGraphicFramePr>
        <p:xfrm>
          <a:off x="7253058" y="799203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87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78715-AB83-E26F-7521-BAE0A6753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BDCA73-DD3C-D6B8-EA9F-AB603CA2EE62}"/>
              </a:ext>
            </a:extLst>
          </p:cNvPr>
          <p:cNvSpPr txBox="1"/>
          <p:nvPr/>
        </p:nvSpPr>
        <p:spPr>
          <a:xfrm>
            <a:off x="5552697" y="602022"/>
            <a:ext cx="135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B29AF3-FA5A-85DC-EE9D-5BB581610F21}"/>
              </a:ext>
            </a:extLst>
          </p:cNvPr>
          <p:cNvSpPr txBox="1"/>
          <p:nvPr/>
        </p:nvSpPr>
        <p:spPr>
          <a:xfrm>
            <a:off x="124497" y="322646"/>
            <a:ext cx="70220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</a:t>
            </a:r>
            <a:r>
              <a:rPr lang="en-US" dirty="0" err="1"/>
              <a:t>q.front</a:t>
            </a:r>
            <a:r>
              <a:rPr lang="en-US" dirty="0"/>
              <a:t>  = 3</a:t>
            </a:r>
          </a:p>
          <a:p>
            <a:r>
              <a:rPr lang="en-US" dirty="0" err="1"/>
              <a:t>q.Pop</a:t>
            </a:r>
            <a:r>
              <a:rPr lang="en-US" dirty="0"/>
              <a:t> ()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highlight>
                  <a:srgbClr val="FFFF00"/>
                </a:highlight>
              </a:rPr>
              <a:t>Cout&lt;&lt;3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I = 0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&lt;5</a:t>
            </a:r>
          </a:p>
          <a:p>
            <a:r>
              <a:rPr lang="en-US" dirty="0">
                <a:highlight>
                  <a:srgbClr val="FFFF00"/>
                </a:highlight>
              </a:rPr>
              <a:t>	if( graph[head=3][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=0]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=0]  = !1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 1&lt;5</a:t>
            </a:r>
          </a:p>
          <a:p>
            <a:r>
              <a:rPr lang="en-US" dirty="0">
                <a:highlight>
                  <a:srgbClr val="FFFF00"/>
                </a:highlight>
              </a:rPr>
              <a:t>	if( graph[head=3][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=1]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=1]  = !1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=2 2&lt;5</a:t>
            </a:r>
          </a:p>
          <a:p>
            <a:r>
              <a:rPr lang="en-US" dirty="0">
                <a:highlight>
                  <a:srgbClr val="FFFF00"/>
                </a:highlight>
              </a:rPr>
              <a:t>	if( graph[head=2][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=2]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=2]  = !1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 3&lt;5</a:t>
            </a:r>
          </a:p>
          <a:p>
            <a:r>
              <a:rPr lang="en-US" dirty="0">
                <a:highlight>
                  <a:srgbClr val="FFFF00"/>
                </a:highlight>
              </a:rPr>
              <a:t>	if( graph[head=3][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=3]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=3]  = !1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=4 4&lt;5</a:t>
            </a:r>
          </a:p>
          <a:p>
            <a:r>
              <a:rPr lang="en-US" dirty="0">
                <a:highlight>
                  <a:srgbClr val="FFFF00"/>
                </a:highlight>
              </a:rPr>
              <a:t>	if( graph[head=3][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=4]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=4]  = !1 </a:t>
            </a:r>
            <a:r>
              <a:rPr lang="en-US" dirty="0">
                <a:highlight>
                  <a:srgbClr val="FF0000"/>
                </a:highlight>
              </a:rPr>
              <a:t>= 0.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39E9033-19F4-8598-D368-E2CB14A97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40833"/>
              </p:ext>
            </p:extLst>
          </p:nvPr>
        </p:nvGraphicFramePr>
        <p:xfrm>
          <a:off x="1432264" y="781206"/>
          <a:ext cx="4013900" cy="370840"/>
        </p:xfrm>
        <a:graphic>
          <a:graphicData uri="http://schemas.openxmlformats.org/drawingml/2006/table">
            <a:tbl>
              <a:tblPr firstRow="1" bandRow="1"/>
              <a:tblGrid>
                <a:gridCol w="401390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CDB838-1F92-9D64-E2EA-AA7488F3D4E2}"/>
              </a:ext>
            </a:extLst>
          </p:cNvPr>
          <p:cNvGraphicFramePr>
            <a:graphicFrameLocks noGrp="1"/>
          </p:cNvGraphicFramePr>
          <p:nvPr/>
        </p:nvGraphicFramePr>
        <p:xfrm>
          <a:off x="8857942" y="2159158"/>
          <a:ext cx="2531123" cy="1729343"/>
        </p:xfrm>
        <a:graphic>
          <a:graphicData uri="http://schemas.openxmlformats.org/drawingml/2006/table">
            <a:tbl>
              <a:tblPr firstRow="1" bandRow="1"/>
              <a:tblGrid>
                <a:gridCol w="361589">
                  <a:extLst>
                    <a:ext uri="{9D8B030D-6E8A-4147-A177-3AD203B41FA5}">
                      <a16:colId xmlns:a16="http://schemas.microsoft.com/office/drawing/2014/main" val="232253487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2778590040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192475084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4082107388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2551860390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3489332574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3164425849"/>
                    </a:ext>
                  </a:extLst>
                </a:gridCol>
              </a:tblGrid>
              <a:tr h="2470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4019983538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FF"/>
                          </a:highlight>
                        </a:rPr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1012642547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318498423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586487324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3507993248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3541612721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50803805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8231C73-33A6-4B26-5E43-D9572F109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966654"/>
              </p:ext>
            </p:extLst>
          </p:nvPr>
        </p:nvGraphicFramePr>
        <p:xfrm>
          <a:off x="6111187" y="4860034"/>
          <a:ext cx="4013900" cy="370840"/>
        </p:xfrm>
        <a:graphic>
          <a:graphicData uri="http://schemas.openxmlformats.org/drawingml/2006/table">
            <a:tbl>
              <a:tblPr firstRow="1" bandRow="1"/>
              <a:tblGrid>
                <a:gridCol w="401390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52062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50718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594500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0F75B0-7F44-895D-963A-39B994FD330A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5276534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5E3ECA5-8CE5-5C0E-EA0C-20D2212F4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269591"/>
              </p:ext>
            </p:extLst>
          </p:nvPr>
        </p:nvGraphicFramePr>
        <p:xfrm>
          <a:off x="7268245" y="382703"/>
          <a:ext cx="4013900" cy="370840"/>
        </p:xfrm>
        <a:graphic>
          <a:graphicData uri="http://schemas.openxmlformats.org/drawingml/2006/table">
            <a:tbl>
              <a:tblPr firstRow="1" bandRow="1"/>
              <a:tblGrid>
                <a:gridCol w="401390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52062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50718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594500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D47067A-3A94-A164-08E4-81498EE30317}"/>
              </a:ext>
            </a:extLst>
          </p:cNvPr>
          <p:cNvGraphicFramePr>
            <a:graphicFrameLocks noGrp="1"/>
          </p:cNvGraphicFramePr>
          <p:nvPr/>
        </p:nvGraphicFramePr>
        <p:xfrm>
          <a:off x="7253058" y="799203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172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9C494-3275-DE7E-9C20-40272392B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AA1D4C-C8D7-41ED-59E5-6B31320C88DD}"/>
              </a:ext>
            </a:extLst>
          </p:cNvPr>
          <p:cNvSpPr txBox="1"/>
          <p:nvPr/>
        </p:nvSpPr>
        <p:spPr>
          <a:xfrm>
            <a:off x="5552697" y="602022"/>
            <a:ext cx="135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552D7-839F-AE68-1C67-6768060C176B}"/>
              </a:ext>
            </a:extLst>
          </p:cNvPr>
          <p:cNvSpPr txBox="1"/>
          <p:nvPr/>
        </p:nvSpPr>
        <p:spPr>
          <a:xfrm>
            <a:off x="124497" y="322646"/>
            <a:ext cx="702202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</a:t>
            </a:r>
            <a:r>
              <a:rPr lang="en-US" dirty="0" err="1"/>
              <a:t>q.front</a:t>
            </a:r>
            <a:r>
              <a:rPr lang="en-US" dirty="0"/>
              <a:t>  = 1</a:t>
            </a:r>
          </a:p>
          <a:p>
            <a:r>
              <a:rPr lang="en-US" dirty="0" err="1"/>
              <a:t>q.Pop</a:t>
            </a:r>
            <a:r>
              <a:rPr lang="en-US" dirty="0"/>
              <a:t> ()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highlight>
                  <a:srgbClr val="FFFF00"/>
                </a:highlight>
              </a:rPr>
              <a:t>Cout&lt;&lt;1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I = 0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&lt;5</a:t>
            </a:r>
          </a:p>
          <a:p>
            <a:r>
              <a:rPr lang="en-US" dirty="0">
                <a:highlight>
                  <a:srgbClr val="FFFF00"/>
                </a:highlight>
              </a:rPr>
              <a:t>	if( graph[head=1][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=0]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=0]  = !1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 1&lt;5</a:t>
            </a:r>
          </a:p>
          <a:p>
            <a:r>
              <a:rPr lang="en-US" dirty="0">
                <a:highlight>
                  <a:srgbClr val="FFFF00"/>
                </a:highlight>
              </a:rPr>
              <a:t>if( graph[head=1][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=1]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=1]  = !1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=2 2&lt;5</a:t>
            </a:r>
          </a:p>
          <a:p>
            <a:r>
              <a:rPr lang="en-US" dirty="0">
                <a:highlight>
                  <a:srgbClr val="FFFF00"/>
                </a:highlight>
              </a:rPr>
              <a:t>if( graph[head=1][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=2]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=2]  = !1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 3&lt;5</a:t>
            </a:r>
          </a:p>
          <a:p>
            <a:r>
              <a:rPr lang="en-US" dirty="0">
                <a:highlight>
                  <a:srgbClr val="FFFF00"/>
                </a:highlight>
              </a:rPr>
              <a:t>if( graph[head=1][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=3]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=3]  = !0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=4 4&lt;5</a:t>
            </a:r>
          </a:p>
          <a:p>
            <a:r>
              <a:rPr lang="en-US" dirty="0">
                <a:highlight>
                  <a:srgbClr val="FFFF00"/>
                </a:highlight>
              </a:rPr>
              <a:t>if( graph[head=1][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=4]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=4]  = !0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5A55AA7-3D5E-6809-44E9-A4EDCB85A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816336"/>
              </p:ext>
            </p:extLst>
          </p:nvPr>
        </p:nvGraphicFramePr>
        <p:xfrm>
          <a:off x="1432264" y="781206"/>
          <a:ext cx="4013900" cy="370840"/>
        </p:xfrm>
        <a:graphic>
          <a:graphicData uri="http://schemas.openxmlformats.org/drawingml/2006/table">
            <a:tbl>
              <a:tblPr firstRow="1" bandRow="1"/>
              <a:tblGrid>
                <a:gridCol w="401390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556D391-8128-47F7-7D8E-BA2302697ACB}"/>
              </a:ext>
            </a:extLst>
          </p:cNvPr>
          <p:cNvGraphicFramePr>
            <a:graphicFrameLocks noGrp="1"/>
          </p:cNvGraphicFramePr>
          <p:nvPr/>
        </p:nvGraphicFramePr>
        <p:xfrm>
          <a:off x="8857942" y="2159158"/>
          <a:ext cx="2531123" cy="1729343"/>
        </p:xfrm>
        <a:graphic>
          <a:graphicData uri="http://schemas.openxmlformats.org/drawingml/2006/table">
            <a:tbl>
              <a:tblPr firstRow="1" bandRow="1"/>
              <a:tblGrid>
                <a:gridCol w="361589">
                  <a:extLst>
                    <a:ext uri="{9D8B030D-6E8A-4147-A177-3AD203B41FA5}">
                      <a16:colId xmlns:a16="http://schemas.microsoft.com/office/drawing/2014/main" val="232253487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2778590040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192475084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4082107388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2551860390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3489332574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3164425849"/>
                    </a:ext>
                  </a:extLst>
                </a:gridCol>
              </a:tblGrid>
              <a:tr h="2470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4019983538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FF"/>
                          </a:highlight>
                        </a:rPr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1012642547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318498423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586487324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3507993248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3541612721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50803805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1E4FD6-7210-EE30-59DC-A5B98433F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60893"/>
              </p:ext>
            </p:extLst>
          </p:nvPr>
        </p:nvGraphicFramePr>
        <p:xfrm>
          <a:off x="3014831" y="2336679"/>
          <a:ext cx="3601869" cy="365760"/>
        </p:xfrm>
        <a:graphic>
          <a:graphicData uri="http://schemas.openxmlformats.org/drawingml/2006/table">
            <a:tbl>
              <a:tblPr firstRow="1" bandRow="1"/>
              <a:tblGrid>
                <a:gridCol w="360187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05657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14716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2785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0CCD44C-0610-19DA-F7B4-8359FC099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334850"/>
              </p:ext>
            </p:extLst>
          </p:nvPr>
        </p:nvGraphicFramePr>
        <p:xfrm>
          <a:off x="3014831" y="3995181"/>
          <a:ext cx="4013900" cy="370840"/>
        </p:xfrm>
        <a:graphic>
          <a:graphicData uri="http://schemas.openxmlformats.org/drawingml/2006/table">
            <a:tbl>
              <a:tblPr firstRow="1" bandRow="1"/>
              <a:tblGrid>
                <a:gridCol w="401390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52062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50718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B66EA0-1A8D-0828-0000-7C7C8A2A8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921818"/>
              </p:ext>
            </p:extLst>
          </p:nvPr>
        </p:nvGraphicFramePr>
        <p:xfrm>
          <a:off x="7028729" y="291113"/>
          <a:ext cx="3601869" cy="365760"/>
        </p:xfrm>
        <a:graphic>
          <a:graphicData uri="http://schemas.openxmlformats.org/drawingml/2006/table">
            <a:tbl>
              <a:tblPr firstRow="1" bandRow="1"/>
              <a:tblGrid>
                <a:gridCol w="360187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05657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14716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2785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67641D8-969E-F761-4E37-E2DC79F4A43D}"/>
              </a:ext>
            </a:extLst>
          </p:cNvPr>
          <p:cNvGraphicFramePr>
            <a:graphicFrameLocks noGrp="1"/>
          </p:cNvGraphicFramePr>
          <p:nvPr/>
        </p:nvGraphicFramePr>
        <p:xfrm>
          <a:off x="7028729" y="662321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DEB6C01-03A8-F9C7-5B68-1EE109E45E8F}"/>
              </a:ext>
            </a:extLst>
          </p:cNvPr>
          <p:cNvGraphicFramePr>
            <a:graphicFrameLocks noGrp="1"/>
          </p:cNvGraphicFramePr>
          <p:nvPr/>
        </p:nvGraphicFramePr>
        <p:xfrm>
          <a:off x="3014831" y="2802239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DF42857-11A1-2F42-70F1-62A32457622B}"/>
              </a:ext>
            </a:extLst>
          </p:cNvPr>
          <p:cNvGraphicFramePr>
            <a:graphicFrameLocks noGrp="1"/>
          </p:cNvGraphicFramePr>
          <p:nvPr/>
        </p:nvGraphicFramePr>
        <p:xfrm>
          <a:off x="3014831" y="4447814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932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29A2D-BB9B-FD2F-163C-51F423510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75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EAF13-52D2-F9C8-3546-47B040928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ED3E6C-EDA5-E3C5-BDE6-2FB926B6E1FE}"/>
              </a:ext>
            </a:extLst>
          </p:cNvPr>
          <p:cNvGraphicFramePr>
            <a:graphicFrameLocks noGrp="1"/>
          </p:cNvGraphicFramePr>
          <p:nvPr/>
        </p:nvGraphicFramePr>
        <p:xfrm>
          <a:off x="5715245" y="1088277"/>
          <a:ext cx="5673820" cy="365760"/>
        </p:xfrm>
        <a:graphic>
          <a:graphicData uri="http://schemas.openxmlformats.org/drawingml/2006/table">
            <a:tbl>
              <a:tblPr firstRow="1" bandRow="1"/>
              <a:tblGrid>
                <a:gridCol w="567382">
                  <a:extLst>
                    <a:ext uri="{9D8B030D-6E8A-4147-A177-3AD203B41FA5}">
                      <a16:colId xmlns:a16="http://schemas.microsoft.com/office/drawing/2014/main" val="4127826331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3991820046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123373325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78079351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4212146821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043032877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3570470491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839077850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99203419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31258098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050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60D011C-11CD-B4E7-FB34-77CD9A22D0AB}"/>
              </a:ext>
            </a:extLst>
          </p:cNvPr>
          <p:cNvSpPr txBox="1"/>
          <p:nvPr/>
        </p:nvSpPr>
        <p:spPr>
          <a:xfrm>
            <a:off x="5552697" y="602022"/>
            <a:ext cx="135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 array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0BCF0B-C431-1F70-F033-61C63A2DF1B5}"/>
              </a:ext>
            </a:extLst>
          </p:cNvPr>
          <p:cNvGraphicFramePr>
            <a:graphicFrameLocks noGrp="1"/>
          </p:cNvGraphicFramePr>
          <p:nvPr/>
        </p:nvGraphicFramePr>
        <p:xfrm>
          <a:off x="5715245" y="1454037"/>
          <a:ext cx="5673820" cy="365760"/>
        </p:xfrm>
        <a:graphic>
          <a:graphicData uri="http://schemas.openxmlformats.org/drawingml/2006/table">
            <a:tbl>
              <a:tblPr firstRow="1" bandRow="1"/>
              <a:tblGrid>
                <a:gridCol w="567382">
                  <a:extLst>
                    <a:ext uri="{9D8B030D-6E8A-4147-A177-3AD203B41FA5}">
                      <a16:colId xmlns:a16="http://schemas.microsoft.com/office/drawing/2014/main" val="4127826331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3991820046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123373325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78079351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4212146821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043032877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3570470491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839077850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99203419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31258098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050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FDF285-CAEA-0612-5C45-36A19EE8AC1A}"/>
              </a:ext>
            </a:extLst>
          </p:cNvPr>
          <p:cNvGraphicFramePr>
            <a:graphicFrameLocks noGrp="1"/>
          </p:cNvGraphicFramePr>
          <p:nvPr/>
        </p:nvGraphicFramePr>
        <p:xfrm>
          <a:off x="5715246" y="208092"/>
          <a:ext cx="5673820" cy="370840"/>
        </p:xfrm>
        <a:graphic>
          <a:graphicData uri="http://schemas.openxmlformats.org/drawingml/2006/table">
            <a:tbl>
              <a:tblPr firstRow="1" bandRow="1"/>
              <a:tblGrid>
                <a:gridCol w="567382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8FFAAA-EEB5-3946-B23A-D0795B0C5850}"/>
              </a:ext>
            </a:extLst>
          </p:cNvPr>
          <p:cNvSpPr txBox="1"/>
          <p:nvPr/>
        </p:nvSpPr>
        <p:spPr>
          <a:xfrm>
            <a:off x="182634" y="335845"/>
            <a:ext cx="755468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</a:t>
            </a:r>
            <a:r>
              <a:rPr lang="en-US" dirty="0" err="1"/>
              <a:t>q.front</a:t>
            </a:r>
            <a:r>
              <a:rPr lang="en-US" dirty="0"/>
              <a:t>  = 0</a:t>
            </a:r>
          </a:p>
          <a:p>
            <a:r>
              <a:rPr lang="en-US" dirty="0" err="1"/>
              <a:t>q.Pop</a:t>
            </a:r>
            <a:r>
              <a:rPr lang="en-US" dirty="0"/>
              <a:t> ()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highlight>
                  <a:srgbClr val="FFFF00"/>
                </a:highlight>
              </a:rPr>
              <a:t>Cout&lt;&lt;0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I = 0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&lt;5</a:t>
            </a:r>
          </a:p>
          <a:p>
            <a:r>
              <a:rPr lang="en-US" dirty="0">
                <a:highlight>
                  <a:srgbClr val="FFFF00"/>
                </a:highlight>
              </a:rPr>
              <a:t>	if( graph[head=0][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=0]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=0]  = !1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 =0=false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 1&lt;5</a:t>
            </a:r>
          </a:p>
          <a:p>
            <a:r>
              <a:rPr lang="en-US" dirty="0">
                <a:highlight>
                  <a:srgbClr val="FFFF00"/>
                </a:highlight>
              </a:rPr>
              <a:t>if( graph[head=0][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=1]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=1]  = !0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)  true</a:t>
            </a:r>
          </a:p>
          <a:p>
            <a:r>
              <a:rPr lang="en-US" dirty="0">
                <a:highlight>
                  <a:srgbClr val="FFFF00"/>
                </a:highlight>
              </a:rPr>
              <a:t>	 </a:t>
            </a:r>
            <a:r>
              <a:rPr lang="en-US" dirty="0" err="1">
                <a:highlight>
                  <a:srgbClr val="FFFF00"/>
                </a:highlight>
              </a:rPr>
              <a:t>q.push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=1)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=1]=1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8EEA073-7953-573E-A912-262641AE7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739633"/>
              </p:ext>
            </p:extLst>
          </p:nvPr>
        </p:nvGraphicFramePr>
        <p:xfrm>
          <a:off x="1432264" y="781206"/>
          <a:ext cx="4013900" cy="370840"/>
        </p:xfrm>
        <a:graphic>
          <a:graphicData uri="http://schemas.openxmlformats.org/drawingml/2006/table">
            <a:tbl>
              <a:tblPr firstRow="1" bandRow="1"/>
              <a:tblGrid>
                <a:gridCol w="401390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764D59D-0662-3EE0-6C08-75A58B935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4812"/>
              </p:ext>
            </p:extLst>
          </p:nvPr>
        </p:nvGraphicFramePr>
        <p:xfrm>
          <a:off x="8857942" y="2159158"/>
          <a:ext cx="2531123" cy="1729343"/>
        </p:xfrm>
        <a:graphic>
          <a:graphicData uri="http://schemas.openxmlformats.org/drawingml/2006/table">
            <a:tbl>
              <a:tblPr firstRow="1" bandRow="1"/>
              <a:tblGrid>
                <a:gridCol w="361589">
                  <a:extLst>
                    <a:ext uri="{9D8B030D-6E8A-4147-A177-3AD203B41FA5}">
                      <a16:colId xmlns:a16="http://schemas.microsoft.com/office/drawing/2014/main" val="232253487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2778590040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192475084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4082107388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2551860390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3489332574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3164425849"/>
                    </a:ext>
                  </a:extLst>
                </a:gridCol>
              </a:tblGrid>
              <a:tr h="2470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4019983538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FF"/>
                          </a:highlight>
                        </a:rPr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1012642547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318498423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586487324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3507993248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3541612721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50803805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1F3B6CF-A8E0-96BA-137C-4AC07E722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021486"/>
              </p:ext>
            </p:extLst>
          </p:nvPr>
        </p:nvGraphicFramePr>
        <p:xfrm>
          <a:off x="3014831" y="2336679"/>
          <a:ext cx="3601869" cy="365760"/>
        </p:xfrm>
        <a:graphic>
          <a:graphicData uri="http://schemas.openxmlformats.org/drawingml/2006/table">
            <a:tbl>
              <a:tblPr firstRow="1" bandRow="1"/>
              <a:tblGrid>
                <a:gridCol w="360187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05657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14716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278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358AA7-7D12-D1AF-1C26-760662E3B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241199"/>
              </p:ext>
            </p:extLst>
          </p:nvPr>
        </p:nvGraphicFramePr>
        <p:xfrm>
          <a:off x="3014831" y="3995181"/>
          <a:ext cx="4013900" cy="370840"/>
        </p:xfrm>
        <a:graphic>
          <a:graphicData uri="http://schemas.openxmlformats.org/drawingml/2006/table">
            <a:tbl>
              <a:tblPr firstRow="1" bandRow="1"/>
              <a:tblGrid>
                <a:gridCol w="401390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52062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50718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DD8B262-32F3-C0A1-0774-CDA48130D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839530"/>
              </p:ext>
            </p:extLst>
          </p:nvPr>
        </p:nvGraphicFramePr>
        <p:xfrm>
          <a:off x="3014831" y="4634848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67585BB-E84A-A705-639E-DAE93A8AC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89405"/>
              </p:ext>
            </p:extLst>
          </p:nvPr>
        </p:nvGraphicFramePr>
        <p:xfrm>
          <a:off x="3014831" y="2784087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38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27464-1586-5B75-8766-A42EF0A07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A28FB6-C06B-5BAA-DE31-8A5DD08AFA35}"/>
              </a:ext>
            </a:extLst>
          </p:cNvPr>
          <p:cNvSpPr txBox="1"/>
          <p:nvPr/>
        </p:nvSpPr>
        <p:spPr>
          <a:xfrm>
            <a:off x="5552697" y="602022"/>
            <a:ext cx="135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 array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B0825F-F6E9-1F99-4020-422D5B2EB0BD}"/>
              </a:ext>
            </a:extLst>
          </p:cNvPr>
          <p:cNvGraphicFramePr>
            <a:graphicFrameLocks noGrp="1"/>
          </p:cNvGraphicFramePr>
          <p:nvPr/>
        </p:nvGraphicFramePr>
        <p:xfrm>
          <a:off x="5715246" y="208092"/>
          <a:ext cx="5673820" cy="370840"/>
        </p:xfrm>
        <a:graphic>
          <a:graphicData uri="http://schemas.openxmlformats.org/drawingml/2006/table">
            <a:tbl>
              <a:tblPr firstRow="1" bandRow="1"/>
              <a:tblGrid>
                <a:gridCol w="567382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B02B4A-7618-E61C-8E66-3B5161F82C88}"/>
              </a:ext>
            </a:extLst>
          </p:cNvPr>
          <p:cNvSpPr txBox="1"/>
          <p:nvPr/>
        </p:nvSpPr>
        <p:spPr>
          <a:xfrm>
            <a:off x="124496" y="322646"/>
            <a:ext cx="101879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</a:t>
            </a:r>
            <a:r>
              <a:rPr lang="en-US" dirty="0" err="1"/>
              <a:t>q.front</a:t>
            </a:r>
            <a:r>
              <a:rPr lang="en-US" dirty="0"/>
              <a:t>  = 0</a:t>
            </a:r>
          </a:p>
          <a:p>
            <a:r>
              <a:rPr lang="en-US" dirty="0" err="1"/>
              <a:t>q.Pop</a:t>
            </a:r>
            <a:r>
              <a:rPr lang="en-US" dirty="0"/>
              <a:t> ()</a:t>
            </a:r>
          </a:p>
          <a:p>
            <a:r>
              <a:rPr lang="en-US" dirty="0"/>
              <a:t> 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I = 2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&lt;5</a:t>
            </a:r>
          </a:p>
          <a:p>
            <a:r>
              <a:rPr lang="en-US" dirty="0">
                <a:highlight>
                  <a:srgbClr val="FFFF00"/>
                </a:highlight>
              </a:rPr>
              <a:t>	if( graph[head=0][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=2]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=2]  = !0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)  true</a:t>
            </a:r>
          </a:p>
          <a:p>
            <a:r>
              <a:rPr lang="en-US" dirty="0">
                <a:highlight>
                  <a:srgbClr val="FFFF00"/>
                </a:highlight>
              </a:rPr>
              <a:t>	 </a:t>
            </a:r>
            <a:r>
              <a:rPr lang="en-US" dirty="0" err="1">
                <a:highlight>
                  <a:srgbClr val="FFFF00"/>
                </a:highlight>
              </a:rPr>
              <a:t>q.push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=2)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=2]=1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 i&lt;5</a:t>
            </a:r>
          </a:p>
          <a:p>
            <a:r>
              <a:rPr lang="en-US" dirty="0">
                <a:highlight>
                  <a:srgbClr val="FFFF00"/>
                </a:highlight>
              </a:rPr>
              <a:t>if( graph[head=0][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=3] </a:t>
            </a:r>
            <a:r>
              <a:rPr lang="en-US" dirty="0">
                <a:highlight>
                  <a:srgbClr val="00FFFF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=3]  = !</a:t>
            </a:r>
            <a:r>
              <a:rPr lang="en-US" dirty="0">
                <a:highlight>
                  <a:srgbClr val="00FFFF"/>
                </a:highlight>
              </a:rPr>
              <a:t>0 = 1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AF57F1-B852-0802-39C4-168AED08FC2A}"/>
              </a:ext>
            </a:extLst>
          </p:cNvPr>
          <p:cNvGraphicFramePr>
            <a:graphicFrameLocks noGrp="1"/>
          </p:cNvGraphicFramePr>
          <p:nvPr/>
        </p:nvGraphicFramePr>
        <p:xfrm>
          <a:off x="1432264" y="781206"/>
          <a:ext cx="4013900" cy="370840"/>
        </p:xfrm>
        <a:graphic>
          <a:graphicData uri="http://schemas.openxmlformats.org/drawingml/2006/table">
            <a:tbl>
              <a:tblPr firstRow="1" bandRow="1"/>
              <a:tblGrid>
                <a:gridCol w="401390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CC5B483-B68B-FD4F-156B-262B306A9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755872"/>
              </p:ext>
            </p:extLst>
          </p:nvPr>
        </p:nvGraphicFramePr>
        <p:xfrm>
          <a:off x="8857942" y="2159158"/>
          <a:ext cx="2531123" cy="1729343"/>
        </p:xfrm>
        <a:graphic>
          <a:graphicData uri="http://schemas.openxmlformats.org/drawingml/2006/table">
            <a:tbl>
              <a:tblPr firstRow="1" bandRow="1"/>
              <a:tblGrid>
                <a:gridCol w="361589">
                  <a:extLst>
                    <a:ext uri="{9D8B030D-6E8A-4147-A177-3AD203B41FA5}">
                      <a16:colId xmlns:a16="http://schemas.microsoft.com/office/drawing/2014/main" val="232253487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2778590040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192475084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4082107388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2551860390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3489332574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3164425849"/>
                    </a:ext>
                  </a:extLst>
                </a:gridCol>
              </a:tblGrid>
              <a:tr h="2470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4019983538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FF"/>
                          </a:highlight>
                        </a:rPr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FF"/>
                          </a:highlight>
                        </a:rPr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1012642547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318498423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586487324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3507993248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3541612721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50803805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8D820F-911F-E94F-1E23-519C06707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01815"/>
              </p:ext>
            </p:extLst>
          </p:nvPr>
        </p:nvGraphicFramePr>
        <p:xfrm>
          <a:off x="3014831" y="2552383"/>
          <a:ext cx="3601869" cy="365760"/>
        </p:xfrm>
        <a:graphic>
          <a:graphicData uri="http://schemas.openxmlformats.org/drawingml/2006/table">
            <a:tbl>
              <a:tblPr firstRow="1" bandRow="1"/>
              <a:tblGrid>
                <a:gridCol w="360187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05657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14716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2785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5B9560B-4397-71C4-8141-789A945AB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779056"/>
              </p:ext>
            </p:extLst>
          </p:nvPr>
        </p:nvGraphicFramePr>
        <p:xfrm>
          <a:off x="3014831" y="2885687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94D14D7-3875-1454-73FF-DF27EF353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219419"/>
              </p:ext>
            </p:extLst>
          </p:nvPr>
        </p:nvGraphicFramePr>
        <p:xfrm>
          <a:off x="7028729" y="876526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73DF351-4223-9636-550B-FD007A3FB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384097"/>
              </p:ext>
            </p:extLst>
          </p:nvPr>
        </p:nvGraphicFramePr>
        <p:xfrm>
          <a:off x="2928603" y="4342340"/>
          <a:ext cx="3601869" cy="365760"/>
        </p:xfrm>
        <a:graphic>
          <a:graphicData uri="http://schemas.openxmlformats.org/drawingml/2006/table">
            <a:tbl>
              <a:tblPr firstRow="1" bandRow="1"/>
              <a:tblGrid>
                <a:gridCol w="360187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05657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14716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2785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A1D861D-D4FB-FE69-7685-89EAB93A4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447551"/>
              </p:ext>
            </p:extLst>
          </p:nvPr>
        </p:nvGraphicFramePr>
        <p:xfrm>
          <a:off x="2928603" y="4713548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F65ED89-2EAC-93A7-121C-3C96C4DEBCF5}"/>
              </a:ext>
            </a:extLst>
          </p:cNvPr>
          <p:cNvSpPr txBox="1"/>
          <p:nvPr/>
        </p:nvSpPr>
        <p:spPr>
          <a:xfrm>
            <a:off x="186882" y="115204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Cout&lt;&lt;0</a:t>
            </a:r>
          </a:p>
        </p:txBody>
      </p:sp>
    </p:spTree>
    <p:extLst>
      <p:ext uri="{BB962C8B-B14F-4D97-AF65-F5344CB8AC3E}">
        <p14:creationId xmlns:p14="http://schemas.microsoft.com/office/powerpoint/2010/main" val="228154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28E51-E414-6933-EE4D-E4D22BB27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A3B5CE-4E67-79AB-A37C-FA4101C3B6B7}"/>
              </a:ext>
            </a:extLst>
          </p:cNvPr>
          <p:cNvSpPr txBox="1"/>
          <p:nvPr/>
        </p:nvSpPr>
        <p:spPr>
          <a:xfrm>
            <a:off x="5552697" y="602022"/>
            <a:ext cx="135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 array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80DCEF-A302-2739-7643-85FFD263A255}"/>
              </a:ext>
            </a:extLst>
          </p:cNvPr>
          <p:cNvGraphicFramePr>
            <a:graphicFrameLocks noGrp="1"/>
          </p:cNvGraphicFramePr>
          <p:nvPr/>
        </p:nvGraphicFramePr>
        <p:xfrm>
          <a:off x="5715246" y="208092"/>
          <a:ext cx="5673820" cy="370840"/>
        </p:xfrm>
        <a:graphic>
          <a:graphicData uri="http://schemas.openxmlformats.org/drawingml/2006/table">
            <a:tbl>
              <a:tblPr firstRow="1" bandRow="1"/>
              <a:tblGrid>
                <a:gridCol w="567382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567382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1E38E93-EAC6-EFCF-30D2-002BC0A44E58}"/>
              </a:ext>
            </a:extLst>
          </p:cNvPr>
          <p:cNvSpPr txBox="1"/>
          <p:nvPr/>
        </p:nvSpPr>
        <p:spPr>
          <a:xfrm>
            <a:off x="124496" y="322646"/>
            <a:ext cx="1018790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</a:t>
            </a:r>
            <a:r>
              <a:rPr lang="en-US" dirty="0" err="1"/>
              <a:t>q.front</a:t>
            </a:r>
            <a:r>
              <a:rPr lang="en-US" dirty="0"/>
              <a:t>  = 0</a:t>
            </a:r>
          </a:p>
          <a:p>
            <a:r>
              <a:rPr lang="en-US" dirty="0" err="1"/>
              <a:t>q.Pop</a:t>
            </a:r>
            <a:r>
              <a:rPr lang="en-US" dirty="0"/>
              <a:t> ()</a:t>
            </a:r>
          </a:p>
          <a:p>
            <a:r>
              <a:rPr lang="en-US" dirty="0"/>
              <a:t> 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I = 4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&lt;5</a:t>
            </a:r>
          </a:p>
          <a:p>
            <a:r>
              <a:rPr lang="en-US" dirty="0">
                <a:highlight>
                  <a:srgbClr val="FFFF00"/>
                </a:highlight>
              </a:rPr>
              <a:t>	if( graph[head=0][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=4]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=4]  = !0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=5 i&lt;5   false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30AFEC-163D-D0FC-57C9-CCCB8421FC8A}"/>
              </a:ext>
            </a:extLst>
          </p:cNvPr>
          <p:cNvGraphicFramePr>
            <a:graphicFrameLocks noGrp="1"/>
          </p:cNvGraphicFramePr>
          <p:nvPr/>
        </p:nvGraphicFramePr>
        <p:xfrm>
          <a:off x="1432264" y="781206"/>
          <a:ext cx="4013900" cy="370840"/>
        </p:xfrm>
        <a:graphic>
          <a:graphicData uri="http://schemas.openxmlformats.org/drawingml/2006/table">
            <a:tbl>
              <a:tblPr firstRow="1" bandRow="1"/>
              <a:tblGrid>
                <a:gridCol w="401390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E74E0D0-1C6C-941A-F1B9-CAA347F3B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522043"/>
              </p:ext>
            </p:extLst>
          </p:nvPr>
        </p:nvGraphicFramePr>
        <p:xfrm>
          <a:off x="8857942" y="2159158"/>
          <a:ext cx="2531123" cy="1729343"/>
        </p:xfrm>
        <a:graphic>
          <a:graphicData uri="http://schemas.openxmlformats.org/drawingml/2006/table">
            <a:tbl>
              <a:tblPr firstRow="1" bandRow="1"/>
              <a:tblGrid>
                <a:gridCol w="361589">
                  <a:extLst>
                    <a:ext uri="{9D8B030D-6E8A-4147-A177-3AD203B41FA5}">
                      <a16:colId xmlns:a16="http://schemas.microsoft.com/office/drawing/2014/main" val="232253487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2778590040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192475084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4082107388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2551860390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3489332574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3164425849"/>
                    </a:ext>
                  </a:extLst>
                </a:gridCol>
              </a:tblGrid>
              <a:tr h="2470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4019983538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FF"/>
                          </a:highlight>
                        </a:rPr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FF"/>
                          </a:highlight>
                        </a:rPr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FF"/>
                          </a:highlight>
                        </a:rPr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1012642547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318498423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586487324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3507993248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3541612721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50803805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2905D89-091C-6BFD-D528-11EDDDB7F8BF}"/>
              </a:ext>
            </a:extLst>
          </p:cNvPr>
          <p:cNvSpPr txBox="1"/>
          <p:nvPr/>
        </p:nvSpPr>
        <p:spPr>
          <a:xfrm>
            <a:off x="11165518" y="4036677"/>
            <a:ext cx="10264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  <a:p>
            <a:r>
              <a:rPr lang="en-US" dirty="0">
                <a:solidFill>
                  <a:srgbClr val="FF0000"/>
                </a:solidFill>
              </a:rPr>
              <a:t>visited</a:t>
            </a:r>
          </a:p>
          <a:p>
            <a:r>
              <a:rPr lang="en-US" dirty="0">
                <a:solidFill>
                  <a:srgbClr val="FF0000"/>
                </a:solidFill>
              </a:rPr>
              <a:t>visited</a:t>
            </a:r>
          </a:p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rgbClr val="FF0000"/>
                </a:solidFill>
              </a:rPr>
              <a:t>visited</a:t>
            </a: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r>
              <a:rPr lang="en-US" dirty="0">
                <a:solidFill>
                  <a:srgbClr val="FF0000"/>
                </a:solidFill>
              </a:rPr>
              <a:t>visited</a:t>
            </a:r>
          </a:p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BA1B385-0CFC-E897-9737-7689CC0C4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099771"/>
              </p:ext>
            </p:extLst>
          </p:nvPr>
        </p:nvGraphicFramePr>
        <p:xfrm>
          <a:off x="3014831" y="2514479"/>
          <a:ext cx="3601869" cy="365760"/>
        </p:xfrm>
        <a:graphic>
          <a:graphicData uri="http://schemas.openxmlformats.org/drawingml/2006/table">
            <a:tbl>
              <a:tblPr firstRow="1" bandRow="1"/>
              <a:tblGrid>
                <a:gridCol w="360187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05657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14716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2785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334A795-CE5B-0DFB-85B8-142DEBC7F123}"/>
              </a:ext>
            </a:extLst>
          </p:cNvPr>
          <p:cNvGraphicFramePr>
            <a:graphicFrameLocks noGrp="1"/>
          </p:cNvGraphicFramePr>
          <p:nvPr/>
        </p:nvGraphicFramePr>
        <p:xfrm>
          <a:off x="3014831" y="2885687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14E3EA-0C93-E61F-3EF2-C52D6F71C02C}"/>
              </a:ext>
            </a:extLst>
          </p:cNvPr>
          <p:cNvGraphicFramePr>
            <a:graphicFrameLocks noGrp="1"/>
          </p:cNvGraphicFramePr>
          <p:nvPr/>
        </p:nvGraphicFramePr>
        <p:xfrm>
          <a:off x="7028729" y="876526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F12531F-D382-9F2D-D060-BB56B6FF3975}"/>
              </a:ext>
            </a:extLst>
          </p:cNvPr>
          <p:cNvGraphicFramePr>
            <a:graphicFrameLocks noGrp="1"/>
          </p:cNvGraphicFramePr>
          <p:nvPr/>
        </p:nvGraphicFramePr>
        <p:xfrm>
          <a:off x="2928603" y="4713548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8856FB-4169-C85D-36B2-489AE96FB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27704"/>
              </p:ext>
            </p:extLst>
          </p:nvPr>
        </p:nvGraphicFramePr>
        <p:xfrm>
          <a:off x="2928603" y="4183714"/>
          <a:ext cx="3601869" cy="365760"/>
        </p:xfrm>
        <a:graphic>
          <a:graphicData uri="http://schemas.openxmlformats.org/drawingml/2006/table">
            <a:tbl>
              <a:tblPr firstRow="1" bandRow="1"/>
              <a:tblGrid>
                <a:gridCol w="360187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05657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14716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2785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DD897A7-C867-D2B6-D4CB-92E89D77CED5}"/>
              </a:ext>
            </a:extLst>
          </p:cNvPr>
          <p:cNvSpPr txBox="1"/>
          <p:nvPr/>
        </p:nvSpPr>
        <p:spPr>
          <a:xfrm>
            <a:off x="142927" y="125700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Cout&lt;&lt;0</a:t>
            </a:r>
          </a:p>
        </p:txBody>
      </p:sp>
    </p:spTree>
    <p:extLst>
      <p:ext uri="{BB962C8B-B14F-4D97-AF65-F5344CB8AC3E}">
        <p14:creationId xmlns:p14="http://schemas.microsoft.com/office/powerpoint/2010/main" val="192115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ED9D6-1499-35A4-A000-1E62721C8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1CB6F9-E6A2-2B7C-B3A4-7C2FD1FAEEBA}"/>
              </a:ext>
            </a:extLst>
          </p:cNvPr>
          <p:cNvSpPr txBox="1"/>
          <p:nvPr/>
        </p:nvSpPr>
        <p:spPr>
          <a:xfrm>
            <a:off x="5552697" y="602022"/>
            <a:ext cx="135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4C26E-93AB-5322-8C0A-DA98DF04C688}"/>
              </a:ext>
            </a:extLst>
          </p:cNvPr>
          <p:cNvSpPr txBox="1"/>
          <p:nvPr/>
        </p:nvSpPr>
        <p:spPr>
          <a:xfrm>
            <a:off x="124497" y="322646"/>
            <a:ext cx="702202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</a:t>
            </a:r>
            <a:r>
              <a:rPr lang="en-US" dirty="0" err="1"/>
              <a:t>q.front</a:t>
            </a:r>
            <a:r>
              <a:rPr lang="en-US" dirty="0"/>
              <a:t>  = 1</a:t>
            </a:r>
          </a:p>
          <a:p>
            <a:r>
              <a:rPr lang="en-US" dirty="0" err="1"/>
              <a:t>q.Pop</a:t>
            </a:r>
            <a:r>
              <a:rPr lang="en-US" dirty="0"/>
              <a:t> ()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highlight>
                  <a:srgbClr val="FFFF00"/>
                </a:highlight>
              </a:rPr>
              <a:t>Cout&lt;&lt;1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I = 0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&lt;5</a:t>
            </a:r>
          </a:p>
          <a:p>
            <a:r>
              <a:rPr lang="en-US" dirty="0">
                <a:highlight>
                  <a:srgbClr val="FFFF00"/>
                </a:highlight>
              </a:rPr>
              <a:t>	if( graph[head=1][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=0]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=0]  = !1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 1&lt;5</a:t>
            </a:r>
          </a:p>
          <a:p>
            <a:r>
              <a:rPr lang="en-US" dirty="0">
                <a:highlight>
                  <a:srgbClr val="FFFF00"/>
                </a:highlight>
              </a:rPr>
              <a:t>if( graph[head=1][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=1]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=1]  = !1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=2 2&lt;5</a:t>
            </a:r>
          </a:p>
          <a:p>
            <a:r>
              <a:rPr lang="en-US" dirty="0">
                <a:highlight>
                  <a:srgbClr val="FFFF00"/>
                </a:highlight>
              </a:rPr>
              <a:t>if( graph[head=1][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=2]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=2]  = !1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 3&lt;5</a:t>
            </a:r>
          </a:p>
          <a:p>
            <a:r>
              <a:rPr lang="en-US" dirty="0">
                <a:highlight>
                  <a:srgbClr val="FFFF00"/>
                </a:highlight>
              </a:rPr>
              <a:t>if( graph[head=1][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=3]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=3]  = !0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=4 4&lt;5</a:t>
            </a:r>
          </a:p>
          <a:p>
            <a:r>
              <a:rPr lang="en-US" dirty="0">
                <a:highlight>
                  <a:srgbClr val="FFFF00"/>
                </a:highlight>
              </a:rPr>
              <a:t>if( graph[head=1][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=4]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=4]  = !0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3A9C70-37EA-6A6E-7862-85103302A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696635"/>
              </p:ext>
            </p:extLst>
          </p:nvPr>
        </p:nvGraphicFramePr>
        <p:xfrm>
          <a:off x="1432264" y="781206"/>
          <a:ext cx="4013900" cy="370840"/>
        </p:xfrm>
        <a:graphic>
          <a:graphicData uri="http://schemas.openxmlformats.org/drawingml/2006/table">
            <a:tbl>
              <a:tblPr firstRow="1" bandRow="1"/>
              <a:tblGrid>
                <a:gridCol w="401390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3D9300D-8F6E-A8C1-CB7A-B6C8DD9B49F1}"/>
              </a:ext>
            </a:extLst>
          </p:cNvPr>
          <p:cNvGraphicFramePr>
            <a:graphicFrameLocks noGrp="1"/>
          </p:cNvGraphicFramePr>
          <p:nvPr/>
        </p:nvGraphicFramePr>
        <p:xfrm>
          <a:off x="8857942" y="2159158"/>
          <a:ext cx="2531123" cy="1729343"/>
        </p:xfrm>
        <a:graphic>
          <a:graphicData uri="http://schemas.openxmlformats.org/drawingml/2006/table">
            <a:tbl>
              <a:tblPr firstRow="1" bandRow="1"/>
              <a:tblGrid>
                <a:gridCol w="361589">
                  <a:extLst>
                    <a:ext uri="{9D8B030D-6E8A-4147-A177-3AD203B41FA5}">
                      <a16:colId xmlns:a16="http://schemas.microsoft.com/office/drawing/2014/main" val="232253487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2778590040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192475084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4082107388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2551860390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3489332574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3164425849"/>
                    </a:ext>
                  </a:extLst>
                </a:gridCol>
              </a:tblGrid>
              <a:tr h="2470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4019983538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FF"/>
                          </a:highlight>
                        </a:rPr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1012642547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318498423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586487324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3507993248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3541612721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50803805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38E22F4-031C-5608-8007-017A2A6FA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560898"/>
              </p:ext>
            </p:extLst>
          </p:nvPr>
        </p:nvGraphicFramePr>
        <p:xfrm>
          <a:off x="3014831" y="2336679"/>
          <a:ext cx="3601869" cy="365760"/>
        </p:xfrm>
        <a:graphic>
          <a:graphicData uri="http://schemas.openxmlformats.org/drawingml/2006/table">
            <a:tbl>
              <a:tblPr firstRow="1" bandRow="1"/>
              <a:tblGrid>
                <a:gridCol w="360187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05657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14716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2785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DA76B65-B08A-7696-3BB0-2789EFB06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631248"/>
              </p:ext>
            </p:extLst>
          </p:nvPr>
        </p:nvGraphicFramePr>
        <p:xfrm>
          <a:off x="3014831" y="3995181"/>
          <a:ext cx="4013900" cy="370840"/>
        </p:xfrm>
        <a:graphic>
          <a:graphicData uri="http://schemas.openxmlformats.org/drawingml/2006/table">
            <a:tbl>
              <a:tblPr firstRow="1" bandRow="1"/>
              <a:tblGrid>
                <a:gridCol w="401390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52062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50718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7D0D94-C7EE-802A-F78E-B01DD7C98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352959"/>
              </p:ext>
            </p:extLst>
          </p:nvPr>
        </p:nvGraphicFramePr>
        <p:xfrm>
          <a:off x="7028729" y="291113"/>
          <a:ext cx="3601869" cy="365760"/>
        </p:xfrm>
        <a:graphic>
          <a:graphicData uri="http://schemas.openxmlformats.org/drawingml/2006/table">
            <a:tbl>
              <a:tblPr firstRow="1" bandRow="1"/>
              <a:tblGrid>
                <a:gridCol w="360187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05657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14716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2785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900FCCA-5615-BC6F-F57C-F2E3554C8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522"/>
              </p:ext>
            </p:extLst>
          </p:nvPr>
        </p:nvGraphicFramePr>
        <p:xfrm>
          <a:off x="7028729" y="662321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980B3C-F375-47DC-9247-77291353F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934045"/>
              </p:ext>
            </p:extLst>
          </p:nvPr>
        </p:nvGraphicFramePr>
        <p:xfrm>
          <a:off x="3014831" y="2802239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F8CD0A0-8762-3B71-2857-6A9106706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282115"/>
              </p:ext>
            </p:extLst>
          </p:nvPr>
        </p:nvGraphicFramePr>
        <p:xfrm>
          <a:off x="3014831" y="4447814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58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CC300-1F47-A272-19A4-1D83BB127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BD88BD-5A2A-8793-EC01-56F924EE1111}"/>
              </a:ext>
            </a:extLst>
          </p:cNvPr>
          <p:cNvSpPr txBox="1"/>
          <p:nvPr/>
        </p:nvSpPr>
        <p:spPr>
          <a:xfrm>
            <a:off x="5552697" y="602022"/>
            <a:ext cx="135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505A8-E1C3-9263-CD77-E4D7C6F4D509}"/>
              </a:ext>
            </a:extLst>
          </p:cNvPr>
          <p:cNvSpPr txBox="1"/>
          <p:nvPr/>
        </p:nvSpPr>
        <p:spPr>
          <a:xfrm>
            <a:off x="124497" y="322646"/>
            <a:ext cx="7022028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</a:t>
            </a:r>
            <a:r>
              <a:rPr lang="en-US" dirty="0" err="1"/>
              <a:t>q.front</a:t>
            </a:r>
            <a:r>
              <a:rPr lang="en-US" dirty="0"/>
              <a:t>  = 2</a:t>
            </a:r>
          </a:p>
          <a:p>
            <a:r>
              <a:rPr lang="en-US" dirty="0" err="1"/>
              <a:t>q.Pop</a:t>
            </a:r>
            <a:r>
              <a:rPr lang="en-US" dirty="0"/>
              <a:t> ()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highlight>
                  <a:srgbClr val="FFFF00"/>
                </a:highlight>
              </a:rPr>
              <a:t>Cout&lt;&lt;2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I = 0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&lt;5</a:t>
            </a:r>
          </a:p>
          <a:p>
            <a:r>
              <a:rPr lang="en-US" dirty="0">
                <a:highlight>
                  <a:srgbClr val="FFFF00"/>
                </a:highlight>
              </a:rPr>
              <a:t>	if( graph[head=2][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=0]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=0]  = !1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 1&lt;5</a:t>
            </a:r>
          </a:p>
          <a:p>
            <a:r>
              <a:rPr lang="en-US" dirty="0">
                <a:highlight>
                  <a:srgbClr val="FFFF00"/>
                </a:highlight>
              </a:rPr>
              <a:t>if( graph[head=2][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=1]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=1]  = !1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=2 2&lt;5</a:t>
            </a:r>
          </a:p>
          <a:p>
            <a:r>
              <a:rPr lang="en-US" dirty="0">
                <a:highlight>
                  <a:srgbClr val="FFFF00"/>
                </a:highlight>
              </a:rPr>
              <a:t>if( graph[head=2][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=2]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=2]  = !1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 3&lt;5</a:t>
            </a:r>
          </a:p>
          <a:p>
            <a:r>
              <a:rPr lang="en-US" dirty="0">
                <a:highlight>
                  <a:srgbClr val="FFFF00"/>
                </a:highlight>
              </a:rPr>
              <a:t>if( graph[head=2][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=3]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=3]  = !0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)  true</a:t>
            </a:r>
          </a:p>
          <a:p>
            <a:r>
              <a:rPr lang="en-US" dirty="0" err="1">
                <a:highlight>
                  <a:srgbClr val="FFFF00"/>
                </a:highlight>
              </a:rPr>
              <a:t>q.push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=3)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=3]=1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=4 4&lt;5</a:t>
            </a:r>
          </a:p>
          <a:p>
            <a:r>
              <a:rPr lang="en-US" dirty="0">
                <a:highlight>
                  <a:srgbClr val="FFFF00"/>
                </a:highlight>
              </a:rPr>
              <a:t>if( graph[head=2][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=4]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=4]  = !0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)  true</a:t>
            </a:r>
          </a:p>
          <a:p>
            <a:r>
              <a:rPr lang="en-US" dirty="0" err="1">
                <a:highlight>
                  <a:srgbClr val="FFFF00"/>
                </a:highlight>
              </a:rPr>
              <a:t>q.push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=4)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=4]=1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0DCA9E-BF71-19A5-A912-6A9D7EA2A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871808"/>
              </p:ext>
            </p:extLst>
          </p:nvPr>
        </p:nvGraphicFramePr>
        <p:xfrm>
          <a:off x="1432264" y="781206"/>
          <a:ext cx="4013900" cy="370840"/>
        </p:xfrm>
        <a:graphic>
          <a:graphicData uri="http://schemas.openxmlformats.org/drawingml/2006/table">
            <a:tbl>
              <a:tblPr firstRow="1" bandRow="1"/>
              <a:tblGrid>
                <a:gridCol w="401390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9520909-6286-FF3A-A559-26C7078C5100}"/>
              </a:ext>
            </a:extLst>
          </p:cNvPr>
          <p:cNvGraphicFramePr>
            <a:graphicFrameLocks noGrp="1"/>
          </p:cNvGraphicFramePr>
          <p:nvPr/>
        </p:nvGraphicFramePr>
        <p:xfrm>
          <a:off x="8857942" y="2159158"/>
          <a:ext cx="2531123" cy="1729343"/>
        </p:xfrm>
        <a:graphic>
          <a:graphicData uri="http://schemas.openxmlformats.org/drawingml/2006/table">
            <a:tbl>
              <a:tblPr firstRow="1" bandRow="1"/>
              <a:tblGrid>
                <a:gridCol w="361589">
                  <a:extLst>
                    <a:ext uri="{9D8B030D-6E8A-4147-A177-3AD203B41FA5}">
                      <a16:colId xmlns:a16="http://schemas.microsoft.com/office/drawing/2014/main" val="232253487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2778590040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192475084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4082107388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2551860390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3489332574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3164425849"/>
                    </a:ext>
                  </a:extLst>
                </a:gridCol>
              </a:tblGrid>
              <a:tr h="2470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4019983538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FF"/>
                          </a:highlight>
                        </a:rPr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1012642547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318498423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586487324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3507993248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3541612721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50803805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FDEEBBD-E1BB-9FE2-D1E4-4A1D06250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748356"/>
              </p:ext>
            </p:extLst>
          </p:nvPr>
        </p:nvGraphicFramePr>
        <p:xfrm>
          <a:off x="3014831" y="2336679"/>
          <a:ext cx="3601869" cy="365760"/>
        </p:xfrm>
        <a:graphic>
          <a:graphicData uri="http://schemas.openxmlformats.org/drawingml/2006/table">
            <a:tbl>
              <a:tblPr firstRow="1" bandRow="1"/>
              <a:tblGrid>
                <a:gridCol w="360187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05657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14716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278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EA63D5-18B1-60ED-E6F6-EB703C106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700614"/>
              </p:ext>
            </p:extLst>
          </p:nvPr>
        </p:nvGraphicFramePr>
        <p:xfrm>
          <a:off x="6124792" y="5112972"/>
          <a:ext cx="4013900" cy="370840"/>
        </p:xfrm>
        <a:graphic>
          <a:graphicData uri="http://schemas.openxmlformats.org/drawingml/2006/table">
            <a:tbl>
              <a:tblPr firstRow="1" bandRow="1"/>
              <a:tblGrid>
                <a:gridCol w="401390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52062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50718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594500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BDB8E9-F8EE-65C1-D0A5-F44F06E28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48751"/>
              </p:ext>
            </p:extLst>
          </p:nvPr>
        </p:nvGraphicFramePr>
        <p:xfrm>
          <a:off x="7028729" y="291113"/>
          <a:ext cx="3601869" cy="365760"/>
        </p:xfrm>
        <a:graphic>
          <a:graphicData uri="http://schemas.openxmlformats.org/drawingml/2006/table">
            <a:tbl>
              <a:tblPr firstRow="1" bandRow="1"/>
              <a:tblGrid>
                <a:gridCol w="360187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05657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14716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2785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AD65103-DF06-7764-5F50-F0709100423C}"/>
              </a:ext>
            </a:extLst>
          </p:cNvPr>
          <p:cNvGraphicFramePr>
            <a:graphicFrameLocks noGrp="1"/>
          </p:cNvGraphicFramePr>
          <p:nvPr/>
        </p:nvGraphicFramePr>
        <p:xfrm>
          <a:off x="7028729" y="662321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C0E66FA-CDB9-CEDB-0CC5-225748DD1D1D}"/>
              </a:ext>
            </a:extLst>
          </p:cNvPr>
          <p:cNvGraphicFramePr>
            <a:graphicFrameLocks noGrp="1"/>
          </p:cNvGraphicFramePr>
          <p:nvPr/>
        </p:nvGraphicFramePr>
        <p:xfrm>
          <a:off x="3014831" y="2802239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09DAD7C-C8AB-1B5B-F4A1-8FA23AA42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657090"/>
              </p:ext>
            </p:extLst>
          </p:nvPr>
        </p:nvGraphicFramePr>
        <p:xfrm>
          <a:off x="6109605" y="5529472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A7D6E1-EE00-7B19-63BD-74498B3BE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621412"/>
              </p:ext>
            </p:extLst>
          </p:nvPr>
        </p:nvGraphicFramePr>
        <p:xfrm>
          <a:off x="6002877" y="6511280"/>
          <a:ext cx="4013900" cy="370840"/>
        </p:xfrm>
        <a:graphic>
          <a:graphicData uri="http://schemas.openxmlformats.org/drawingml/2006/table">
            <a:tbl>
              <a:tblPr firstRow="1" bandRow="1"/>
              <a:tblGrid>
                <a:gridCol w="401390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52062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50718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594500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B5DBCE-BEBB-B5CE-267F-53788C2C7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572946"/>
              </p:ext>
            </p:extLst>
          </p:nvPr>
        </p:nvGraphicFramePr>
        <p:xfrm>
          <a:off x="5987690" y="6927780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53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822A1-F9C4-FF4D-3B8D-2A986BA5D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E276A2-0254-0F04-15A0-13DB8CCAC6B5}"/>
              </a:ext>
            </a:extLst>
          </p:cNvPr>
          <p:cNvSpPr txBox="1"/>
          <p:nvPr/>
        </p:nvSpPr>
        <p:spPr>
          <a:xfrm>
            <a:off x="5552697" y="602022"/>
            <a:ext cx="135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6A897-CAE8-ED3C-738F-3D2D1EE8FA4E}"/>
              </a:ext>
            </a:extLst>
          </p:cNvPr>
          <p:cNvSpPr txBox="1"/>
          <p:nvPr/>
        </p:nvSpPr>
        <p:spPr>
          <a:xfrm>
            <a:off x="124497" y="322646"/>
            <a:ext cx="70220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</a:t>
            </a:r>
            <a:r>
              <a:rPr lang="en-US" dirty="0" err="1"/>
              <a:t>q.front</a:t>
            </a:r>
            <a:r>
              <a:rPr lang="en-US" dirty="0"/>
              <a:t>  = 3</a:t>
            </a:r>
          </a:p>
          <a:p>
            <a:r>
              <a:rPr lang="en-US" dirty="0" err="1"/>
              <a:t>q.Pop</a:t>
            </a:r>
            <a:r>
              <a:rPr lang="en-US" dirty="0"/>
              <a:t> ()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highlight>
                  <a:srgbClr val="FFFF00"/>
                </a:highlight>
              </a:rPr>
              <a:t>Cout&lt;&lt;3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I = 0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&lt;5</a:t>
            </a:r>
          </a:p>
          <a:p>
            <a:r>
              <a:rPr lang="en-US" dirty="0">
                <a:highlight>
                  <a:srgbClr val="FFFF00"/>
                </a:highlight>
              </a:rPr>
              <a:t>	if( graph[head=3][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=0]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=0]  = !1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 1&lt;5</a:t>
            </a:r>
          </a:p>
          <a:p>
            <a:r>
              <a:rPr lang="en-US" dirty="0">
                <a:highlight>
                  <a:srgbClr val="FFFF00"/>
                </a:highlight>
              </a:rPr>
              <a:t>	if( graph[head=3][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=1]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=1]  = !1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=2 2&lt;5</a:t>
            </a:r>
          </a:p>
          <a:p>
            <a:r>
              <a:rPr lang="en-US" dirty="0">
                <a:highlight>
                  <a:srgbClr val="FFFF00"/>
                </a:highlight>
              </a:rPr>
              <a:t>	if( graph[head=2][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=2]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=2]  = !1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 3&lt;5</a:t>
            </a:r>
          </a:p>
          <a:p>
            <a:r>
              <a:rPr lang="en-US" dirty="0">
                <a:highlight>
                  <a:srgbClr val="FFFF00"/>
                </a:highlight>
              </a:rPr>
              <a:t>	if( graph[head=3][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=3]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=3]  = !1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=4 4&lt;5</a:t>
            </a:r>
          </a:p>
          <a:p>
            <a:r>
              <a:rPr lang="en-US" dirty="0">
                <a:highlight>
                  <a:srgbClr val="FFFF00"/>
                </a:highlight>
              </a:rPr>
              <a:t>	if( graph[head=3][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=4]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=4]  = !1 </a:t>
            </a:r>
            <a:r>
              <a:rPr lang="en-US" dirty="0">
                <a:highlight>
                  <a:srgbClr val="FF0000"/>
                </a:highlight>
              </a:rPr>
              <a:t>= 0.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2CB344-C92D-B341-7DE1-DDFE71248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161128"/>
              </p:ext>
            </p:extLst>
          </p:nvPr>
        </p:nvGraphicFramePr>
        <p:xfrm>
          <a:off x="1432264" y="781206"/>
          <a:ext cx="4013900" cy="370840"/>
        </p:xfrm>
        <a:graphic>
          <a:graphicData uri="http://schemas.openxmlformats.org/drawingml/2006/table">
            <a:tbl>
              <a:tblPr firstRow="1" bandRow="1"/>
              <a:tblGrid>
                <a:gridCol w="401390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363EA0-0120-549D-9A82-3AD1F9C6238C}"/>
              </a:ext>
            </a:extLst>
          </p:cNvPr>
          <p:cNvGraphicFramePr>
            <a:graphicFrameLocks noGrp="1"/>
          </p:cNvGraphicFramePr>
          <p:nvPr/>
        </p:nvGraphicFramePr>
        <p:xfrm>
          <a:off x="8857942" y="2159158"/>
          <a:ext cx="2531123" cy="1729343"/>
        </p:xfrm>
        <a:graphic>
          <a:graphicData uri="http://schemas.openxmlformats.org/drawingml/2006/table">
            <a:tbl>
              <a:tblPr firstRow="1" bandRow="1"/>
              <a:tblGrid>
                <a:gridCol w="361589">
                  <a:extLst>
                    <a:ext uri="{9D8B030D-6E8A-4147-A177-3AD203B41FA5}">
                      <a16:colId xmlns:a16="http://schemas.microsoft.com/office/drawing/2014/main" val="232253487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2778590040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192475084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4082107388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2551860390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3489332574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3164425849"/>
                    </a:ext>
                  </a:extLst>
                </a:gridCol>
              </a:tblGrid>
              <a:tr h="2470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4019983538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FF"/>
                          </a:highlight>
                        </a:rPr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1012642547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318498423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586487324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3507993248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3541612721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50803805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9EEC22-B032-6924-1793-11A643335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120050"/>
              </p:ext>
            </p:extLst>
          </p:nvPr>
        </p:nvGraphicFramePr>
        <p:xfrm>
          <a:off x="6111187" y="4860034"/>
          <a:ext cx="4013900" cy="370840"/>
        </p:xfrm>
        <a:graphic>
          <a:graphicData uri="http://schemas.openxmlformats.org/drawingml/2006/table">
            <a:tbl>
              <a:tblPr firstRow="1" bandRow="1"/>
              <a:tblGrid>
                <a:gridCol w="401390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52062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50718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594500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E30C9D7-538F-1FDC-6B7E-738F5A4AF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23439"/>
              </p:ext>
            </p:extLst>
          </p:nvPr>
        </p:nvGraphicFramePr>
        <p:xfrm>
          <a:off x="6096000" y="5276534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60029D0-A518-072D-2CD1-545287754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255697"/>
              </p:ext>
            </p:extLst>
          </p:nvPr>
        </p:nvGraphicFramePr>
        <p:xfrm>
          <a:off x="7268245" y="382703"/>
          <a:ext cx="4013900" cy="370840"/>
        </p:xfrm>
        <a:graphic>
          <a:graphicData uri="http://schemas.openxmlformats.org/drawingml/2006/table">
            <a:tbl>
              <a:tblPr firstRow="1" bandRow="1"/>
              <a:tblGrid>
                <a:gridCol w="401390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52062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50718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594500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18274AA-8AA9-4050-5A14-ED02C8B93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639436"/>
              </p:ext>
            </p:extLst>
          </p:nvPr>
        </p:nvGraphicFramePr>
        <p:xfrm>
          <a:off x="7253058" y="799203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12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57623-8720-348F-A268-0642F04EB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DBFFF6-B5A7-4187-FFA6-9F39D933016F}"/>
              </a:ext>
            </a:extLst>
          </p:cNvPr>
          <p:cNvSpPr txBox="1"/>
          <p:nvPr/>
        </p:nvSpPr>
        <p:spPr>
          <a:xfrm>
            <a:off x="5552697" y="602022"/>
            <a:ext cx="135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E761F-AED7-A416-2126-76FAA43F3617}"/>
              </a:ext>
            </a:extLst>
          </p:cNvPr>
          <p:cNvSpPr txBox="1"/>
          <p:nvPr/>
        </p:nvSpPr>
        <p:spPr>
          <a:xfrm>
            <a:off x="124497" y="322646"/>
            <a:ext cx="70220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</a:t>
            </a:r>
            <a:r>
              <a:rPr lang="en-US" dirty="0" err="1"/>
              <a:t>q.front</a:t>
            </a:r>
            <a:r>
              <a:rPr lang="en-US" dirty="0"/>
              <a:t>  = 4</a:t>
            </a:r>
          </a:p>
          <a:p>
            <a:r>
              <a:rPr lang="en-US" dirty="0" err="1"/>
              <a:t>q.Pop</a:t>
            </a:r>
            <a:r>
              <a:rPr lang="en-US" dirty="0"/>
              <a:t> ()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highlight>
                  <a:srgbClr val="FFFF00"/>
                </a:highlight>
              </a:rPr>
              <a:t>Cout&lt;&lt;4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I = 0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&lt;5</a:t>
            </a:r>
          </a:p>
          <a:p>
            <a:r>
              <a:rPr lang="en-US" dirty="0">
                <a:highlight>
                  <a:srgbClr val="FFFF00"/>
                </a:highlight>
              </a:rPr>
              <a:t>	if( graph[head=4][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=0]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=0]  = !1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 1&lt;5</a:t>
            </a:r>
          </a:p>
          <a:p>
            <a:r>
              <a:rPr lang="en-US" dirty="0">
                <a:highlight>
                  <a:srgbClr val="FFFF00"/>
                </a:highlight>
              </a:rPr>
              <a:t>	if( graph[head=4][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=1]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=1]  = !1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=2 2&lt;5</a:t>
            </a:r>
          </a:p>
          <a:p>
            <a:r>
              <a:rPr lang="en-US" dirty="0">
                <a:highlight>
                  <a:srgbClr val="FFFF00"/>
                </a:highlight>
              </a:rPr>
              <a:t>	if( graph[head=4][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=2]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=2]  = !1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 3&lt;5</a:t>
            </a:r>
          </a:p>
          <a:p>
            <a:r>
              <a:rPr lang="en-US" dirty="0">
                <a:highlight>
                  <a:srgbClr val="FFFF00"/>
                </a:highlight>
              </a:rPr>
              <a:t>	if( graph[head=4][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=3]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=3]  = !1 </a:t>
            </a:r>
            <a:r>
              <a:rPr lang="en-US" dirty="0">
                <a:highlight>
                  <a:srgbClr val="FF0000"/>
                </a:highlight>
              </a:rPr>
              <a:t>= 0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=4 4&lt;5</a:t>
            </a:r>
          </a:p>
          <a:p>
            <a:r>
              <a:rPr lang="en-US" dirty="0">
                <a:highlight>
                  <a:srgbClr val="FFFF00"/>
                </a:highlight>
              </a:rPr>
              <a:t>	if( graph[head=4][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=4] </a:t>
            </a:r>
            <a:r>
              <a:rPr lang="en-US" dirty="0">
                <a:highlight>
                  <a:srgbClr val="FF0000"/>
                </a:highlight>
              </a:rPr>
              <a:t>= 1</a:t>
            </a:r>
            <a:r>
              <a:rPr lang="en-US" dirty="0">
                <a:highlight>
                  <a:srgbClr val="FFFF00"/>
                </a:highlight>
              </a:rPr>
              <a:t> &amp;&amp; !</a:t>
            </a:r>
            <a:r>
              <a:rPr lang="en-US" dirty="0" err="1">
                <a:highlight>
                  <a:srgbClr val="FFFF00"/>
                </a:highlight>
              </a:rPr>
              <a:t>visitedarray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=4]  = !1 </a:t>
            </a:r>
            <a:r>
              <a:rPr lang="en-US" dirty="0">
                <a:highlight>
                  <a:srgbClr val="FF0000"/>
                </a:highlight>
              </a:rPr>
              <a:t>= 0.</a:t>
            </a:r>
            <a:r>
              <a:rPr lang="en-US" dirty="0">
                <a:highlight>
                  <a:srgbClr val="FFFF00"/>
                </a:highlight>
              </a:rPr>
              <a:t>)  false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7016203-F990-B529-D30E-F8240A75A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953431"/>
              </p:ext>
            </p:extLst>
          </p:nvPr>
        </p:nvGraphicFramePr>
        <p:xfrm>
          <a:off x="1432264" y="781206"/>
          <a:ext cx="4013900" cy="370840"/>
        </p:xfrm>
        <a:graphic>
          <a:graphicData uri="http://schemas.openxmlformats.org/drawingml/2006/table">
            <a:tbl>
              <a:tblPr firstRow="1" bandRow="1"/>
              <a:tblGrid>
                <a:gridCol w="401390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4B5D6ED-7929-EBD9-3C11-2D5E53337DF9}"/>
              </a:ext>
            </a:extLst>
          </p:cNvPr>
          <p:cNvGraphicFramePr>
            <a:graphicFrameLocks noGrp="1"/>
          </p:cNvGraphicFramePr>
          <p:nvPr/>
        </p:nvGraphicFramePr>
        <p:xfrm>
          <a:off x="8857942" y="2159158"/>
          <a:ext cx="2531123" cy="1729343"/>
        </p:xfrm>
        <a:graphic>
          <a:graphicData uri="http://schemas.openxmlformats.org/drawingml/2006/table">
            <a:tbl>
              <a:tblPr firstRow="1" bandRow="1"/>
              <a:tblGrid>
                <a:gridCol w="361589">
                  <a:extLst>
                    <a:ext uri="{9D8B030D-6E8A-4147-A177-3AD203B41FA5}">
                      <a16:colId xmlns:a16="http://schemas.microsoft.com/office/drawing/2014/main" val="232253487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2778590040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192475084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4082107388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2551860390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3489332574"/>
                    </a:ext>
                  </a:extLst>
                </a:gridCol>
                <a:gridCol w="361589">
                  <a:extLst>
                    <a:ext uri="{9D8B030D-6E8A-4147-A177-3AD203B41FA5}">
                      <a16:colId xmlns:a16="http://schemas.microsoft.com/office/drawing/2014/main" val="3164425849"/>
                    </a:ext>
                  </a:extLst>
                </a:gridCol>
              </a:tblGrid>
              <a:tr h="2470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4019983538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FF"/>
                          </a:highlight>
                        </a:rPr>
                        <a:t>0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1012642547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318498423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586487324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3507993248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3541612721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762" marR="61762" marT="30881" marB="30881"/>
                </a:tc>
                <a:extLst>
                  <a:ext uri="{0D108BD9-81ED-4DB2-BD59-A6C34878D82A}">
                    <a16:rowId xmlns:a16="http://schemas.microsoft.com/office/drawing/2014/main" val="250803805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FB9F264-982F-75CE-E849-B678E1AD81E8}"/>
              </a:ext>
            </a:extLst>
          </p:cNvPr>
          <p:cNvGraphicFramePr>
            <a:graphicFrameLocks noGrp="1"/>
          </p:cNvGraphicFramePr>
          <p:nvPr/>
        </p:nvGraphicFramePr>
        <p:xfrm>
          <a:off x="6111187" y="4860034"/>
          <a:ext cx="4013900" cy="370840"/>
        </p:xfrm>
        <a:graphic>
          <a:graphicData uri="http://schemas.openxmlformats.org/drawingml/2006/table">
            <a:tbl>
              <a:tblPr firstRow="1" bandRow="1"/>
              <a:tblGrid>
                <a:gridCol w="401390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52062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50718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594500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CCE6708-CFD7-F09C-09D1-DFCE01AEFC67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5276534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6CAF878-3A41-27BF-39F3-C085D1355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851123"/>
              </p:ext>
            </p:extLst>
          </p:nvPr>
        </p:nvGraphicFramePr>
        <p:xfrm>
          <a:off x="7268245" y="382703"/>
          <a:ext cx="4013900" cy="370840"/>
        </p:xfrm>
        <a:graphic>
          <a:graphicData uri="http://schemas.openxmlformats.org/drawingml/2006/table">
            <a:tbl>
              <a:tblPr firstRow="1" bandRow="1"/>
              <a:tblGrid>
                <a:gridCol w="401390">
                  <a:extLst>
                    <a:ext uri="{9D8B030D-6E8A-4147-A177-3AD203B41FA5}">
                      <a16:colId xmlns:a16="http://schemas.microsoft.com/office/drawing/2014/main" val="2752243731"/>
                    </a:ext>
                  </a:extLst>
                </a:gridCol>
                <a:gridCol w="452062">
                  <a:extLst>
                    <a:ext uri="{9D8B030D-6E8A-4147-A177-3AD203B41FA5}">
                      <a16:colId xmlns:a16="http://schemas.microsoft.com/office/drawing/2014/main" val="2553077007"/>
                    </a:ext>
                  </a:extLst>
                </a:gridCol>
                <a:gridCol w="350718">
                  <a:extLst>
                    <a:ext uri="{9D8B030D-6E8A-4147-A177-3AD203B41FA5}">
                      <a16:colId xmlns:a16="http://schemas.microsoft.com/office/drawing/2014/main" val="2009834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14670"/>
                    </a:ext>
                  </a:extLst>
                </a:gridCol>
                <a:gridCol w="594500">
                  <a:extLst>
                    <a:ext uri="{9D8B030D-6E8A-4147-A177-3AD203B41FA5}">
                      <a16:colId xmlns:a16="http://schemas.microsoft.com/office/drawing/2014/main" val="3959268779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3655520310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970284192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163639296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2501946088"/>
                    </a:ext>
                  </a:extLst>
                </a:gridCol>
                <a:gridCol w="401390">
                  <a:extLst>
                    <a:ext uri="{9D8B030D-6E8A-4147-A177-3AD203B41FA5}">
                      <a16:colId xmlns:a16="http://schemas.microsoft.com/office/drawing/2014/main" val="95923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4411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1513ABE-9062-7998-4175-3374B9615A93}"/>
              </a:ext>
            </a:extLst>
          </p:cNvPr>
          <p:cNvGraphicFramePr>
            <a:graphicFrameLocks noGrp="1"/>
          </p:cNvGraphicFramePr>
          <p:nvPr/>
        </p:nvGraphicFramePr>
        <p:xfrm>
          <a:off x="7253058" y="799203"/>
          <a:ext cx="4013898" cy="705686"/>
        </p:xfrm>
        <a:graphic>
          <a:graphicData uri="http://schemas.openxmlformats.org/drawingml/2006/table">
            <a:tbl>
              <a:tblPr firstRow="1" bandRow="1"/>
              <a:tblGrid>
                <a:gridCol w="668983">
                  <a:extLst>
                    <a:ext uri="{9D8B030D-6E8A-4147-A177-3AD203B41FA5}">
                      <a16:colId xmlns:a16="http://schemas.microsoft.com/office/drawing/2014/main" val="70258129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541689813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13981262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55925485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30994817"/>
                    </a:ext>
                  </a:extLst>
                </a:gridCol>
                <a:gridCol w="668983">
                  <a:extLst>
                    <a:ext uri="{9D8B030D-6E8A-4147-A177-3AD203B41FA5}">
                      <a16:colId xmlns:a16="http://schemas.microsoft.com/office/drawing/2014/main" val="3809642647"/>
                    </a:ext>
                  </a:extLst>
                </a:gridCol>
              </a:tblGrid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437588230"/>
                  </a:ext>
                </a:extLst>
              </a:tr>
              <a:tr h="352843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6124" marR="76124" marT="38062" marB="3806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6124" marR="76124" marT="38062" marB="38062"/>
                </a:tc>
                <a:extLst>
                  <a:ext uri="{0D108BD9-81ED-4DB2-BD59-A6C34878D82A}">
                    <a16:rowId xmlns:a16="http://schemas.microsoft.com/office/drawing/2014/main" val="1043304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4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224CD-1525-07DF-735A-BEDEBC504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0BA866-1855-5BD2-B544-E3394F1BA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783070"/>
              </p:ext>
            </p:extLst>
          </p:nvPr>
        </p:nvGraphicFramePr>
        <p:xfrm>
          <a:off x="2032000" y="719666"/>
          <a:ext cx="3747366" cy="2560320"/>
        </p:xfrm>
        <a:graphic>
          <a:graphicData uri="http://schemas.openxmlformats.org/drawingml/2006/table">
            <a:tbl>
              <a:tblPr firstRow="1" bandRow="1"/>
              <a:tblGrid>
                <a:gridCol w="535338">
                  <a:extLst>
                    <a:ext uri="{9D8B030D-6E8A-4147-A177-3AD203B41FA5}">
                      <a16:colId xmlns:a16="http://schemas.microsoft.com/office/drawing/2014/main" val="232253487"/>
                    </a:ext>
                  </a:extLst>
                </a:gridCol>
                <a:gridCol w="535338">
                  <a:extLst>
                    <a:ext uri="{9D8B030D-6E8A-4147-A177-3AD203B41FA5}">
                      <a16:colId xmlns:a16="http://schemas.microsoft.com/office/drawing/2014/main" val="2778590040"/>
                    </a:ext>
                  </a:extLst>
                </a:gridCol>
                <a:gridCol w="535338">
                  <a:extLst>
                    <a:ext uri="{9D8B030D-6E8A-4147-A177-3AD203B41FA5}">
                      <a16:colId xmlns:a16="http://schemas.microsoft.com/office/drawing/2014/main" val="192475084"/>
                    </a:ext>
                  </a:extLst>
                </a:gridCol>
                <a:gridCol w="535338">
                  <a:extLst>
                    <a:ext uri="{9D8B030D-6E8A-4147-A177-3AD203B41FA5}">
                      <a16:colId xmlns:a16="http://schemas.microsoft.com/office/drawing/2014/main" val="4082107388"/>
                    </a:ext>
                  </a:extLst>
                </a:gridCol>
                <a:gridCol w="535338">
                  <a:extLst>
                    <a:ext uri="{9D8B030D-6E8A-4147-A177-3AD203B41FA5}">
                      <a16:colId xmlns:a16="http://schemas.microsoft.com/office/drawing/2014/main" val="2551860390"/>
                    </a:ext>
                  </a:extLst>
                </a:gridCol>
                <a:gridCol w="535338">
                  <a:extLst>
                    <a:ext uri="{9D8B030D-6E8A-4147-A177-3AD203B41FA5}">
                      <a16:colId xmlns:a16="http://schemas.microsoft.com/office/drawing/2014/main" val="3489332574"/>
                    </a:ext>
                  </a:extLst>
                </a:gridCol>
                <a:gridCol w="535338">
                  <a:extLst>
                    <a:ext uri="{9D8B030D-6E8A-4147-A177-3AD203B41FA5}">
                      <a16:colId xmlns:a16="http://schemas.microsoft.com/office/drawing/2014/main" val="3164425849"/>
                    </a:ext>
                  </a:extLst>
                </a:gridCol>
              </a:tblGrid>
              <a:tr h="2700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983538"/>
                  </a:ext>
                </a:extLst>
              </a:tr>
              <a:tr h="27005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642547"/>
                  </a:ext>
                </a:extLst>
              </a:tr>
              <a:tr h="27005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498423"/>
                  </a:ext>
                </a:extLst>
              </a:tr>
              <a:tr h="27005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87324"/>
                  </a:ext>
                </a:extLst>
              </a:tr>
              <a:tr h="27005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93248"/>
                  </a:ext>
                </a:extLst>
              </a:tr>
              <a:tr h="27005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612721"/>
                  </a:ext>
                </a:extLst>
              </a:tr>
              <a:tr h="27005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3805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3C8CC1F-A557-D3E3-BC57-5575B9201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23" y="3671359"/>
            <a:ext cx="4257675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FA0A05-B775-0DCE-420D-5FB3F85AE89D}"/>
              </a:ext>
            </a:extLst>
          </p:cNvPr>
          <p:cNvSpPr txBox="1"/>
          <p:nvPr/>
        </p:nvSpPr>
        <p:spPr>
          <a:xfrm>
            <a:off x="8904303" y="3542190"/>
            <a:ext cx="36043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0   1 </a:t>
            </a:r>
          </a:p>
          <a:p>
            <a:r>
              <a:rPr lang="en-US" dirty="0"/>
              <a:t>0   2</a:t>
            </a:r>
          </a:p>
          <a:p>
            <a:pPr marL="342900" indent="-342900">
              <a:buAutoNum type="arabicPlain"/>
            </a:pPr>
            <a:r>
              <a:rPr lang="en-US" dirty="0"/>
              <a:t>2</a:t>
            </a:r>
          </a:p>
          <a:p>
            <a:pPr marL="342900" indent="-342900">
              <a:buAutoNum type="arabicPlain"/>
            </a:pPr>
            <a:r>
              <a:rPr lang="en-US" dirty="0"/>
              <a:t>3</a:t>
            </a:r>
          </a:p>
          <a:p>
            <a:r>
              <a:rPr lang="en-US" dirty="0"/>
              <a:t>2 4</a:t>
            </a:r>
          </a:p>
          <a:p>
            <a:r>
              <a:rPr lang="en-US" dirty="0"/>
              <a:t>3 4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7B040-336C-3D52-6AAC-6B2063F02235}"/>
              </a:ext>
            </a:extLst>
          </p:cNvPr>
          <p:cNvSpPr txBox="1"/>
          <p:nvPr/>
        </p:nvSpPr>
        <p:spPr>
          <a:xfrm>
            <a:off x="10010682" y="572146"/>
            <a:ext cx="1391575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5</a:t>
            </a:r>
          </a:p>
          <a:p>
            <a:r>
              <a:rPr lang="en-US" sz="1600" dirty="0">
                <a:solidFill>
                  <a:srgbClr val="FF0000"/>
                </a:solidFill>
              </a:rPr>
              <a:t>6</a:t>
            </a:r>
          </a:p>
          <a:p>
            <a:r>
              <a:rPr lang="en-US" sz="1600" dirty="0">
                <a:solidFill>
                  <a:srgbClr val="FF0000"/>
                </a:solidFill>
              </a:rPr>
              <a:t>0 1</a:t>
            </a:r>
          </a:p>
          <a:p>
            <a:r>
              <a:rPr lang="en-US" sz="1600" dirty="0">
                <a:solidFill>
                  <a:srgbClr val="FF0000"/>
                </a:solidFill>
              </a:rPr>
              <a:t>0 2</a:t>
            </a:r>
          </a:p>
          <a:p>
            <a:r>
              <a:rPr lang="en-US" sz="1600" dirty="0">
                <a:solidFill>
                  <a:srgbClr val="FF0000"/>
                </a:solidFill>
              </a:rPr>
              <a:t>1 2</a:t>
            </a:r>
          </a:p>
          <a:p>
            <a:r>
              <a:rPr lang="en-US" sz="1600" dirty="0">
                <a:solidFill>
                  <a:srgbClr val="FF0000"/>
                </a:solidFill>
              </a:rPr>
              <a:t>1 3</a:t>
            </a:r>
          </a:p>
          <a:p>
            <a:r>
              <a:rPr lang="en-US" sz="1600" dirty="0">
                <a:solidFill>
                  <a:srgbClr val="FF0000"/>
                </a:solidFill>
              </a:rPr>
              <a:t>2 4</a:t>
            </a:r>
          </a:p>
          <a:p>
            <a:r>
              <a:rPr lang="en-US" sz="1600" dirty="0">
                <a:solidFill>
                  <a:srgbClr val="FF0000"/>
                </a:solidFill>
              </a:rPr>
              <a:t>3 4</a:t>
            </a:r>
          </a:p>
          <a:p>
            <a:r>
              <a:rPr lang="en-US" sz="1600" dirty="0">
                <a:solidFill>
                  <a:srgbClr val="FF0000"/>
                </a:solidFill>
              </a:rPr>
              <a:t>0</a:t>
            </a:r>
          </a:p>
          <a:p>
            <a:r>
              <a:rPr lang="en-US" sz="1600" dirty="0">
                <a:solidFill>
                  <a:srgbClr val="FF0000"/>
                </a:solidFill>
              </a:rPr>
              <a:t>head 0</a:t>
            </a:r>
          </a:p>
          <a:p>
            <a:r>
              <a:rPr lang="en-US" sz="1600" dirty="0">
                <a:solidFill>
                  <a:srgbClr val="FF0000"/>
                </a:solidFill>
              </a:rPr>
              <a:t>0</a:t>
            </a:r>
          </a:p>
          <a:p>
            <a:r>
              <a:rPr lang="en-US" sz="1600" dirty="0">
                <a:solidFill>
                  <a:srgbClr val="FF0000"/>
                </a:solidFill>
              </a:rPr>
              <a:t>visited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visited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head 1</a:t>
            </a:r>
          </a:p>
          <a:p>
            <a:r>
              <a:rPr lang="en-US" sz="1600" dirty="0">
                <a:solidFill>
                  <a:srgbClr val="FF0000"/>
                </a:solidFill>
              </a:rPr>
              <a:t>1</a:t>
            </a:r>
          </a:p>
          <a:p>
            <a:r>
              <a:rPr lang="en-US" sz="1600" dirty="0">
                <a:solidFill>
                  <a:srgbClr val="FF0000"/>
                </a:solidFill>
              </a:rPr>
              <a:t>visited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head 2</a:t>
            </a:r>
          </a:p>
          <a:p>
            <a:r>
              <a:rPr lang="en-US" sz="1600" dirty="0">
                <a:solidFill>
                  <a:srgbClr val="FF0000"/>
                </a:solidFill>
              </a:rPr>
              <a:t>2</a:t>
            </a:r>
          </a:p>
          <a:p>
            <a:r>
              <a:rPr lang="en-US" sz="1600" dirty="0">
                <a:solidFill>
                  <a:srgbClr val="FF0000"/>
                </a:solidFill>
              </a:rPr>
              <a:t>visited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head 3</a:t>
            </a:r>
          </a:p>
          <a:p>
            <a:r>
              <a:rPr lang="en-US" sz="1600" dirty="0">
                <a:solidFill>
                  <a:srgbClr val="FF0000"/>
                </a:solidFill>
              </a:rPr>
              <a:t>3</a:t>
            </a:r>
          </a:p>
          <a:p>
            <a:r>
              <a:rPr lang="en-US" sz="1600" dirty="0">
                <a:solidFill>
                  <a:srgbClr val="FF0000"/>
                </a:solidFill>
              </a:rPr>
              <a:t>head 4</a:t>
            </a:r>
          </a:p>
          <a:p>
            <a:r>
              <a:rPr lang="en-US" sz="16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4452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3753</Words>
  <Application>Microsoft Office PowerPoint</Application>
  <PresentationFormat>Widescreen</PresentationFormat>
  <Paragraphs>1322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nath</dc:creator>
  <cp:lastModifiedBy>arka nath</cp:lastModifiedBy>
  <cp:revision>2</cp:revision>
  <dcterms:created xsi:type="dcterms:W3CDTF">2024-02-26T10:24:03Z</dcterms:created>
  <dcterms:modified xsi:type="dcterms:W3CDTF">2024-04-11T20:26:06Z</dcterms:modified>
</cp:coreProperties>
</file>