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3" r:id="rId3"/>
    <p:sldId id="282" r:id="rId4"/>
    <p:sldId id="268" r:id="rId5"/>
    <p:sldId id="269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1F1F1F"/>
    <a:srgbClr val="DCD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F3B5-1B22-484F-587E-096DCA0A2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5A792-A886-EC43-BF11-CA9B864BB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DD01-9300-7C41-E6B7-F369F26F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DC03-5466-45A6-9F97-DA3FD336997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967A-3EE2-28B8-8383-42FCF411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7F46-A0D5-5728-ECD8-2147C3B3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F7CB-B64E-4060-917F-EF3E46B5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CAFF-5C67-150C-6FB5-B7566F09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5E7F7-AA8C-6C97-D2A5-968A0D9FA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EF9D-C306-B1B1-5101-7F7CBC14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DC03-5466-45A6-9F97-DA3FD336997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B25D-8C49-4D84-B5DF-407C6705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891E-6C7F-45D6-D412-71152EA7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F7CB-B64E-4060-917F-EF3E46B5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AD07E-F60E-CF70-FF8E-ADCFF87EC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52D30-D673-9A3B-E740-69456CF3D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472B-9D1A-684A-A9B6-911C4EA7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DC03-5466-45A6-9F97-DA3FD336997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029E-38C6-918E-A1EE-B66BCCC1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0240-265D-AA39-172E-5549A2C9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F7CB-B64E-4060-917F-EF3E46B5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3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17C4-DA03-9EA0-3E4B-871D5E26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E08C-49E3-4489-0DA9-32CDD583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A598-6240-74C5-6D63-12DC63F6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DC03-5466-45A6-9F97-DA3FD336997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86163-C889-516A-78DF-9AF0526D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733C-1306-7CF0-0C88-681EA319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F7CB-B64E-4060-917F-EF3E46B5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5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86B1-0D6F-200F-4EA3-1F1F4A85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1E61E-CDB0-00A0-252E-BBC371C5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7F3E3-9108-59F5-6CFB-7A184479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DC03-5466-45A6-9F97-DA3FD336997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B3F91-E042-681C-EF44-F4E52C9F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F79A-0E72-CD30-B9AD-BC15D597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F7CB-B64E-4060-917F-EF3E46B5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1D46-3C73-BDA8-766D-2FDFD9BC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335D-086E-F1E3-F5A1-2538E1C0C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43B0A-39B2-6D3B-A724-2B160BC1B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5043A-2F6B-BDF9-FD53-3C3A35CD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DC03-5466-45A6-9F97-DA3FD336997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2824B-2C91-FBAA-C48C-5E1EE5F0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5C8D1-46E2-3A53-D0AC-3A626BEE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F7CB-B64E-4060-917F-EF3E46B5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0190-3FFD-FFBD-F7D4-C4E65E7D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6DA1-B379-5A5A-70FA-2DD49BD9D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AFC1B-0935-2381-4330-F07AE6F3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B0AEA-25AC-6C70-EA33-503128871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748F6-2DA0-282F-0B07-F3B9B96F3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06159-AAB1-A0A2-BC8E-FC6F51ED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DC03-5466-45A6-9F97-DA3FD336997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D7AFF-F74E-99B5-9FCD-2392D377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1EA07-686C-D8CE-EE42-2A1AAEDF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F7CB-B64E-4060-917F-EF3E46B5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36C-B0AF-B60A-BD25-77510191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5F126-8B62-7FA2-60A7-FF8A823E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DC03-5466-45A6-9F97-DA3FD336997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1A16-7E98-6789-3401-B16DDCDD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E992E-8CAD-BA9A-31DC-0D8BC00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F7CB-B64E-4060-917F-EF3E46B5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F3B1F-7B4C-E2EE-1378-87A36BE7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DC03-5466-45A6-9F97-DA3FD336997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933B3-C13A-C7C2-B209-B7A46488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90B31-5092-A23B-F1FF-3906790D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F7CB-B64E-4060-917F-EF3E46B5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C731-A96A-9703-0051-0B7E947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D9C2-16CF-1238-ACAD-F8BA5588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64527-CC76-734A-8274-0CCDB9DE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04C9D-7584-230E-5228-A4B7B8A1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DC03-5466-45A6-9F97-DA3FD336997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4EA22-3ECF-027B-524E-4688726D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781CC-7631-CD83-1FD0-75195C5B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F7CB-B64E-4060-917F-EF3E46B5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B100-D8DF-5316-5E0E-1C9855C7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29D9D-A9E1-93ED-5D7C-0EAE1E46A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934CE-2118-52CC-91A9-D2C31816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2BB3E-B837-A697-581C-9ECFD147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DC03-5466-45A6-9F97-DA3FD336997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4E4AD-F330-E2C2-5662-94FFC5F9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2387-7A30-0A70-4789-2250786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F7CB-B64E-4060-917F-EF3E46B5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0BFF1-0141-6178-3A54-B933B6F0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D7146-1E59-FC16-34D9-B30854234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C4D48-92A9-3CF8-4759-AB26C96B2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FDC03-5466-45A6-9F97-DA3FD336997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F72F-2209-A552-272A-EE5575328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2372-B13A-082C-FD3B-98A938F24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F7CB-B64E-4060-917F-EF3E46B5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129B063-45AD-8FAD-98FF-3C6BD48B6288}"/>
              </a:ext>
            </a:extLst>
          </p:cNvPr>
          <p:cNvGrpSpPr/>
          <p:nvPr/>
        </p:nvGrpSpPr>
        <p:grpSpPr>
          <a:xfrm>
            <a:off x="1037159" y="1265382"/>
            <a:ext cx="10554108" cy="4398910"/>
            <a:chOff x="1037159" y="1265382"/>
            <a:chExt cx="10554108" cy="43989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E71EF0-B7CA-6799-892A-F9642E956F6F}"/>
                </a:ext>
              </a:extLst>
            </p:cNvPr>
            <p:cNvGrpSpPr/>
            <p:nvPr/>
          </p:nvGrpSpPr>
          <p:grpSpPr>
            <a:xfrm>
              <a:off x="1037159" y="4452391"/>
              <a:ext cx="3250873" cy="728563"/>
              <a:chOff x="5523344" y="5065631"/>
              <a:chExt cx="1828800" cy="40985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37FA9B-4B09-65CA-9F90-8FCD0CAB31FD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A9269D-D350-42EC-C7D9-ECB049B99C36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2724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3AF6D8-3602-42BE-EE61-FC129F7B042A}"/>
                </a:ext>
              </a:extLst>
            </p:cNvPr>
            <p:cNvSpPr txBox="1"/>
            <p:nvPr/>
          </p:nvSpPr>
          <p:spPr>
            <a:xfrm>
              <a:off x="2256149" y="5202627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1024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5EE258-8AE9-6878-653D-9CB52BBD2273}"/>
                </a:ext>
              </a:extLst>
            </p:cNvPr>
            <p:cNvGrpSpPr/>
            <p:nvPr/>
          </p:nvGrpSpPr>
          <p:grpSpPr>
            <a:xfrm>
              <a:off x="4736735" y="4452391"/>
              <a:ext cx="3250873" cy="728563"/>
              <a:chOff x="5523344" y="5065631"/>
              <a:chExt cx="1828800" cy="4098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733017-2449-AC71-89AE-C072E929E11C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20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FF4D31-4DBE-ECED-168F-CCDDFA9D316E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3924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B651B-9B79-D71B-BF72-0C2A44866B56}"/>
                </a:ext>
              </a:extLst>
            </p:cNvPr>
            <p:cNvSpPr txBox="1"/>
            <p:nvPr/>
          </p:nvSpPr>
          <p:spPr>
            <a:xfrm>
              <a:off x="5955725" y="5202627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2724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E0832F-BCFB-E078-B08A-91CF1FCF16F7}"/>
                </a:ext>
              </a:extLst>
            </p:cNvPr>
            <p:cNvSpPr/>
            <p:nvPr/>
          </p:nvSpPr>
          <p:spPr>
            <a:xfrm>
              <a:off x="8340394" y="4452391"/>
              <a:ext cx="1609019" cy="728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6D4DEA-FFF6-BBD0-C7E4-BB09B3DC3471}"/>
                </a:ext>
              </a:extLst>
            </p:cNvPr>
            <p:cNvSpPr/>
            <p:nvPr/>
          </p:nvSpPr>
          <p:spPr>
            <a:xfrm>
              <a:off x="9982248" y="4452391"/>
              <a:ext cx="1609019" cy="728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accent2">
                      <a:lumMod val="75000"/>
                    </a:schemeClr>
                  </a:solidFill>
                </a:rPr>
                <a:t>null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685EEC-AD92-A56C-7BF6-D4F10C1F77CB}"/>
                </a:ext>
              </a:extLst>
            </p:cNvPr>
            <p:cNvSpPr txBox="1"/>
            <p:nvPr/>
          </p:nvSpPr>
          <p:spPr>
            <a:xfrm>
              <a:off x="9559384" y="5202627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3924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A7E40F-D696-6B7E-0E08-2569C650CC75}"/>
                </a:ext>
              </a:extLst>
            </p:cNvPr>
            <p:cNvGrpSpPr/>
            <p:nvPr/>
          </p:nvGrpSpPr>
          <p:grpSpPr>
            <a:xfrm>
              <a:off x="1135672" y="2765905"/>
              <a:ext cx="1609019" cy="1601979"/>
              <a:chOff x="5882848" y="5040719"/>
              <a:chExt cx="905164" cy="901204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9B7DE14-34A7-E526-4045-AFEEE46D3C68}"/>
                  </a:ext>
                </a:extLst>
              </p:cNvPr>
              <p:cNvSpPr/>
              <p:nvPr/>
            </p:nvSpPr>
            <p:spPr>
              <a:xfrm>
                <a:off x="5882848" y="5040719"/>
                <a:ext cx="905164" cy="36933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/>
                  <a:t>head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D806B7-1C1D-F993-B32E-574297A89FA5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6335430" y="5410051"/>
                <a:ext cx="0" cy="477692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4156453-8B25-81F8-7481-DD09E2F27642}"/>
                  </a:ext>
                </a:extLst>
              </p:cNvPr>
              <p:cNvSpPr/>
              <p:nvPr/>
            </p:nvSpPr>
            <p:spPr>
              <a:xfrm>
                <a:off x="6283203" y="5833563"/>
                <a:ext cx="108360" cy="1083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D2D38D6-C127-F3DF-0F61-FB1BCCDBD55E}"/>
                </a:ext>
              </a:extLst>
            </p:cNvPr>
            <p:cNvGrpSpPr/>
            <p:nvPr/>
          </p:nvGrpSpPr>
          <p:grpSpPr>
            <a:xfrm>
              <a:off x="9800695" y="2785619"/>
              <a:ext cx="1609019" cy="1601979"/>
              <a:chOff x="5882848" y="5040719"/>
              <a:chExt cx="905164" cy="901204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12707A1-E893-94C7-44E6-E50BB344610B}"/>
                  </a:ext>
                </a:extLst>
              </p:cNvPr>
              <p:cNvSpPr/>
              <p:nvPr/>
            </p:nvSpPr>
            <p:spPr>
              <a:xfrm>
                <a:off x="5882848" y="5040719"/>
                <a:ext cx="905164" cy="36933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temp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47CFDC6-652F-479A-7F93-ABAABCCB96CB}"/>
                  </a:ext>
                </a:extLst>
              </p:cNvPr>
              <p:cNvCxnSpPr>
                <a:stCxn id="23" idx="2"/>
              </p:cNvCxnSpPr>
              <p:nvPr/>
            </p:nvCxnSpPr>
            <p:spPr>
              <a:xfrm>
                <a:off x="6335430" y="5410051"/>
                <a:ext cx="0" cy="47769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8D48F4F-B218-9DAA-4B54-4CB714C49751}"/>
                  </a:ext>
                </a:extLst>
              </p:cNvPr>
              <p:cNvSpPr/>
              <p:nvPr/>
            </p:nvSpPr>
            <p:spPr>
              <a:xfrm>
                <a:off x="6283203" y="5833563"/>
                <a:ext cx="108360" cy="10836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2C176C-B285-AB1E-8DDA-D5AD37C76833}"/>
                </a:ext>
              </a:extLst>
            </p:cNvPr>
            <p:cNvSpPr txBox="1"/>
            <p:nvPr/>
          </p:nvSpPr>
          <p:spPr>
            <a:xfrm>
              <a:off x="1117939" y="1265382"/>
              <a:ext cx="995612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00" dirty="0">
                  <a:solidFill>
                    <a:schemeClr val="accent2">
                      <a:lumMod val="50000"/>
                    </a:schemeClr>
                  </a:solidFill>
                  <a:latin typeface="Cooper Black" panose="0208090404030B020404" pitchFamily="18" charset="0"/>
                </a:rPr>
                <a:t>LINKED LIST INSERTION</a:t>
              </a: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0E6647D-D7A0-CEC8-FA65-8BA453652392}"/>
                </a:ext>
              </a:extLst>
            </p:cNvPr>
            <p:cNvSpPr/>
            <p:nvPr/>
          </p:nvSpPr>
          <p:spPr>
            <a:xfrm rot="16200000">
              <a:off x="4234696" y="4498827"/>
              <a:ext cx="368393" cy="635687"/>
            </a:xfrm>
            <a:prstGeom prst="downArrow">
              <a:avLst/>
            </a:prstGeom>
            <a:solidFill>
              <a:srgbClr val="843C0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F77E748B-DE60-B6EC-84B5-72A1C3CE5171}"/>
                </a:ext>
              </a:extLst>
            </p:cNvPr>
            <p:cNvSpPr/>
            <p:nvPr/>
          </p:nvSpPr>
          <p:spPr>
            <a:xfrm rot="16200000">
              <a:off x="7838354" y="4474087"/>
              <a:ext cx="368393" cy="635687"/>
            </a:xfrm>
            <a:prstGeom prst="downArrow">
              <a:avLst/>
            </a:prstGeom>
            <a:solidFill>
              <a:srgbClr val="843C0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29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60">
        <p159:morph option="byObject"/>
      </p:transition>
    </mc:Choice>
    <mc:Fallback xmlns="">
      <p:transition spd="slow" advTm="126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528215-3DB5-4126-CD5D-F3B757662F46}"/>
              </a:ext>
            </a:extLst>
          </p:cNvPr>
          <p:cNvSpPr/>
          <p:nvPr/>
        </p:nvSpPr>
        <p:spPr>
          <a:xfrm>
            <a:off x="0" y="-1"/>
            <a:ext cx="4636656" cy="685800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0600-CC23-5FCC-6B48-8D7210EB270E}"/>
              </a:ext>
            </a:extLst>
          </p:cNvPr>
          <p:cNvSpPr txBox="1"/>
          <p:nvPr/>
        </p:nvSpPr>
        <p:spPr>
          <a:xfrm>
            <a:off x="219361" y="188106"/>
            <a:ext cx="502841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temp-&gt;next != 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C4DAAE-72E1-1BD9-0802-222E643A2F9D}"/>
              </a:ext>
            </a:extLst>
          </p:cNvPr>
          <p:cNvSpPr/>
          <p:nvPr/>
        </p:nvSpPr>
        <p:spPr>
          <a:xfrm>
            <a:off x="8030979" y="761828"/>
            <a:ext cx="1579395" cy="479394"/>
          </a:xfrm>
          <a:prstGeom prst="roundRect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Head =1024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9AEE9D-06FE-9BDA-47BA-CB0F68FF3106}"/>
              </a:ext>
            </a:extLst>
          </p:cNvPr>
          <p:cNvGrpSpPr/>
          <p:nvPr/>
        </p:nvGrpSpPr>
        <p:grpSpPr>
          <a:xfrm>
            <a:off x="5700353" y="3154813"/>
            <a:ext cx="1828800" cy="765403"/>
            <a:chOff x="5781247" y="868269"/>
            <a:chExt cx="1828800" cy="7654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54FC31-4879-2B2D-DF79-227457DC1AFD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0E26E0-6D2A-FFFF-C52B-2D0F760811AC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48A7D-2C61-3A79-393B-5BD66F7409C7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2724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4E439-57F5-5C15-A1CC-B248D84F1BE7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4EEA1B-CB90-D2D2-CEA0-043E728A8094}"/>
              </a:ext>
            </a:extLst>
          </p:cNvPr>
          <p:cNvGrpSpPr/>
          <p:nvPr/>
        </p:nvGrpSpPr>
        <p:grpSpPr>
          <a:xfrm>
            <a:off x="7781574" y="3154813"/>
            <a:ext cx="1828800" cy="765403"/>
            <a:chOff x="5781247" y="868269"/>
            <a:chExt cx="1828800" cy="76540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170393-19E1-3717-9F9F-DE5C1CC2CB17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2C6571D-BC63-37A2-095D-F1F3FC9E5F16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2BA90E-27D9-BED3-4C57-0A0DEF2BF641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3924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2323CC-2818-BBD0-B8F4-79840BFBB87F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2724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8F5CE1-02AB-EA3C-69CD-2ED1E6DDE1FE}"/>
              </a:ext>
            </a:extLst>
          </p:cNvPr>
          <p:cNvGrpSpPr/>
          <p:nvPr/>
        </p:nvGrpSpPr>
        <p:grpSpPr>
          <a:xfrm>
            <a:off x="9808836" y="3154813"/>
            <a:ext cx="1828800" cy="765403"/>
            <a:chOff x="5781247" y="868269"/>
            <a:chExt cx="1828800" cy="76540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762D831-F1D6-EA66-748F-3C0FDD50BA94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FF7CC5E-6386-69ED-A07A-F0DF8F0A1DDF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B404FC-0AA2-B914-EEAA-7CC5483F45B9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928AFB-0D39-D5EF-EE8B-ABBCB046363B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3924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9421CF-364C-05E8-AE06-0FE0B1465010}"/>
              </a:ext>
            </a:extLst>
          </p:cNvPr>
          <p:cNvGrpSpPr/>
          <p:nvPr/>
        </p:nvGrpSpPr>
        <p:grpSpPr>
          <a:xfrm>
            <a:off x="5755772" y="2206069"/>
            <a:ext cx="905164" cy="901204"/>
            <a:chOff x="5882848" y="5040719"/>
            <a:chExt cx="905164" cy="90120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182623A-CC5F-D09A-36E2-0F2E3D905B59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99839E-8816-284B-1E8E-5B1C28171F1B}"/>
                </a:ext>
              </a:extLst>
            </p:cNvPr>
            <p:cNvCxnSpPr>
              <a:stCxn id="55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ln w="222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A78D62-7E8A-0C1B-9DBF-F7BD42B44A39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B32513-D55C-019A-4875-03AFA48B8FAE}"/>
              </a:ext>
            </a:extLst>
          </p:cNvPr>
          <p:cNvGrpSpPr/>
          <p:nvPr/>
        </p:nvGrpSpPr>
        <p:grpSpPr>
          <a:xfrm>
            <a:off x="6732601" y="2217159"/>
            <a:ext cx="905164" cy="901204"/>
            <a:chOff x="5882848" y="5040719"/>
            <a:chExt cx="905164" cy="9012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6B969C-946E-0E93-BCED-C12A85C8B8F5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2C4F11-D0CB-079E-102E-EF6EB2E0854C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35CAE5-D994-B68D-CF66-62E1AE462E37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2FDA8-FB84-F82F-A4E9-72C965C70184}"/>
              </a:ext>
            </a:extLst>
          </p:cNvPr>
          <p:cNvGrpSpPr/>
          <p:nvPr/>
        </p:nvGrpSpPr>
        <p:grpSpPr>
          <a:xfrm>
            <a:off x="5789037" y="4512014"/>
            <a:ext cx="1828800" cy="765403"/>
            <a:chOff x="5781247" y="868269"/>
            <a:chExt cx="1828800" cy="76540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25DE0F-C3F5-978E-DF6A-D05AF1BF7353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F9F492-A5AD-9F55-76B1-BCB8A1AA53B6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B03CDC6-60B0-1353-898C-A73C0883AAA0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F52323-3E31-53B5-B46C-D9526D356961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3056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AD668D-079E-D778-8FD5-7D2B334A4792}"/>
              </a:ext>
            </a:extLst>
          </p:cNvPr>
          <p:cNvSpPr txBox="1"/>
          <p:nvPr/>
        </p:nvSpPr>
        <p:spPr>
          <a:xfrm>
            <a:off x="6261494" y="5329540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24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4"/>
    </mc:Choice>
    <mc:Fallback xmlns="">
      <p:transition advTm="42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F1F60B-2AE1-FDAA-F952-A809B90C0C67}"/>
              </a:ext>
            </a:extLst>
          </p:cNvPr>
          <p:cNvSpPr/>
          <p:nvPr/>
        </p:nvSpPr>
        <p:spPr>
          <a:xfrm>
            <a:off x="0" y="-1"/>
            <a:ext cx="4636656" cy="685800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0600-CC23-5FCC-6B48-8D7210EB270E}"/>
              </a:ext>
            </a:extLst>
          </p:cNvPr>
          <p:cNvSpPr txBox="1"/>
          <p:nvPr/>
        </p:nvSpPr>
        <p:spPr>
          <a:xfrm>
            <a:off x="219361" y="188106"/>
            <a:ext cx="502841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temp-&gt;next != 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temp = temp-&gt;next;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C4DAAE-72E1-1BD9-0802-222E643A2F9D}"/>
              </a:ext>
            </a:extLst>
          </p:cNvPr>
          <p:cNvSpPr/>
          <p:nvPr/>
        </p:nvSpPr>
        <p:spPr>
          <a:xfrm>
            <a:off x="8030979" y="761828"/>
            <a:ext cx="1579395" cy="479394"/>
          </a:xfrm>
          <a:prstGeom prst="roundRect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Head =1024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9AEE9D-06FE-9BDA-47BA-CB0F68FF3106}"/>
              </a:ext>
            </a:extLst>
          </p:cNvPr>
          <p:cNvGrpSpPr/>
          <p:nvPr/>
        </p:nvGrpSpPr>
        <p:grpSpPr>
          <a:xfrm>
            <a:off x="5700353" y="3154813"/>
            <a:ext cx="1828800" cy="765403"/>
            <a:chOff x="5781247" y="868269"/>
            <a:chExt cx="1828800" cy="7654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54FC31-4879-2B2D-DF79-227457DC1AFD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0E26E0-6D2A-FFFF-C52B-2D0F760811AC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48A7D-2C61-3A79-393B-5BD66F7409C7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2724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4E439-57F5-5C15-A1CC-B248D84F1BE7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4EEA1B-CB90-D2D2-CEA0-043E728A8094}"/>
              </a:ext>
            </a:extLst>
          </p:cNvPr>
          <p:cNvGrpSpPr/>
          <p:nvPr/>
        </p:nvGrpSpPr>
        <p:grpSpPr>
          <a:xfrm>
            <a:off x="7781574" y="3154813"/>
            <a:ext cx="1828800" cy="765403"/>
            <a:chOff x="5781247" y="868269"/>
            <a:chExt cx="1828800" cy="76540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170393-19E1-3717-9F9F-DE5C1CC2CB17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2C6571D-BC63-37A2-095D-F1F3FC9E5F16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2BA90E-27D9-BED3-4C57-0A0DEF2BF641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3924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2323CC-2818-BBD0-B8F4-79840BFBB87F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2724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8F5CE1-02AB-EA3C-69CD-2ED1E6DDE1FE}"/>
              </a:ext>
            </a:extLst>
          </p:cNvPr>
          <p:cNvGrpSpPr/>
          <p:nvPr/>
        </p:nvGrpSpPr>
        <p:grpSpPr>
          <a:xfrm>
            <a:off x="9808836" y="3154813"/>
            <a:ext cx="1828800" cy="765403"/>
            <a:chOff x="5781247" y="868269"/>
            <a:chExt cx="1828800" cy="76540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762D831-F1D6-EA66-748F-3C0FDD50BA94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FF7CC5E-6386-69ED-A07A-F0DF8F0A1DDF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B404FC-0AA2-B914-EEAA-7CC5483F45B9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928AFB-0D39-D5EF-EE8B-ABBCB046363B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3924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9421CF-364C-05E8-AE06-0FE0B1465010}"/>
              </a:ext>
            </a:extLst>
          </p:cNvPr>
          <p:cNvGrpSpPr/>
          <p:nvPr/>
        </p:nvGrpSpPr>
        <p:grpSpPr>
          <a:xfrm>
            <a:off x="5755772" y="2206069"/>
            <a:ext cx="905164" cy="901204"/>
            <a:chOff x="5882848" y="5040719"/>
            <a:chExt cx="905164" cy="90120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182623A-CC5F-D09A-36E2-0F2E3D905B59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99839E-8816-284B-1E8E-5B1C28171F1B}"/>
                </a:ext>
              </a:extLst>
            </p:cNvPr>
            <p:cNvCxnSpPr>
              <a:stCxn id="55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ln w="222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A78D62-7E8A-0C1B-9DBF-F7BD42B44A39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B32513-D55C-019A-4875-03AFA48B8FAE}"/>
              </a:ext>
            </a:extLst>
          </p:cNvPr>
          <p:cNvGrpSpPr/>
          <p:nvPr/>
        </p:nvGrpSpPr>
        <p:grpSpPr>
          <a:xfrm>
            <a:off x="8589102" y="2217159"/>
            <a:ext cx="905164" cy="901204"/>
            <a:chOff x="5882848" y="5040719"/>
            <a:chExt cx="905164" cy="9012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6B969C-946E-0E93-BCED-C12A85C8B8F5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2C4F11-D0CB-079E-102E-EF6EB2E0854C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35CAE5-D994-B68D-CF66-62E1AE462E37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B3C03F-5550-CC4A-F37E-D5A232B3DB6E}"/>
              </a:ext>
            </a:extLst>
          </p:cNvPr>
          <p:cNvGrpSpPr/>
          <p:nvPr/>
        </p:nvGrpSpPr>
        <p:grpSpPr>
          <a:xfrm>
            <a:off x="5789037" y="4512014"/>
            <a:ext cx="1828800" cy="765403"/>
            <a:chOff x="5781247" y="868269"/>
            <a:chExt cx="1828800" cy="76540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0CF547-9415-3AB8-6E6A-EF3D4B4E3DB0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1179E6-2854-34BB-57E4-DC76AEC6B4F5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F5BD921-8E7B-EDE4-9953-D153E4202911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81F81C-4005-E6BD-E9BA-005CF25E290F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3056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2B4F2F5-8951-7875-05D9-E8CE5BDB0C9B}"/>
              </a:ext>
            </a:extLst>
          </p:cNvPr>
          <p:cNvSpPr txBox="1"/>
          <p:nvPr/>
        </p:nvSpPr>
        <p:spPr>
          <a:xfrm>
            <a:off x="6261494" y="5329540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90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403">
        <p159:morph option="byObject"/>
      </p:transition>
    </mc:Choice>
    <mc:Fallback xmlns="">
      <p:transition spd="slow" advTm="4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012ECAF-D8D1-E336-F4CF-5E5986695EBE}"/>
              </a:ext>
            </a:extLst>
          </p:cNvPr>
          <p:cNvSpPr/>
          <p:nvPr/>
        </p:nvSpPr>
        <p:spPr>
          <a:xfrm>
            <a:off x="0" y="-1"/>
            <a:ext cx="4636656" cy="685800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0600-CC23-5FCC-6B48-8D7210EB270E}"/>
              </a:ext>
            </a:extLst>
          </p:cNvPr>
          <p:cNvSpPr txBox="1"/>
          <p:nvPr/>
        </p:nvSpPr>
        <p:spPr>
          <a:xfrm>
            <a:off x="219361" y="188106"/>
            <a:ext cx="502841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temp-&gt;next != 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temp = temp-&gt;next;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C4DAAE-72E1-1BD9-0802-222E643A2F9D}"/>
              </a:ext>
            </a:extLst>
          </p:cNvPr>
          <p:cNvSpPr/>
          <p:nvPr/>
        </p:nvSpPr>
        <p:spPr>
          <a:xfrm>
            <a:off x="8030979" y="761828"/>
            <a:ext cx="1579395" cy="479394"/>
          </a:xfrm>
          <a:prstGeom prst="roundRect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Head =1024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9AEE9D-06FE-9BDA-47BA-CB0F68FF3106}"/>
              </a:ext>
            </a:extLst>
          </p:cNvPr>
          <p:cNvGrpSpPr/>
          <p:nvPr/>
        </p:nvGrpSpPr>
        <p:grpSpPr>
          <a:xfrm>
            <a:off x="5700353" y="3154813"/>
            <a:ext cx="1828800" cy="765403"/>
            <a:chOff x="5781247" y="868269"/>
            <a:chExt cx="1828800" cy="7654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54FC31-4879-2B2D-DF79-227457DC1AFD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0E26E0-6D2A-FFFF-C52B-2D0F760811AC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48A7D-2C61-3A79-393B-5BD66F7409C7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2724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4E439-57F5-5C15-A1CC-B248D84F1BE7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4EEA1B-CB90-D2D2-CEA0-043E728A8094}"/>
              </a:ext>
            </a:extLst>
          </p:cNvPr>
          <p:cNvGrpSpPr/>
          <p:nvPr/>
        </p:nvGrpSpPr>
        <p:grpSpPr>
          <a:xfrm>
            <a:off x="7781574" y="3154813"/>
            <a:ext cx="1828800" cy="765403"/>
            <a:chOff x="5781247" y="868269"/>
            <a:chExt cx="1828800" cy="76540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170393-19E1-3717-9F9F-DE5C1CC2CB17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2C6571D-BC63-37A2-095D-F1F3FC9E5F16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2BA90E-27D9-BED3-4C57-0A0DEF2BF641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3924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2323CC-2818-BBD0-B8F4-79840BFBB87F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2724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8F5CE1-02AB-EA3C-69CD-2ED1E6DDE1FE}"/>
              </a:ext>
            </a:extLst>
          </p:cNvPr>
          <p:cNvGrpSpPr/>
          <p:nvPr/>
        </p:nvGrpSpPr>
        <p:grpSpPr>
          <a:xfrm>
            <a:off x="9808836" y="3154813"/>
            <a:ext cx="1828800" cy="765403"/>
            <a:chOff x="5781247" y="868269"/>
            <a:chExt cx="1828800" cy="76540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762D831-F1D6-EA66-748F-3C0FDD50BA94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FF7CC5E-6386-69ED-A07A-F0DF8F0A1DDF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B404FC-0AA2-B914-EEAA-7CC5483F45B9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928AFB-0D39-D5EF-EE8B-ABBCB046363B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3924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9421CF-364C-05E8-AE06-0FE0B1465010}"/>
              </a:ext>
            </a:extLst>
          </p:cNvPr>
          <p:cNvGrpSpPr/>
          <p:nvPr/>
        </p:nvGrpSpPr>
        <p:grpSpPr>
          <a:xfrm>
            <a:off x="5755772" y="2206069"/>
            <a:ext cx="905164" cy="901204"/>
            <a:chOff x="5882848" y="5040719"/>
            <a:chExt cx="905164" cy="90120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182623A-CC5F-D09A-36E2-0F2E3D905B59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99839E-8816-284B-1E8E-5B1C28171F1B}"/>
                </a:ext>
              </a:extLst>
            </p:cNvPr>
            <p:cNvCxnSpPr>
              <a:stCxn id="55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ln w="222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A78D62-7E8A-0C1B-9DBF-F7BD42B44A39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B32513-D55C-019A-4875-03AFA48B8FAE}"/>
              </a:ext>
            </a:extLst>
          </p:cNvPr>
          <p:cNvGrpSpPr/>
          <p:nvPr/>
        </p:nvGrpSpPr>
        <p:grpSpPr>
          <a:xfrm>
            <a:off x="10630338" y="2217159"/>
            <a:ext cx="905164" cy="901204"/>
            <a:chOff x="5882848" y="5040719"/>
            <a:chExt cx="905164" cy="9012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6B969C-946E-0E93-BCED-C12A85C8B8F5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2C4F11-D0CB-079E-102E-EF6EB2E0854C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35CAE5-D994-B68D-CF66-62E1AE462E37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7ED784-1C08-076C-E9D4-52229625A82C}"/>
              </a:ext>
            </a:extLst>
          </p:cNvPr>
          <p:cNvGrpSpPr/>
          <p:nvPr/>
        </p:nvGrpSpPr>
        <p:grpSpPr>
          <a:xfrm>
            <a:off x="5789037" y="4512014"/>
            <a:ext cx="1828800" cy="765403"/>
            <a:chOff x="5781247" y="868269"/>
            <a:chExt cx="1828800" cy="76540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B02C71C-E362-C6CF-D091-9957D466DEEA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59247D-964A-ACAC-6E36-1EDA250546BD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68F6DD8-D4DA-90C7-7B3B-831D35783095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F52C10-C03A-5A4B-65C0-3E88B53A5F8B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3056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1A17577-2E6D-7765-7751-D484F70BFB42}"/>
              </a:ext>
            </a:extLst>
          </p:cNvPr>
          <p:cNvSpPr txBox="1"/>
          <p:nvPr/>
        </p:nvSpPr>
        <p:spPr>
          <a:xfrm>
            <a:off x="6261494" y="5329540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363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998">
        <p159:morph option="byObject"/>
      </p:transition>
    </mc:Choice>
    <mc:Fallback xmlns="">
      <p:transition spd="slow" advTm="39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FFCFC40-918E-8DDD-C043-006BA7C102B6}"/>
              </a:ext>
            </a:extLst>
          </p:cNvPr>
          <p:cNvSpPr/>
          <p:nvPr/>
        </p:nvSpPr>
        <p:spPr>
          <a:xfrm>
            <a:off x="0" y="-1"/>
            <a:ext cx="4636656" cy="685800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0600-CC23-5FCC-6B48-8D7210EB270E}"/>
              </a:ext>
            </a:extLst>
          </p:cNvPr>
          <p:cNvSpPr txBox="1"/>
          <p:nvPr/>
        </p:nvSpPr>
        <p:spPr>
          <a:xfrm>
            <a:off x="219361" y="188106"/>
            <a:ext cx="502841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temp-&gt;next != 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temp = temp-&gt;next;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C4DAAE-72E1-1BD9-0802-222E643A2F9D}"/>
              </a:ext>
            </a:extLst>
          </p:cNvPr>
          <p:cNvSpPr/>
          <p:nvPr/>
        </p:nvSpPr>
        <p:spPr>
          <a:xfrm>
            <a:off x="8030979" y="761828"/>
            <a:ext cx="1579395" cy="479394"/>
          </a:xfrm>
          <a:prstGeom prst="roundRect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Head =1024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9AEE9D-06FE-9BDA-47BA-CB0F68FF3106}"/>
              </a:ext>
            </a:extLst>
          </p:cNvPr>
          <p:cNvGrpSpPr/>
          <p:nvPr/>
        </p:nvGrpSpPr>
        <p:grpSpPr>
          <a:xfrm>
            <a:off x="5700353" y="3154813"/>
            <a:ext cx="1828800" cy="765403"/>
            <a:chOff x="5781247" y="868269"/>
            <a:chExt cx="1828800" cy="7654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54FC31-4879-2B2D-DF79-227457DC1AFD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0E26E0-6D2A-FFFF-C52B-2D0F760811AC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48A7D-2C61-3A79-393B-5BD66F7409C7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2724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4E439-57F5-5C15-A1CC-B248D84F1BE7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4EEA1B-CB90-D2D2-CEA0-043E728A8094}"/>
              </a:ext>
            </a:extLst>
          </p:cNvPr>
          <p:cNvGrpSpPr/>
          <p:nvPr/>
        </p:nvGrpSpPr>
        <p:grpSpPr>
          <a:xfrm>
            <a:off x="7781574" y="3154813"/>
            <a:ext cx="1828800" cy="765403"/>
            <a:chOff x="5781247" y="868269"/>
            <a:chExt cx="1828800" cy="76540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170393-19E1-3717-9F9F-DE5C1CC2CB17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2C6571D-BC63-37A2-095D-F1F3FC9E5F16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2BA90E-27D9-BED3-4C57-0A0DEF2BF641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3924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2323CC-2818-BBD0-B8F4-79840BFBB87F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2724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FF7CC5E-6386-69ED-A07A-F0DF8F0A1DDF}"/>
              </a:ext>
            </a:extLst>
          </p:cNvPr>
          <p:cNvSpPr/>
          <p:nvPr/>
        </p:nvSpPr>
        <p:spPr>
          <a:xfrm>
            <a:off x="9808836" y="3154813"/>
            <a:ext cx="905164" cy="409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B404FC-0AA2-B914-EEAA-7CC5483F45B9}"/>
              </a:ext>
            </a:extLst>
          </p:cNvPr>
          <p:cNvSpPr/>
          <p:nvPr/>
        </p:nvSpPr>
        <p:spPr>
          <a:xfrm>
            <a:off x="10732472" y="3154813"/>
            <a:ext cx="905164" cy="409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3056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928AFB-0D39-D5EF-EE8B-ABBCB046363B}"/>
              </a:ext>
            </a:extLst>
          </p:cNvPr>
          <p:cNvSpPr txBox="1"/>
          <p:nvPr/>
        </p:nvSpPr>
        <p:spPr>
          <a:xfrm>
            <a:off x="10369885" y="35508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3924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9421CF-364C-05E8-AE06-0FE0B1465010}"/>
              </a:ext>
            </a:extLst>
          </p:cNvPr>
          <p:cNvGrpSpPr/>
          <p:nvPr/>
        </p:nvGrpSpPr>
        <p:grpSpPr>
          <a:xfrm>
            <a:off x="5755772" y="2206069"/>
            <a:ext cx="905164" cy="901204"/>
            <a:chOff x="5882848" y="5040719"/>
            <a:chExt cx="905164" cy="90120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182623A-CC5F-D09A-36E2-0F2E3D905B59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99839E-8816-284B-1E8E-5B1C28171F1B}"/>
                </a:ext>
              </a:extLst>
            </p:cNvPr>
            <p:cNvCxnSpPr>
              <a:stCxn id="55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ln w="222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A78D62-7E8A-0C1B-9DBF-F7BD42B44A39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B32513-D55C-019A-4875-03AFA48B8FAE}"/>
              </a:ext>
            </a:extLst>
          </p:cNvPr>
          <p:cNvGrpSpPr/>
          <p:nvPr/>
        </p:nvGrpSpPr>
        <p:grpSpPr>
          <a:xfrm>
            <a:off x="10630338" y="2217159"/>
            <a:ext cx="905164" cy="901204"/>
            <a:chOff x="5882848" y="5040719"/>
            <a:chExt cx="905164" cy="9012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6B969C-946E-0E93-BCED-C12A85C8B8F5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2C4F11-D0CB-079E-102E-EF6EB2E0854C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35CAE5-D994-B68D-CF66-62E1AE462E37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5DADE8-18F4-281E-D40D-E8CA2AFD448D}"/>
              </a:ext>
            </a:extLst>
          </p:cNvPr>
          <p:cNvGrpSpPr/>
          <p:nvPr/>
        </p:nvGrpSpPr>
        <p:grpSpPr>
          <a:xfrm>
            <a:off x="5789037" y="4512014"/>
            <a:ext cx="1828800" cy="765403"/>
            <a:chOff x="5781247" y="868269"/>
            <a:chExt cx="1828800" cy="76540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9C33BCE-38EF-5D27-28A1-0A5F6FD9CCFA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128741E-E5B4-9758-2826-03A771490306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21DDCE-6095-2FEF-B44E-C0EA4B85DB63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FA2ACC-1063-F307-9118-0670072A8044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3056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C38BA29-94AF-B484-9AC0-D89C0504D836}"/>
              </a:ext>
            </a:extLst>
          </p:cNvPr>
          <p:cNvSpPr txBox="1"/>
          <p:nvPr/>
        </p:nvSpPr>
        <p:spPr>
          <a:xfrm>
            <a:off x="6261494" y="5329540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7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65"/>
    </mc:Choice>
    <mc:Fallback xmlns="">
      <p:transition advTm="2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A9B374-2E7E-D123-93E4-3B5DB039EB11}"/>
              </a:ext>
            </a:extLst>
          </p:cNvPr>
          <p:cNvSpPr/>
          <p:nvPr/>
        </p:nvSpPr>
        <p:spPr>
          <a:xfrm>
            <a:off x="0" y="-1"/>
            <a:ext cx="4258769" cy="685800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0600-CC23-5FCC-6B48-8D7210EB270E}"/>
              </a:ext>
            </a:extLst>
          </p:cNvPr>
          <p:cNvSpPr txBox="1"/>
          <p:nvPr/>
        </p:nvSpPr>
        <p:spPr>
          <a:xfrm>
            <a:off x="219361" y="188106"/>
            <a:ext cx="502841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temp-&gt;next != 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temp = temp-&gt;next;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C4DAAE-72E1-1BD9-0802-222E643A2F9D}"/>
              </a:ext>
            </a:extLst>
          </p:cNvPr>
          <p:cNvSpPr/>
          <p:nvPr/>
        </p:nvSpPr>
        <p:spPr>
          <a:xfrm>
            <a:off x="8030979" y="761828"/>
            <a:ext cx="1579395" cy="479394"/>
          </a:xfrm>
          <a:prstGeom prst="roundRect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Head =1024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493B3C-C49B-A08B-D42C-14C9879672B3}"/>
              </a:ext>
            </a:extLst>
          </p:cNvPr>
          <p:cNvGrpSpPr/>
          <p:nvPr/>
        </p:nvGrpSpPr>
        <p:grpSpPr>
          <a:xfrm>
            <a:off x="4314903" y="2206069"/>
            <a:ext cx="5937283" cy="1714147"/>
            <a:chOff x="5700353" y="2206069"/>
            <a:chExt cx="5937283" cy="17141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AEE9D-06FE-9BDA-47BA-CB0F68FF3106}"/>
                </a:ext>
              </a:extLst>
            </p:cNvPr>
            <p:cNvGrpSpPr/>
            <p:nvPr/>
          </p:nvGrpSpPr>
          <p:grpSpPr>
            <a:xfrm>
              <a:off x="5700353" y="3154813"/>
              <a:ext cx="1828800" cy="765403"/>
              <a:chOff x="5781247" y="868269"/>
              <a:chExt cx="1828800" cy="76540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A54FC31-4879-2B2D-DF79-227457DC1AFD}"/>
                  </a:ext>
                </a:extLst>
              </p:cNvPr>
              <p:cNvGrpSpPr/>
              <p:nvPr/>
            </p:nvGrpSpPr>
            <p:grpSpPr>
              <a:xfrm>
                <a:off x="5781247" y="868269"/>
                <a:ext cx="1828800" cy="409858"/>
                <a:chOff x="5523344" y="5065631"/>
                <a:chExt cx="1828800" cy="409858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F0E26E0-6D2A-FFFF-C52B-2D0F760811AC}"/>
                    </a:ext>
                  </a:extLst>
                </p:cNvPr>
                <p:cNvSpPr/>
                <p:nvPr/>
              </p:nvSpPr>
              <p:spPr>
                <a:xfrm>
                  <a:off x="5523344" y="5065631"/>
                  <a:ext cx="905164" cy="40985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9F48A7D-2C61-3A79-393B-5BD66F7409C7}"/>
                    </a:ext>
                  </a:extLst>
                </p:cNvPr>
                <p:cNvSpPr/>
                <p:nvPr/>
              </p:nvSpPr>
              <p:spPr>
                <a:xfrm>
                  <a:off x="6446980" y="5065631"/>
                  <a:ext cx="905164" cy="40985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2724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84E439-57F5-5C15-A1CC-B248D84F1BE7}"/>
                  </a:ext>
                </a:extLst>
              </p:cNvPr>
              <p:cNvSpPr txBox="1"/>
              <p:nvPr/>
            </p:nvSpPr>
            <p:spPr>
              <a:xfrm>
                <a:off x="6342296" y="126434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1024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4EEA1B-CB90-D2D2-CEA0-043E728A8094}"/>
                </a:ext>
              </a:extLst>
            </p:cNvPr>
            <p:cNvGrpSpPr/>
            <p:nvPr/>
          </p:nvGrpSpPr>
          <p:grpSpPr>
            <a:xfrm>
              <a:off x="7781574" y="3154813"/>
              <a:ext cx="1828800" cy="765403"/>
              <a:chOff x="5781247" y="868269"/>
              <a:chExt cx="1828800" cy="765403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170393-19E1-3717-9F9F-DE5C1CC2CB17}"/>
                  </a:ext>
                </a:extLst>
              </p:cNvPr>
              <p:cNvGrpSpPr/>
              <p:nvPr/>
            </p:nvGrpSpPr>
            <p:grpSpPr>
              <a:xfrm>
                <a:off x="5781247" y="868269"/>
                <a:ext cx="1828800" cy="409858"/>
                <a:chOff x="5523344" y="5065631"/>
                <a:chExt cx="1828800" cy="40985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2C6571D-BC63-37A2-095D-F1F3FC9E5F16}"/>
                    </a:ext>
                  </a:extLst>
                </p:cNvPr>
                <p:cNvSpPr/>
                <p:nvPr/>
              </p:nvSpPr>
              <p:spPr>
                <a:xfrm>
                  <a:off x="5523344" y="5065631"/>
                  <a:ext cx="905164" cy="40985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20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A2BA90E-27D9-BED3-4C57-0A0DEF2BF641}"/>
                    </a:ext>
                  </a:extLst>
                </p:cNvPr>
                <p:cNvSpPr/>
                <p:nvPr/>
              </p:nvSpPr>
              <p:spPr>
                <a:xfrm>
                  <a:off x="6446980" y="5065631"/>
                  <a:ext cx="905164" cy="40985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3924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2323CC-2818-BBD0-B8F4-79840BFBB87F}"/>
                  </a:ext>
                </a:extLst>
              </p:cNvPr>
              <p:cNvSpPr txBox="1"/>
              <p:nvPr/>
            </p:nvSpPr>
            <p:spPr>
              <a:xfrm>
                <a:off x="6342296" y="126434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2724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FF7CC5E-6386-69ED-A07A-F0DF8F0A1DDF}"/>
                </a:ext>
              </a:extLst>
            </p:cNvPr>
            <p:cNvSpPr/>
            <p:nvPr/>
          </p:nvSpPr>
          <p:spPr>
            <a:xfrm>
              <a:off x="9808836" y="3154813"/>
              <a:ext cx="905164" cy="4098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6B404FC-0AA2-B914-EEAA-7CC5483F45B9}"/>
                </a:ext>
              </a:extLst>
            </p:cNvPr>
            <p:cNvSpPr/>
            <p:nvPr/>
          </p:nvSpPr>
          <p:spPr>
            <a:xfrm>
              <a:off x="10732472" y="3154813"/>
              <a:ext cx="905164" cy="4098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3056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928AFB-0D39-D5EF-EE8B-ABBCB046363B}"/>
                </a:ext>
              </a:extLst>
            </p:cNvPr>
            <p:cNvSpPr txBox="1"/>
            <p:nvPr/>
          </p:nvSpPr>
          <p:spPr>
            <a:xfrm>
              <a:off x="10369885" y="355088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3924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59421CF-364C-05E8-AE06-0FE0B1465010}"/>
                </a:ext>
              </a:extLst>
            </p:cNvPr>
            <p:cNvGrpSpPr/>
            <p:nvPr/>
          </p:nvGrpSpPr>
          <p:grpSpPr>
            <a:xfrm>
              <a:off x="5755772" y="2206069"/>
              <a:ext cx="905164" cy="901204"/>
              <a:chOff x="5882848" y="5040719"/>
              <a:chExt cx="905164" cy="901204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182623A-CC5F-D09A-36E2-0F2E3D905B59}"/>
                  </a:ext>
                </a:extLst>
              </p:cNvPr>
              <p:cNvSpPr/>
              <p:nvPr/>
            </p:nvSpPr>
            <p:spPr>
              <a:xfrm>
                <a:off x="5882848" y="5040719"/>
                <a:ext cx="905164" cy="3693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head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A99839E-8816-284B-1E8E-5B1C28171F1B}"/>
                  </a:ext>
                </a:extLst>
              </p:cNvPr>
              <p:cNvCxnSpPr>
                <a:stCxn id="55" idx="2"/>
              </p:cNvCxnSpPr>
              <p:nvPr/>
            </p:nvCxnSpPr>
            <p:spPr>
              <a:xfrm>
                <a:off x="6335430" y="5410051"/>
                <a:ext cx="0" cy="477692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4A78D62-7E8A-0C1B-9DBF-F7BD42B44A39}"/>
                  </a:ext>
                </a:extLst>
              </p:cNvPr>
              <p:cNvSpPr/>
              <p:nvPr/>
            </p:nvSpPr>
            <p:spPr>
              <a:xfrm>
                <a:off x="6283203" y="5833563"/>
                <a:ext cx="108360" cy="1083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5DADE8-18F4-281E-D40D-E8CA2AFD448D}"/>
              </a:ext>
            </a:extLst>
          </p:cNvPr>
          <p:cNvGrpSpPr/>
          <p:nvPr/>
        </p:nvGrpSpPr>
        <p:grpSpPr>
          <a:xfrm>
            <a:off x="10350503" y="3154813"/>
            <a:ext cx="1828800" cy="765403"/>
            <a:chOff x="5781247" y="868269"/>
            <a:chExt cx="1828800" cy="76540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9C33BCE-38EF-5D27-28A1-0A5F6FD9CCFA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128741E-E5B4-9758-2826-03A771490306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21DDCE-6095-2FEF-B44E-C0EA4B85DB63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FA2ACC-1063-F307-9118-0670072A8044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91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85">
        <p159:morph option="byObject"/>
      </p:transition>
    </mc:Choice>
    <mc:Fallback xmlns="">
      <p:transition spd="slow" advTm="608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E4CA7-19A4-7641-1E4D-64F2171AE233}"/>
              </a:ext>
            </a:extLst>
          </p:cNvPr>
          <p:cNvSpPr txBox="1"/>
          <p:nvPr/>
        </p:nvSpPr>
        <p:spPr>
          <a:xfrm>
            <a:off x="337052" y="2992582"/>
            <a:ext cx="11517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Insert a node at the last of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2315025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60">
        <p159:morph option="byObject"/>
      </p:transition>
    </mc:Choice>
    <mc:Fallback>
      <p:transition spd="slow" advTm="126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A948C-694B-C9C1-E990-F12276435EE3}"/>
              </a:ext>
            </a:extLst>
          </p:cNvPr>
          <p:cNvSpPr/>
          <p:nvPr/>
        </p:nvSpPr>
        <p:spPr>
          <a:xfrm>
            <a:off x="0" y="9235"/>
            <a:ext cx="4636656" cy="685800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0600-CC23-5FCC-6B48-8D7210EB270E}"/>
              </a:ext>
            </a:extLst>
          </p:cNvPr>
          <p:cNvSpPr txBox="1"/>
          <p:nvPr/>
        </p:nvSpPr>
        <p:spPr>
          <a:xfrm>
            <a:off x="219361" y="188106"/>
            <a:ext cx="50284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B3567A-5658-99F8-F2A7-CE802E7CD8F3}"/>
              </a:ext>
            </a:extLst>
          </p:cNvPr>
          <p:cNvSpPr/>
          <p:nvPr/>
        </p:nvSpPr>
        <p:spPr>
          <a:xfrm>
            <a:off x="8030979" y="761828"/>
            <a:ext cx="1579395" cy="479394"/>
          </a:xfrm>
          <a:prstGeom prst="roundRect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 =NULL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3938-C039-1475-C1A9-0833F022A79B}"/>
              </a:ext>
            </a:extLst>
          </p:cNvPr>
          <p:cNvGrpSpPr/>
          <p:nvPr/>
        </p:nvGrpSpPr>
        <p:grpSpPr>
          <a:xfrm>
            <a:off x="5623543" y="2819595"/>
            <a:ext cx="1828800" cy="765403"/>
            <a:chOff x="5781247" y="868269"/>
            <a:chExt cx="1828800" cy="76540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4A7252-3BFD-DFAC-3B93-60BCA5E86940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650B7-2A62-F25C-14CC-E47A2B630831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CF743B-21CD-6440-62DA-ABECE36AC42A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C26BB3-61CB-C74C-BFF0-31998F477790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3056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16D2C0D-1BD3-5FA4-601D-5F5EE4AAF871}"/>
              </a:ext>
            </a:extLst>
          </p:cNvPr>
          <p:cNvSpPr txBox="1"/>
          <p:nvPr/>
        </p:nvSpPr>
        <p:spPr>
          <a:xfrm>
            <a:off x="6096000" y="3637121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27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060">
        <p159:morph option="byObject"/>
      </p:transition>
    </mc:Choice>
    <mc:Fallback xmlns="">
      <p:transition spd="slow" advTm="110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BEA71-8103-02C0-9816-8723521646C1}"/>
              </a:ext>
            </a:extLst>
          </p:cNvPr>
          <p:cNvSpPr/>
          <p:nvPr/>
        </p:nvSpPr>
        <p:spPr>
          <a:xfrm>
            <a:off x="0" y="-1"/>
            <a:ext cx="4636656" cy="685800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0600-CC23-5FCC-6B48-8D7210EB270E}"/>
              </a:ext>
            </a:extLst>
          </p:cNvPr>
          <p:cNvSpPr txBox="1"/>
          <p:nvPr/>
        </p:nvSpPr>
        <p:spPr>
          <a:xfrm>
            <a:off x="219361" y="188106"/>
            <a:ext cx="50284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B3567A-5658-99F8-F2A7-CE802E7CD8F3}"/>
              </a:ext>
            </a:extLst>
          </p:cNvPr>
          <p:cNvSpPr/>
          <p:nvPr/>
        </p:nvSpPr>
        <p:spPr>
          <a:xfrm>
            <a:off x="8030979" y="761828"/>
            <a:ext cx="1579395" cy="479394"/>
          </a:xfrm>
          <a:prstGeom prst="roundRect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Head =NULL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3938-C039-1475-C1A9-0833F022A79B}"/>
              </a:ext>
            </a:extLst>
          </p:cNvPr>
          <p:cNvGrpSpPr/>
          <p:nvPr/>
        </p:nvGrpSpPr>
        <p:grpSpPr>
          <a:xfrm>
            <a:off x="5623543" y="2819595"/>
            <a:ext cx="1828800" cy="765403"/>
            <a:chOff x="5781247" y="868269"/>
            <a:chExt cx="1828800" cy="76540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4A7252-3BFD-DFAC-3B93-60BCA5E86940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650B7-2A62-F25C-14CC-E47A2B630831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CF743B-21CD-6440-62DA-ABECE36AC42A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C26BB3-61CB-C74C-BFF0-31998F477790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3056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16D2C0D-1BD3-5FA4-601D-5F5EE4AAF871}"/>
              </a:ext>
            </a:extLst>
          </p:cNvPr>
          <p:cNvSpPr txBox="1"/>
          <p:nvPr/>
        </p:nvSpPr>
        <p:spPr>
          <a:xfrm>
            <a:off x="6096000" y="3637121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74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2"/>
    </mc:Choice>
    <mc:Fallback xmlns="">
      <p:transition spd="slow" advTm="48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70CECA0-D01C-F5E7-DA70-5CB8D097FC2D}"/>
              </a:ext>
            </a:extLst>
          </p:cNvPr>
          <p:cNvSpPr/>
          <p:nvPr/>
        </p:nvSpPr>
        <p:spPr>
          <a:xfrm>
            <a:off x="0" y="-1"/>
            <a:ext cx="4636656" cy="685800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0600-CC23-5FCC-6B48-8D7210EB270E}"/>
              </a:ext>
            </a:extLst>
          </p:cNvPr>
          <p:cNvSpPr txBox="1"/>
          <p:nvPr/>
        </p:nvSpPr>
        <p:spPr>
          <a:xfrm>
            <a:off x="219361" y="188106"/>
            <a:ext cx="50284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B3567A-5658-99F8-F2A7-CE802E7CD8F3}"/>
              </a:ext>
            </a:extLst>
          </p:cNvPr>
          <p:cNvSpPr/>
          <p:nvPr/>
        </p:nvSpPr>
        <p:spPr>
          <a:xfrm>
            <a:off x="8030979" y="761828"/>
            <a:ext cx="1579395" cy="479394"/>
          </a:xfrm>
          <a:prstGeom prst="roundRect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</a:rPr>
              <a:t>Head =3056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3938-C039-1475-C1A9-0833F022A79B}"/>
              </a:ext>
            </a:extLst>
          </p:cNvPr>
          <p:cNvGrpSpPr/>
          <p:nvPr/>
        </p:nvGrpSpPr>
        <p:grpSpPr>
          <a:xfrm>
            <a:off x="5623543" y="2819595"/>
            <a:ext cx="1828800" cy="765403"/>
            <a:chOff x="5781247" y="868269"/>
            <a:chExt cx="1828800" cy="76540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4A7252-3BFD-DFAC-3B93-60BCA5E86940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650B7-2A62-F25C-14CC-E47A2B630831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CF743B-21CD-6440-62DA-ABECE36AC42A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C26BB3-61CB-C74C-BFF0-31998F477790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3056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16D2C0D-1BD3-5FA4-601D-5F5EE4AAF871}"/>
              </a:ext>
            </a:extLst>
          </p:cNvPr>
          <p:cNvSpPr txBox="1"/>
          <p:nvPr/>
        </p:nvSpPr>
        <p:spPr>
          <a:xfrm>
            <a:off x="6096000" y="3637121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newnode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E78933-77DF-B778-7CEF-63E42F5CFDCE}"/>
              </a:ext>
            </a:extLst>
          </p:cNvPr>
          <p:cNvGrpSpPr/>
          <p:nvPr/>
        </p:nvGrpSpPr>
        <p:grpSpPr>
          <a:xfrm>
            <a:off x="6039067" y="1837799"/>
            <a:ext cx="905164" cy="901204"/>
            <a:chOff x="5882848" y="5040719"/>
            <a:chExt cx="905164" cy="90120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92F5B5-3F99-A2B2-B1AE-B6B7D8241166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049D91-4AAB-5A19-1F1E-24512DFC02E6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ln w="222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AC97A4-319E-A0BE-246F-5D32CBE04CD6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893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1"/>
    </mc:Choice>
    <mc:Fallback xmlns="">
      <p:transition spd="slow" advTm="59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A98EA6-A1D5-4C26-0F3C-E5DA29C1FB3B}"/>
              </a:ext>
            </a:extLst>
          </p:cNvPr>
          <p:cNvSpPr txBox="1"/>
          <p:nvPr/>
        </p:nvSpPr>
        <p:spPr>
          <a:xfrm>
            <a:off x="2320768" y="2623127"/>
            <a:ext cx="7550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If nodes already inserted !</a:t>
            </a:r>
          </a:p>
        </p:txBody>
      </p:sp>
    </p:spTree>
    <p:extLst>
      <p:ext uri="{BB962C8B-B14F-4D97-AF65-F5344CB8AC3E}">
        <p14:creationId xmlns:p14="http://schemas.microsoft.com/office/powerpoint/2010/main" val="187541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3"/>
    </mc:Choice>
    <mc:Fallback xmlns="">
      <p:transition spd="slow" advTm="16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90C6592-F3E0-1355-FE78-939E12D3F3B4}"/>
              </a:ext>
            </a:extLst>
          </p:cNvPr>
          <p:cNvSpPr/>
          <p:nvPr/>
        </p:nvSpPr>
        <p:spPr>
          <a:xfrm>
            <a:off x="0" y="-1"/>
            <a:ext cx="4636656" cy="685800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0600-CC23-5FCC-6B48-8D7210EB270E}"/>
              </a:ext>
            </a:extLst>
          </p:cNvPr>
          <p:cNvSpPr txBox="1"/>
          <p:nvPr/>
        </p:nvSpPr>
        <p:spPr>
          <a:xfrm>
            <a:off x="219361" y="188106"/>
            <a:ext cx="502841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C4DAAE-72E1-1BD9-0802-222E643A2F9D}"/>
              </a:ext>
            </a:extLst>
          </p:cNvPr>
          <p:cNvSpPr/>
          <p:nvPr/>
        </p:nvSpPr>
        <p:spPr>
          <a:xfrm>
            <a:off x="8030979" y="761828"/>
            <a:ext cx="1579395" cy="479394"/>
          </a:xfrm>
          <a:prstGeom prst="roundRect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 =NULL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9AEE9D-06FE-9BDA-47BA-CB0F68FF3106}"/>
              </a:ext>
            </a:extLst>
          </p:cNvPr>
          <p:cNvGrpSpPr/>
          <p:nvPr/>
        </p:nvGrpSpPr>
        <p:grpSpPr>
          <a:xfrm>
            <a:off x="5700353" y="3154813"/>
            <a:ext cx="1828800" cy="765403"/>
            <a:chOff x="5781247" y="868269"/>
            <a:chExt cx="1828800" cy="7654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54FC31-4879-2B2D-DF79-227457DC1AFD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0E26E0-6D2A-FFFF-C52B-2D0F760811AC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48A7D-2C61-3A79-393B-5BD66F7409C7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2724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4E439-57F5-5C15-A1CC-B248D84F1BE7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4EEA1B-CB90-D2D2-CEA0-043E728A8094}"/>
              </a:ext>
            </a:extLst>
          </p:cNvPr>
          <p:cNvGrpSpPr/>
          <p:nvPr/>
        </p:nvGrpSpPr>
        <p:grpSpPr>
          <a:xfrm>
            <a:off x="7781574" y="3154813"/>
            <a:ext cx="1828800" cy="765403"/>
            <a:chOff x="5781247" y="868269"/>
            <a:chExt cx="1828800" cy="76540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170393-19E1-3717-9F9F-DE5C1CC2CB17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2C6571D-BC63-37A2-095D-F1F3FC9E5F16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2BA90E-27D9-BED3-4C57-0A0DEF2BF641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3924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2323CC-2818-BBD0-B8F4-79840BFBB87F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2724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8F5CE1-02AB-EA3C-69CD-2ED1E6DDE1FE}"/>
              </a:ext>
            </a:extLst>
          </p:cNvPr>
          <p:cNvGrpSpPr/>
          <p:nvPr/>
        </p:nvGrpSpPr>
        <p:grpSpPr>
          <a:xfrm>
            <a:off x="9808836" y="3154813"/>
            <a:ext cx="1828800" cy="765403"/>
            <a:chOff x="5781247" y="868269"/>
            <a:chExt cx="1828800" cy="76540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762D831-F1D6-EA66-748F-3C0FDD50BA94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FF7CC5E-6386-69ED-A07A-F0DF8F0A1DDF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B404FC-0AA2-B914-EEAA-7CC5483F45B9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928AFB-0D39-D5EF-EE8B-ABBCB046363B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3924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9421CF-364C-05E8-AE06-0FE0B1465010}"/>
              </a:ext>
            </a:extLst>
          </p:cNvPr>
          <p:cNvGrpSpPr/>
          <p:nvPr/>
        </p:nvGrpSpPr>
        <p:grpSpPr>
          <a:xfrm>
            <a:off x="5755772" y="2206069"/>
            <a:ext cx="905164" cy="901204"/>
            <a:chOff x="5882848" y="5040719"/>
            <a:chExt cx="905164" cy="90120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182623A-CC5F-D09A-36E2-0F2E3D905B59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99839E-8816-284B-1E8E-5B1C28171F1B}"/>
                </a:ext>
              </a:extLst>
            </p:cNvPr>
            <p:cNvCxnSpPr>
              <a:stCxn id="55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ln w="222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A78D62-7E8A-0C1B-9DBF-F7BD42B44A39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7086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78"/>
    </mc:Choice>
    <mc:Fallback xmlns="">
      <p:transition advTm="10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3A89CE8-7A9E-B954-0EB4-82772AB8295D}"/>
              </a:ext>
            </a:extLst>
          </p:cNvPr>
          <p:cNvSpPr/>
          <p:nvPr/>
        </p:nvSpPr>
        <p:spPr>
          <a:xfrm>
            <a:off x="0" y="-1"/>
            <a:ext cx="4636656" cy="685800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0600-CC23-5FCC-6B48-8D7210EB270E}"/>
              </a:ext>
            </a:extLst>
          </p:cNvPr>
          <p:cNvSpPr txBox="1"/>
          <p:nvPr/>
        </p:nvSpPr>
        <p:spPr>
          <a:xfrm>
            <a:off x="219361" y="188106"/>
            <a:ext cx="502841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C4DAAE-72E1-1BD9-0802-222E643A2F9D}"/>
              </a:ext>
            </a:extLst>
          </p:cNvPr>
          <p:cNvSpPr/>
          <p:nvPr/>
        </p:nvSpPr>
        <p:spPr>
          <a:xfrm>
            <a:off x="8030979" y="761828"/>
            <a:ext cx="1579395" cy="479394"/>
          </a:xfrm>
          <a:prstGeom prst="roundRect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Head =1024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9AEE9D-06FE-9BDA-47BA-CB0F68FF3106}"/>
              </a:ext>
            </a:extLst>
          </p:cNvPr>
          <p:cNvGrpSpPr/>
          <p:nvPr/>
        </p:nvGrpSpPr>
        <p:grpSpPr>
          <a:xfrm>
            <a:off x="5700353" y="3154813"/>
            <a:ext cx="1828800" cy="765403"/>
            <a:chOff x="5781247" y="868269"/>
            <a:chExt cx="1828800" cy="7654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54FC31-4879-2B2D-DF79-227457DC1AFD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0E26E0-6D2A-FFFF-C52B-2D0F760811AC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48A7D-2C61-3A79-393B-5BD66F7409C7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2724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4E439-57F5-5C15-A1CC-B248D84F1BE7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4EEA1B-CB90-D2D2-CEA0-043E728A8094}"/>
              </a:ext>
            </a:extLst>
          </p:cNvPr>
          <p:cNvGrpSpPr/>
          <p:nvPr/>
        </p:nvGrpSpPr>
        <p:grpSpPr>
          <a:xfrm>
            <a:off x="7781574" y="3154813"/>
            <a:ext cx="1828800" cy="765403"/>
            <a:chOff x="5781247" y="868269"/>
            <a:chExt cx="1828800" cy="76540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170393-19E1-3717-9F9F-DE5C1CC2CB17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2C6571D-BC63-37A2-095D-F1F3FC9E5F16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2BA90E-27D9-BED3-4C57-0A0DEF2BF641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3924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2323CC-2818-BBD0-B8F4-79840BFBB87F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2724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8F5CE1-02AB-EA3C-69CD-2ED1E6DDE1FE}"/>
              </a:ext>
            </a:extLst>
          </p:cNvPr>
          <p:cNvGrpSpPr/>
          <p:nvPr/>
        </p:nvGrpSpPr>
        <p:grpSpPr>
          <a:xfrm>
            <a:off x="9808836" y="3154813"/>
            <a:ext cx="1828800" cy="765403"/>
            <a:chOff x="5781247" y="868269"/>
            <a:chExt cx="1828800" cy="76540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762D831-F1D6-EA66-748F-3C0FDD50BA94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FF7CC5E-6386-69ED-A07A-F0DF8F0A1DDF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B404FC-0AA2-B914-EEAA-7CC5483F45B9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928AFB-0D39-D5EF-EE8B-ABBCB046363B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3924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9421CF-364C-05E8-AE06-0FE0B1465010}"/>
              </a:ext>
            </a:extLst>
          </p:cNvPr>
          <p:cNvGrpSpPr/>
          <p:nvPr/>
        </p:nvGrpSpPr>
        <p:grpSpPr>
          <a:xfrm>
            <a:off x="5755772" y="2206069"/>
            <a:ext cx="905164" cy="901204"/>
            <a:chOff x="5882848" y="5040719"/>
            <a:chExt cx="905164" cy="90120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182623A-CC5F-D09A-36E2-0F2E3D905B59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99839E-8816-284B-1E8E-5B1C28171F1B}"/>
                </a:ext>
              </a:extLst>
            </p:cNvPr>
            <p:cNvCxnSpPr>
              <a:stCxn id="55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ln w="222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A78D62-7E8A-0C1B-9DBF-F7BD42B44A39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DC1995-2A3A-E19E-E1EC-3CCD0E077743}"/>
              </a:ext>
            </a:extLst>
          </p:cNvPr>
          <p:cNvGrpSpPr/>
          <p:nvPr/>
        </p:nvGrpSpPr>
        <p:grpSpPr>
          <a:xfrm>
            <a:off x="5789037" y="4512014"/>
            <a:ext cx="1828800" cy="765403"/>
            <a:chOff x="5781247" y="868269"/>
            <a:chExt cx="1828800" cy="7654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0D7D51-9071-2561-6064-9D32457EEF5D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02B705-A382-59AE-DE40-861EC7E7C6C1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F01561-D448-9EF8-7E42-22AB102C48E3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021E42-586F-393F-9290-C48397BFD9B6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3056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19CF3D-A1B5-47FD-C815-373C20B8F94C}"/>
              </a:ext>
            </a:extLst>
          </p:cNvPr>
          <p:cNvSpPr txBox="1"/>
          <p:nvPr/>
        </p:nvSpPr>
        <p:spPr>
          <a:xfrm>
            <a:off x="6261494" y="5329540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7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73"/>
    </mc:Choice>
    <mc:Fallback xmlns="">
      <p:transition advTm="60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8B120DB-30EC-9B6A-1CEF-5FD13D71CD93}"/>
              </a:ext>
            </a:extLst>
          </p:cNvPr>
          <p:cNvSpPr/>
          <p:nvPr/>
        </p:nvSpPr>
        <p:spPr>
          <a:xfrm>
            <a:off x="0" y="-1"/>
            <a:ext cx="4636656" cy="685800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0600-CC23-5FCC-6B48-8D7210EB270E}"/>
              </a:ext>
            </a:extLst>
          </p:cNvPr>
          <p:cNvSpPr txBox="1"/>
          <p:nvPr/>
        </p:nvSpPr>
        <p:spPr>
          <a:xfrm>
            <a:off x="219361" y="188106"/>
            <a:ext cx="502841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insertFirst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insertLast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C4DAAE-72E1-1BD9-0802-222E643A2F9D}"/>
              </a:ext>
            </a:extLst>
          </p:cNvPr>
          <p:cNvSpPr/>
          <p:nvPr/>
        </p:nvSpPr>
        <p:spPr>
          <a:xfrm>
            <a:off x="8030979" y="761828"/>
            <a:ext cx="1579395" cy="479394"/>
          </a:xfrm>
          <a:prstGeom prst="roundRect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Head =1024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9AEE9D-06FE-9BDA-47BA-CB0F68FF3106}"/>
              </a:ext>
            </a:extLst>
          </p:cNvPr>
          <p:cNvGrpSpPr/>
          <p:nvPr/>
        </p:nvGrpSpPr>
        <p:grpSpPr>
          <a:xfrm>
            <a:off x="5700353" y="3154813"/>
            <a:ext cx="1828800" cy="765403"/>
            <a:chOff x="5781247" y="868269"/>
            <a:chExt cx="1828800" cy="7654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54FC31-4879-2B2D-DF79-227457DC1AFD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0E26E0-6D2A-FFFF-C52B-2D0F760811AC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48A7D-2C61-3A79-393B-5BD66F7409C7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2724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4E439-57F5-5C15-A1CC-B248D84F1BE7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4EEA1B-CB90-D2D2-CEA0-043E728A8094}"/>
              </a:ext>
            </a:extLst>
          </p:cNvPr>
          <p:cNvGrpSpPr/>
          <p:nvPr/>
        </p:nvGrpSpPr>
        <p:grpSpPr>
          <a:xfrm>
            <a:off x="7781574" y="3154813"/>
            <a:ext cx="1828800" cy="765403"/>
            <a:chOff x="5781247" y="868269"/>
            <a:chExt cx="1828800" cy="76540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170393-19E1-3717-9F9F-DE5C1CC2CB17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2C6571D-BC63-37A2-095D-F1F3FC9E5F16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2BA90E-27D9-BED3-4C57-0A0DEF2BF641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3924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2323CC-2818-BBD0-B8F4-79840BFBB87F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2724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8F5CE1-02AB-EA3C-69CD-2ED1E6DDE1FE}"/>
              </a:ext>
            </a:extLst>
          </p:cNvPr>
          <p:cNvGrpSpPr/>
          <p:nvPr/>
        </p:nvGrpSpPr>
        <p:grpSpPr>
          <a:xfrm>
            <a:off x="9808836" y="3154813"/>
            <a:ext cx="1828800" cy="765403"/>
            <a:chOff x="5781247" y="868269"/>
            <a:chExt cx="1828800" cy="76540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762D831-F1D6-EA66-748F-3C0FDD50BA94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FF7CC5E-6386-69ED-A07A-F0DF8F0A1DDF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B404FC-0AA2-B914-EEAA-7CC5483F45B9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928AFB-0D39-D5EF-EE8B-ABBCB046363B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3924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9421CF-364C-05E8-AE06-0FE0B1465010}"/>
              </a:ext>
            </a:extLst>
          </p:cNvPr>
          <p:cNvGrpSpPr/>
          <p:nvPr/>
        </p:nvGrpSpPr>
        <p:grpSpPr>
          <a:xfrm>
            <a:off x="5755772" y="2206069"/>
            <a:ext cx="905164" cy="901204"/>
            <a:chOff x="5882848" y="5040719"/>
            <a:chExt cx="905164" cy="90120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182623A-CC5F-D09A-36E2-0F2E3D905B59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99839E-8816-284B-1E8E-5B1C28171F1B}"/>
                </a:ext>
              </a:extLst>
            </p:cNvPr>
            <p:cNvCxnSpPr>
              <a:stCxn id="55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ln w="2222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A78D62-7E8A-0C1B-9DBF-F7BD42B44A39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B32513-D55C-019A-4875-03AFA48B8FAE}"/>
              </a:ext>
            </a:extLst>
          </p:cNvPr>
          <p:cNvGrpSpPr/>
          <p:nvPr/>
        </p:nvGrpSpPr>
        <p:grpSpPr>
          <a:xfrm>
            <a:off x="6732601" y="2217159"/>
            <a:ext cx="905164" cy="901204"/>
            <a:chOff x="5882848" y="5040719"/>
            <a:chExt cx="905164" cy="9012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6B969C-946E-0E93-BCED-C12A85C8B8F5}"/>
                </a:ext>
              </a:extLst>
            </p:cNvPr>
            <p:cNvSpPr/>
            <p:nvPr/>
          </p:nvSpPr>
          <p:spPr>
            <a:xfrm>
              <a:off x="5882848" y="5040719"/>
              <a:ext cx="905164" cy="3693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2C4F11-D0CB-079E-102E-EF6EB2E0854C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6335430" y="5410051"/>
              <a:ext cx="0" cy="477692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35CAE5-D994-B68D-CF66-62E1AE462E37}"/>
                </a:ext>
              </a:extLst>
            </p:cNvPr>
            <p:cNvSpPr/>
            <p:nvPr/>
          </p:nvSpPr>
          <p:spPr>
            <a:xfrm>
              <a:off x="6283203" y="5833563"/>
              <a:ext cx="108360" cy="1083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39167F-A0EC-8140-0818-E0609747AFA7}"/>
              </a:ext>
            </a:extLst>
          </p:cNvPr>
          <p:cNvGrpSpPr/>
          <p:nvPr/>
        </p:nvGrpSpPr>
        <p:grpSpPr>
          <a:xfrm>
            <a:off x="5789037" y="4512014"/>
            <a:ext cx="1828800" cy="765403"/>
            <a:chOff x="5781247" y="868269"/>
            <a:chExt cx="1828800" cy="76540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056661-C9E2-BD92-D35E-F07703DF2D6B}"/>
                </a:ext>
              </a:extLst>
            </p:cNvPr>
            <p:cNvGrpSpPr/>
            <p:nvPr/>
          </p:nvGrpSpPr>
          <p:grpSpPr>
            <a:xfrm>
              <a:off x="5781247" y="868269"/>
              <a:ext cx="1828800" cy="409858"/>
              <a:chOff x="5523344" y="5065631"/>
              <a:chExt cx="1828800" cy="40985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34F3958-6CD6-65D9-1E86-1F619FDE19B5}"/>
                  </a:ext>
                </a:extLst>
              </p:cNvPr>
              <p:cNvSpPr/>
              <p:nvPr/>
            </p:nvSpPr>
            <p:spPr>
              <a:xfrm>
                <a:off x="5523344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819AAA-0811-3FAB-9395-7EA97F357F9F}"/>
                  </a:ext>
                </a:extLst>
              </p:cNvPr>
              <p:cNvSpPr/>
              <p:nvPr/>
            </p:nvSpPr>
            <p:spPr>
              <a:xfrm>
                <a:off x="6446980" y="5065631"/>
                <a:ext cx="905164" cy="409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8B5E09-3353-0270-AF1E-64F0EF65D9E2}"/>
                </a:ext>
              </a:extLst>
            </p:cNvPr>
            <p:cNvSpPr txBox="1"/>
            <p:nvPr/>
          </p:nvSpPr>
          <p:spPr>
            <a:xfrm>
              <a:off x="6342296" y="126434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3056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465C786-96F7-EA87-1CF6-7F9BF8D5EFD4}"/>
              </a:ext>
            </a:extLst>
          </p:cNvPr>
          <p:cNvSpPr txBox="1"/>
          <p:nvPr/>
        </p:nvSpPr>
        <p:spPr>
          <a:xfrm>
            <a:off x="6261494" y="5329540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72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720"/>
    </mc:Choice>
    <mc:Fallback xmlns="">
      <p:transition advTm="4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2|1.3|1.4|1.3|1.6|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6|1.6|1.7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5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3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2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1F1F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1120</Words>
  <Application>Microsoft Office PowerPoint</Application>
  <PresentationFormat>Widescreen</PresentationFormat>
  <Paragraphs>376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Cooper Black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nath</dc:creator>
  <cp:lastModifiedBy>arka nath</cp:lastModifiedBy>
  <cp:revision>8</cp:revision>
  <dcterms:created xsi:type="dcterms:W3CDTF">2024-04-08T19:01:35Z</dcterms:created>
  <dcterms:modified xsi:type="dcterms:W3CDTF">2024-04-08T21:43:36Z</dcterms:modified>
</cp:coreProperties>
</file>