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  <p:embeddedFontLst>
    <p:embeddedFont>
      <p:font typeface="FENDCH+AgencyFB-Bold"/>
      <p:regular r:id="rId27"/>
    </p:embeddedFont>
    <p:embeddedFont>
      <p:font typeface="WPTPVB+CenturyGothic"/>
      <p:regular r:id="rId28"/>
    </p:embeddedFont>
    <p:embeddedFont>
      <p:font typeface="GBABVO+Wingdings3"/>
      <p:regular r:id="rId29"/>
    </p:embeddedFont>
    <p:embeddedFont>
      <p:font typeface="INTTCS+CenturyGothic-Bold"/>
      <p:regular r:id="rId3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font" Target="fonts/font1.fntdata" /><Relationship Id="rId28" Type="http://schemas.openxmlformats.org/officeDocument/2006/relationships/font" Target="fonts/font2.fntdata" /><Relationship Id="rId29" Type="http://schemas.openxmlformats.org/officeDocument/2006/relationships/font" Target="fonts/font3.fntdata" /><Relationship Id="rId3" Type="http://schemas.openxmlformats.org/officeDocument/2006/relationships/viewProps" Target="viewProps.xml" /><Relationship Id="rId30" Type="http://schemas.openxmlformats.org/officeDocument/2006/relationships/font" Target="fonts/font4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22037" y="1919231"/>
            <a:ext cx="7344596" cy="7679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746"/>
              </a:lnSpc>
              <a:spcBef>
                <a:spcPts val="0"/>
              </a:spcBef>
              <a:spcAft>
                <a:spcPts val="0"/>
              </a:spcAft>
            </a:pPr>
            <a:r>
              <a:rPr dirty="0" sz="4800" b="1">
                <a:solidFill>
                  <a:srgbClr val="00b0f0"/>
                </a:solidFill>
                <a:latin typeface="FENDCH+AgencyFB-Bold"/>
                <a:cs typeface="FENDCH+AgencyFB-Bold"/>
              </a:rPr>
              <a:t>MENTORNESS</a:t>
            </a:r>
            <a:r>
              <a:rPr dirty="0" sz="4800" b="1">
                <a:solidFill>
                  <a:srgbClr val="00b0f0"/>
                </a:solidFill>
                <a:latin typeface="FENDCH+AgencyFB-Bold"/>
                <a:cs typeface="FENDCH+AgencyFB-Bold"/>
              </a:rPr>
              <a:t> </a:t>
            </a:r>
            <a:r>
              <a:rPr dirty="0" sz="4800" b="1">
                <a:solidFill>
                  <a:srgbClr val="00b0f0"/>
                </a:solidFill>
                <a:latin typeface="FENDCH+AgencyFB-Bold"/>
                <a:cs typeface="FENDCH+AgencyFB-Bold"/>
              </a:rPr>
              <a:t>INTERSHIP</a:t>
            </a:r>
            <a:r>
              <a:rPr dirty="0" sz="4800" b="1">
                <a:solidFill>
                  <a:srgbClr val="00b0f0"/>
                </a:solidFill>
                <a:latin typeface="FENDCH+AgencyFB-Bold"/>
                <a:cs typeface="FENDCH+AgencyFB-Bold"/>
              </a:rPr>
              <a:t> </a:t>
            </a:r>
            <a:r>
              <a:rPr dirty="0" sz="4800" b="1">
                <a:solidFill>
                  <a:srgbClr val="00b0f0"/>
                </a:solidFill>
                <a:latin typeface="FENDCH+AgencyFB-Bold"/>
                <a:cs typeface="FENDCH+AgencyFB-Bold"/>
              </a:rPr>
              <a:t>PROGRAM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394" y="3557206"/>
            <a:ext cx="8564452" cy="10241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The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CORONA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VIRUS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pandemic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has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had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a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significant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impact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on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public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health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and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has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created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an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urgent</a:t>
            </a:r>
          </a:p>
          <a:p>
            <a:pPr marL="0" marR="0">
              <a:lnSpc>
                <a:spcPts val="15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need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for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data-driven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insights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to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understand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the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spread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of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the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virus.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As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a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data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analyst,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I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have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been</a:t>
            </a:r>
          </a:p>
          <a:p>
            <a:pPr marL="0" marR="0">
              <a:lnSpc>
                <a:spcPts val="1511"/>
              </a:lnSpc>
              <a:spcBef>
                <a:spcPts val="5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tasked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with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analyzing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a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CORONA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VIRUS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dataset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to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derive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meaningful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insights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and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present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your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ffffff"/>
                </a:solidFill>
                <a:latin typeface="WPTPVB+CenturyGothic"/>
                <a:cs typeface="WPTPVB+CenturyGothic"/>
              </a:rPr>
              <a:t>findings.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6394" y="4816776"/>
            <a:ext cx="2377354" cy="318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06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WPTPVB+CenturyGothic"/>
                <a:cs typeface="WPTPVB+CenturyGothic"/>
              </a:rPr>
              <a:t>PROJECT</a:t>
            </a:r>
            <a:r>
              <a:rPr dirty="0" sz="1800">
                <a:solidFill>
                  <a:srgbClr val="ffffff"/>
                </a:solidFill>
                <a:latin typeface="WPTPVB+CenturyGothic"/>
                <a:cs typeface="WPTPVB+CenturyGothic"/>
              </a:rPr>
              <a:t> </a:t>
            </a:r>
            <a:r>
              <a:rPr dirty="0" sz="1800">
                <a:solidFill>
                  <a:srgbClr val="ffffff"/>
                </a:solidFill>
                <a:latin typeface="WPTPVB+CenturyGothic"/>
                <a:cs typeface="WPTPVB+CenturyGothic"/>
              </a:rPr>
              <a:t>OVERVIEW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6435" y="1449289"/>
            <a:ext cx="2580552" cy="5363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2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 u="sng">
                <a:solidFill>
                  <a:srgbClr val="ebebeb"/>
                </a:solidFill>
                <a:latin typeface="INTTCS+CenturyGothic-Bold"/>
                <a:cs typeface="INTTCS+CenturyGothic-Bold"/>
              </a:rPr>
              <a:t>Conclusion</a:t>
            </a:r>
            <a:r>
              <a:rPr dirty="0" sz="3200" spc="94" b="1" u="sng">
                <a:solidFill>
                  <a:srgbClr val="ebebeb"/>
                </a:solidFill>
                <a:latin typeface="INTTCS+CenturyGothic-Bold"/>
                <a:cs typeface="INTTCS+CenturyGothic-Bold"/>
              </a:rPr>
              <a:t> </a:t>
            </a:r>
            <a:r>
              <a:rPr dirty="0" sz="3200" b="1" u="sng">
                <a:solidFill>
                  <a:srgbClr val="ebebeb"/>
                </a:solidFill>
                <a:latin typeface="INTTCS+CenturyGothic-Bold"/>
                <a:cs typeface="INTTCS+CenturyGothic-Bold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5265" y="3217050"/>
            <a:ext cx="11441341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b31166"/>
                </a:solidFill>
                <a:latin typeface="GBABVO+Wingdings3"/>
                <a:cs typeface="GBABVO+Wingdings3"/>
              </a:rPr>
              <a:t></a:t>
            </a:r>
            <a:r>
              <a:rPr dirty="0" sz="1950" spc="498">
                <a:solidFill>
                  <a:srgbClr val="b3116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In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the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year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2021,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there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were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total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minimum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-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414188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confirmed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cases,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7374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8165" y="3582810"/>
            <a:ext cx="4472591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deaths,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and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422436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recovers.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5265" y="4075570"/>
            <a:ext cx="10875527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b31166"/>
                </a:solidFill>
                <a:latin typeface="GBABVO+Wingdings3"/>
                <a:cs typeface="GBABVO+Wingdings3"/>
              </a:rPr>
              <a:t></a:t>
            </a:r>
            <a:r>
              <a:rPr dirty="0" sz="1950" spc="498">
                <a:solidFill>
                  <a:srgbClr val="b3116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In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the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year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2020,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there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were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total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minimum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of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823225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confirmed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cases,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8165" y="4441330"/>
            <a:ext cx="4714297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3752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deaths,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1123456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recovers.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5265" y="4934090"/>
            <a:ext cx="11032194" cy="411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42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b31166"/>
                </a:solidFill>
                <a:latin typeface="GBABVO+Wingdings3"/>
                <a:cs typeface="GBABVO+Wingdings3"/>
              </a:rPr>
              <a:t></a:t>
            </a:r>
            <a:r>
              <a:rPr dirty="0" sz="1950" spc="498">
                <a:solidFill>
                  <a:srgbClr val="b3116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The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highest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recovery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rate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was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of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India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with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total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of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28089649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 </a:t>
            </a:r>
            <a:r>
              <a:rPr dirty="0" sz="2400">
                <a:solidFill>
                  <a:srgbClr val="002060"/>
                </a:solidFill>
                <a:latin typeface="WPTPVB+CenturyGothic"/>
                <a:cs typeface="WPTPVB+CenturyGothic"/>
              </a:rPr>
              <a:t>recoveries.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46394" y="1020957"/>
            <a:ext cx="1194568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u="sng">
                <a:solidFill>
                  <a:srgbClr val="ebebeb"/>
                </a:solidFill>
                <a:latin typeface="WPTPVB+CenturyGothic"/>
                <a:cs typeface="WPTPVB+CenturyGothic"/>
              </a:rPr>
              <a:t>Dataset: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6394" y="1295277"/>
            <a:ext cx="4869400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ebebeb"/>
                </a:solidFill>
                <a:latin typeface="WPTPVB+CenturyGothic"/>
                <a:cs typeface="WPTPVB+CenturyGothic"/>
              </a:rPr>
              <a:t>Description</a:t>
            </a:r>
            <a:r>
              <a:rPr dirty="0" sz="2000">
                <a:solidFill>
                  <a:srgbClr val="ebebeb"/>
                </a:solidFill>
                <a:latin typeface="WPTPVB+CenturyGothic"/>
                <a:cs typeface="WPTPVB+CenturyGothic"/>
              </a:rPr>
              <a:t> </a:t>
            </a:r>
            <a:r>
              <a:rPr dirty="0" sz="2000">
                <a:solidFill>
                  <a:srgbClr val="ebebeb"/>
                </a:solidFill>
                <a:latin typeface="WPTPVB+CenturyGothic"/>
                <a:cs typeface="WPTPVB+CenturyGothic"/>
              </a:rPr>
              <a:t>of</a:t>
            </a:r>
            <a:r>
              <a:rPr dirty="0" sz="2000">
                <a:solidFill>
                  <a:srgbClr val="ebebeb"/>
                </a:solidFill>
                <a:latin typeface="WPTPVB+CenturyGothic"/>
                <a:cs typeface="WPTPVB+CenturyGothic"/>
              </a:rPr>
              <a:t> </a:t>
            </a:r>
            <a:r>
              <a:rPr dirty="0" sz="2000">
                <a:solidFill>
                  <a:srgbClr val="ebebeb"/>
                </a:solidFill>
                <a:latin typeface="WPTPVB+CenturyGothic"/>
                <a:cs typeface="WPTPVB+CenturyGothic"/>
              </a:rPr>
              <a:t>each</a:t>
            </a:r>
            <a:r>
              <a:rPr dirty="0" sz="2000">
                <a:solidFill>
                  <a:srgbClr val="ebebeb"/>
                </a:solidFill>
                <a:latin typeface="WPTPVB+CenturyGothic"/>
                <a:cs typeface="WPTPVB+CenturyGothic"/>
              </a:rPr>
              <a:t> </a:t>
            </a:r>
            <a:r>
              <a:rPr dirty="0" sz="2000">
                <a:solidFill>
                  <a:srgbClr val="ebebeb"/>
                </a:solidFill>
                <a:latin typeface="WPTPVB+CenturyGothic"/>
                <a:cs typeface="WPTPVB+CenturyGothic"/>
              </a:rPr>
              <a:t>column</a:t>
            </a:r>
            <a:r>
              <a:rPr dirty="0" sz="2000">
                <a:solidFill>
                  <a:srgbClr val="ebebeb"/>
                </a:solidFill>
                <a:latin typeface="WPTPVB+CenturyGothic"/>
                <a:cs typeface="WPTPVB+CenturyGothic"/>
              </a:rPr>
              <a:t> </a:t>
            </a:r>
            <a:r>
              <a:rPr dirty="0" sz="2000">
                <a:solidFill>
                  <a:srgbClr val="ebebeb"/>
                </a:solidFill>
                <a:latin typeface="WPTPVB+CenturyGothic"/>
                <a:cs typeface="WPTPVB+CenturyGothic"/>
              </a:rPr>
              <a:t>in</a:t>
            </a:r>
            <a:r>
              <a:rPr dirty="0" sz="2000">
                <a:solidFill>
                  <a:srgbClr val="ebebeb"/>
                </a:solidFill>
                <a:latin typeface="WPTPVB+CenturyGothic"/>
                <a:cs typeface="WPTPVB+CenturyGothic"/>
              </a:rPr>
              <a:t> </a:t>
            </a:r>
            <a:r>
              <a:rPr dirty="0" sz="2000">
                <a:solidFill>
                  <a:srgbClr val="ebebeb"/>
                </a:solidFill>
                <a:latin typeface="WPTPVB+CenturyGothic"/>
                <a:cs typeface="WPTPVB+CenturyGothic"/>
              </a:rPr>
              <a:t>dataset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6395" y="2979207"/>
            <a:ext cx="3421088" cy="448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spc="14">
                <a:solidFill>
                  <a:srgbClr val="b31166"/>
                </a:solidFill>
                <a:latin typeface="GBABVO+Wingdings3"/>
                <a:cs typeface="GBABVO+Wingdings3"/>
              </a:rPr>
              <a:t></a:t>
            </a:r>
            <a:r>
              <a:rPr dirty="0" sz="1400" u="sng">
                <a:solidFill>
                  <a:srgbClr val="404040"/>
                </a:solidFill>
                <a:latin typeface="WPTPVB+CenturyGothic"/>
                <a:cs typeface="WPTPVB+CenturyGothic"/>
              </a:rPr>
              <a:t>PROVINCE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:-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Geographic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subdivision</a:t>
            </a:r>
          </a:p>
          <a:p>
            <a:pPr marL="0" marR="0">
              <a:lnSpc>
                <a:spcPts val="151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within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A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country/region.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6395" y="3490255"/>
            <a:ext cx="3039130" cy="448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spc="14">
                <a:solidFill>
                  <a:srgbClr val="b31166"/>
                </a:solidFill>
                <a:latin typeface="GBABVO+Wingdings3"/>
                <a:cs typeface="GBABVO+Wingdings3"/>
              </a:rPr>
              <a:t></a:t>
            </a:r>
            <a:r>
              <a:rPr dirty="0" sz="1400" u="sng">
                <a:solidFill>
                  <a:srgbClr val="404040"/>
                </a:solidFill>
                <a:latin typeface="WPTPVB+CenturyGothic"/>
                <a:cs typeface="WPTPVB+CenturyGothic"/>
              </a:rPr>
              <a:t>COUNTRY/REGION: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Geographic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entity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where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data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is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recorded.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46395" y="4001303"/>
            <a:ext cx="3431900" cy="448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spc="14">
                <a:solidFill>
                  <a:srgbClr val="b31166"/>
                </a:solidFill>
                <a:latin typeface="GBABVO+Wingdings3"/>
                <a:cs typeface="GBABVO+Wingdings3"/>
              </a:rPr>
              <a:t></a:t>
            </a:r>
            <a:r>
              <a:rPr dirty="0" sz="1400" u="sng">
                <a:solidFill>
                  <a:srgbClr val="404040"/>
                </a:solidFill>
                <a:latin typeface="WPTPVB+CenturyGothic"/>
                <a:cs typeface="WPTPVB+CenturyGothic"/>
              </a:rPr>
              <a:t>DATE:</a:t>
            </a:r>
            <a:r>
              <a:rPr dirty="0" sz="1400" spc="41" u="sng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RECORDED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DATE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OF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CORONA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VIRUS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DATA.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46395" y="4512351"/>
            <a:ext cx="3259428" cy="448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spc="14">
                <a:solidFill>
                  <a:srgbClr val="b31166"/>
                </a:solidFill>
                <a:latin typeface="GBABVO+Wingdings3"/>
                <a:cs typeface="GBABVO+Wingdings3"/>
              </a:rPr>
              <a:t></a:t>
            </a:r>
            <a:r>
              <a:rPr dirty="0" sz="1400" u="sng">
                <a:solidFill>
                  <a:srgbClr val="404040"/>
                </a:solidFill>
                <a:latin typeface="WPTPVB+CenturyGothic"/>
                <a:cs typeface="WPTPVB+CenturyGothic"/>
              </a:rPr>
              <a:t>CONFIRMED:</a:t>
            </a:r>
            <a:r>
              <a:rPr dirty="0" sz="1400" spc="30" u="sng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NUMBER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OF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DIAGNOSED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CORONA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VIRUS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CASES.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46395" y="5023399"/>
            <a:ext cx="3432399" cy="448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spc="14">
                <a:solidFill>
                  <a:srgbClr val="b31166"/>
                </a:solidFill>
                <a:latin typeface="GBABVO+Wingdings3"/>
                <a:cs typeface="GBABVO+Wingdings3"/>
              </a:rPr>
              <a:t></a:t>
            </a:r>
            <a:r>
              <a:rPr dirty="0" sz="1400" u="sng">
                <a:solidFill>
                  <a:srgbClr val="404040"/>
                </a:solidFill>
                <a:latin typeface="WPTPVB+CenturyGothic"/>
                <a:cs typeface="WPTPVB+CenturyGothic"/>
              </a:rPr>
              <a:t>DEATHS:</a:t>
            </a:r>
            <a:r>
              <a:rPr dirty="0" sz="1400" spc="50" u="sng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NUMBER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OF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CORONA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VIRUS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RELATED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DEATHS.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46395" y="5534447"/>
            <a:ext cx="3255872" cy="4481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16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spc="14">
                <a:solidFill>
                  <a:srgbClr val="b31166"/>
                </a:solidFill>
                <a:latin typeface="GBABVO+Wingdings3"/>
                <a:cs typeface="GBABVO+Wingdings3"/>
              </a:rPr>
              <a:t></a:t>
            </a:r>
            <a:r>
              <a:rPr dirty="0" sz="1400" u="sng">
                <a:solidFill>
                  <a:srgbClr val="404040"/>
                </a:solidFill>
                <a:latin typeface="WPTPVB+CenturyGothic"/>
                <a:cs typeface="WPTPVB+CenturyGothic"/>
              </a:rPr>
              <a:t>RECOVERED:</a:t>
            </a:r>
            <a:r>
              <a:rPr dirty="0" sz="1400" spc="37" u="sng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NUMBER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OF</a:t>
            </a:r>
          </a:p>
          <a:p>
            <a:pPr marL="0" marR="0">
              <a:lnSpc>
                <a:spcPts val="1511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RECOVERED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CORONA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VIRUS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 </a:t>
            </a:r>
            <a:r>
              <a:rPr dirty="0" sz="1400">
                <a:solidFill>
                  <a:srgbClr val="404040"/>
                </a:solidFill>
                <a:latin typeface="WPTPVB+CenturyGothic"/>
                <a:cs typeface="WPTPVB+CenturyGothic"/>
              </a:rPr>
              <a:t>CASES.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2024-05-06T06:38:16-05:00</dcterms:modified>
</cp:coreProperties>
</file>