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2" d="100"/>
          <a:sy n="82" d="100"/>
        </p:scale>
        <p:origin x="691" y="6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2400" b="1" i="0" u="none" strike="noStrike" baseline="0">
                <a:solidFill>
                  <a:srgbClr val="404040"/>
                </a:solidFill>
                <a:latin typeface="Droid Sans"/>
                <a:ea typeface="Droid Sans"/>
                <a:cs typeface="Lucida Sans"/>
              </a:rPr>
              <a:t>EMPLOYEE PERFORMANCE ANALYSIS</a:t>
            </a:r>
          </a:p>
        </c:rich>
      </c:tx>
      <c:layout>
        <c:manualLayout>
          <c:xMode val="edge"/>
          <c:yMode val="edge"/>
          <c:x val="0.23196821000000001"/>
          <c:y val="4.766633E-2"/>
        </c:manualLayout>
      </c:layout>
      <c:overlay val="0"/>
      <c:spPr>
        <a:noFill/>
        <a:ln>
          <a:noFill/>
        </a:ln>
      </c:spPr>
    </c:title>
    <c:autoTitleDeleted val="0"/>
    <c:view3D>
      <c:rotX val="0"/>
      <c:rotY val="0"/>
      <c:depthPercent val="60"/>
      <c:rAngAx val="0"/>
      <c:perspective val="100"/>
    </c:view3D>
    <c:floor>
      <c:thickness val="0"/>
      <c:spPr>
        <a:solidFill>
          <a:srgbClr val="F2F2F2"/>
        </a:solidFill>
        <a:ln>
          <a:noFill/>
        </a:ln>
      </c:spPr>
    </c:floor>
    <c:sideWall>
      <c:thickness val="0"/>
      <c:spPr>
        <a:noFill/>
        <a:ln>
          <a:noFill/>
        </a:ln>
      </c:spPr>
    </c:sideWall>
    <c:backWall>
      <c:thickness val="0"/>
      <c:spPr>
        <a:noFill/>
        <a:ln>
          <a:noFill/>
        </a:ln>
      </c:spPr>
    </c:backWall>
    <c:plotArea>
      <c:layout/>
      <c:bar3DChart>
        <c:barDir val="col"/>
        <c:grouping val="clustered"/>
        <c:varyColors val="0"/>
        <c:ser>
          <c:idx val="0"/>
          <c:order val="0"/>
          <c:tx>
            <c:v>Column Labels HIGH</c:v>
          </c:tx>
          <c:spPr>
            <a:solidFill>
              <a:srgbClr val="E5224E">
                <a:alpha val="85000"/>
              </a:srgbClr>
            </a:solidFill>
            <a:ln w="12700">
              <a:solidFill>
                <a:srgbClr val="B11536"/>
              </a:solidFill>
              <a:prstDash val="solid"/>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5</c:v>
              </c:pt>
              <c:pt idx="1">
                <c:v>6</c:v>
              </c:pt>
              <c:pt idx="2">
                <c:v>4</c:v>
              </c:pt>
              <c:pt idx="3">
                <c:v>4</c:v>
              </c:pt>
              <c:pt idx="4">
                <c:v>6</c:v>
              </c:pt>
              <c:pt idx="5">
                <c:v>8</c:v>
              </c:pt>
              <c:pt idx="6">
                <c:v>10</c:v>
              </c:pt>
              <c:pt idx="7">
                <c:v>10</c:v>
              </c:pt>
              <c:pt idx="8">
                <c:v>7</c:v>
              </c:pt>
              <c:pt idx="9">
                <c:v>12</c:v>
              </c:pt>
              <c:pt idx="10">
                <c:v>72</c:v>
              </c:pt>
            </c:numLit>
          </c:val>
          <c:extLst>
            <c:ext xmlns:c16="http://schemas.microsoft.com/office/drawing/2014/chart" uri="{C3380CC4-5D6E-409C-BE32-E72D297353CC}">
              <c16:uniqueId val="{00000000-9E43-45B3-A842-CE6359BCE48F}"/>
            </c:ext>
          </c:extLst>
        </c:ser>
        <c:ser>
          <c:idx val="1"/>
          <c:order val="1"/>
          <c:tx>
            <c:v>LOW</c:v>
          </c:tx>
          <c:spPr>
            <a:solidFill>
              <a:srgbClr val="9D074E">
                <a:alpha val="85000"/>
              </a:srgbClr>
            </a:solidFill>
            <a:ln w="12700">
              <a:solidFill>
                <a:srgbClr val="75053A"/>
              </a:solidFill>
              <a:prstDash val="solid"/>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13</c:v>
              </c:pt>
              <c:pt idx="1">
                <c:v>22</c:v>
              </c:pt>
              <c:pt idx="2">
                <c:v>14</c:v>
              </c:pt>
              <c:pt idx="3">
                <c:v>12</c:v>
              </c:pt>
              <c:pt idx="4">
                <c:v>16</c:v>
              </c:pt>
              <c:pt idx="5">
                <c:v>11</c:v>
              </c:pt>
              <c:pt idx="6">
                <c:v>15</c:v>
              </c:pt>
              <c:pt idx="7">
                <c:v>13</c:v>
              </c:pt>
              <c:pt idx="8">
                <c:v>18</c:v>
              </c:pt>
              <c:pt idx="9">
                <c:v>11</c:v>
              </c:pt>
              <c:pt idx="10">
                <c:v>145</c:v>
              </c:pt>
            </c:numLit>
          </c:val>
          <c:extLst>
            <c:ext xmlns:c16="http://schemas.microsoft.com/office/drawing/2014/chart" uri="{C3380CC4-5D6E-409C-BE32-E72D297353CC}">
              <c16:uniqueId val="{00000001-9E43-45B3-A842-CE6359BCE48F}"/>
            </c:ext>
          </c:extLst>
        </c:ser>
        <c:ser>
          <c:idx val="2"/>
          <c:order val="2"/>
          <c:tx>
            <c:v>MED</c:v>
          </c:tx>
          <c:spPr>
            <a:solidFill>
              <a:srgbClr val="7F2294">
                <a:alpha val="85000"/>
              </a:srgbClr>
            </a:solidFill>
            <a:ln w="12700">
              <a:solidFill>
                <a:srgbClr val="5F196F"/>
              </a:solidFill>
              <a:prstDash val="solid"/>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30</c:v>
              </c:pt>
              <c:pt idx="1">
                <c:v>22</c:v>
              </c:pt>
              <c:pt idx="2">
                <c:v>29</c:v>
              </c:pt>
              <c:pt idx="3">
                <c:v>41</c:v>
              </c:pt>
              <c:pt idx="4">
                <c:v>27</c:v>
              </c:pt>
              <c:pt idx="5">
                <c:v>20</c:v>
              </c:pt>
              <c:pt idx="6">
                <c:v>30</c:v>
              </c:pt>
              <c:pt idx="7">
                <c:v>23</c:v>
              </c:pt>
              <c:pt idx="8">
                <c:v>20</c:v>
              </c:pt>
              <c:pt idx="9">
                <c:v>28</c:v>
              </c:pt>
              <c:pt idx="10">
                <c:v>270</c:v>
              </c:pt>
            </c:numLit>
          </c:val>
          <c:extLst>
            <c:ext xmlns:c16="http://schemas.microsoft.com/office/drawing/2014/chart" uri="{C3380CC4-5D6E-409C-BE32-E72D297353CC}">
              <c16:uniqueId val="{00000002-9E43-45B3-A842-CE6359BCE48F}"/>
            </c:ext>
          </c:extLst>
        </c:ser>
        <c:ser>
          <c:idx val="3"/>
          <c:order val="3"/>
          <c:tx>
            <c:v>VERY HIGH</c:v>
          </c:tx>
          <c:spPr>
            <a:solidFill>
              <a:srgbClr val="8D65EA">
                <a:alpha val="85000"/>
              </a:srgbClr>
            </a:solidFill>
            <a:ln w="12700">
              <a:solidFill>
                <a:srgbClr val="591EDE"/>
              </a:solidFill>
              <a:prstDash val="solid"/>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9</c:v>
              </c:pt>
              <c:pt idx="1">
                <c:v>5</c:v>
              </c:pt>
              <c:pt idx="2">
                <c:v>7</c:v>
              </c:pt>
              <c:pt idx="3">
                <c:v>2</c:v>
              </c:pt>
              <c:pt idx="4">
                <c:v>5</c:v>
              </c:pt>
              <c:pt idx="5">
                <c:v>3</c:v>
              </c:pt>
              <c:pt idx="6">
                <c:v>6</c:v>
              </c:pt>
              <c:pt idx="7">
                <c:v>7</c:v>
              </c:pt>
              <c:pt idx="8">
                <c:v>1</c:v>
              </c:pt>
              <c:pt idx="9">
                <c:v>2</c:v>
              </c:pt>
              <c:pt idx="10">
                <c:v>47</c:v>
              </c:pt>
            </c:numLit>
          </c:val>
          <c:extLst>
            <c:ext xmlns:c16="http://schemas.microsoft.com/office/drawing/2014/chart" uri="{C3380CC4-5D6E-409C-BE32-E72D297353CC}">
              <c16:uniqueId val="{00000003-9E43-45B3-A842-CE6359BCE48F}"/>
            </c:ext>
          </c:extLst>
        </c:ser>
        <c:dLbls>
          <c:showLegendKey val="0"/>
          <c:showVal val="0"/>
          <c:showCatName val="0"/>
          <c:showSerName val="0"/>
          <c:showPercent val="0"/>
          <c:showBubbleSize val="0"/>
        </c:dLbls>
        <c:gapWidth val="65"/>
        <c:shape val="box"/>
        <c:axId val="899123696"/>
        <c:axId val="1"/>
        <c:axId val="0"/>
      </c:bar3DChart>
      <c:catAx>
        <c:axId val="899123696"/>
        <c:scaling>
          <c:orientation val="minMax"/>
        </c:scaling>
        <c:delete val="0"/>
        <c:axPos val="b"/>
        <c:numFmt formatCode="General" sourceLinked="0"/>
        <c:majorTickMark val="none"/>
        <c:minorTickMark val="none"/>
        <c:tickLblPos val="nextTo"/>
        <c:spPr>
          <a:ln w="12700">
            <a:solidFill>
              <a:srgbClr val="404040"/>
            </a:solidFill>
            <a:prstDash val="solid"/>
          </a:ln>
        </c:spPr>
        <c:txPr>
          <a:bodyPr rot="0" vert="horz" anchor="t" anchorCtr="0"/>
          <a:lstStyle/>
          <a:p>
            <a:pPr>
              <a:defRPr sz="1200" b="0" i="0" u="none" strike="noStrike" cap="all" baseline="0">
                <a:solidFill>
                  <a:srgbClr val="404040"/>
                </a:solidFill>
                <a:latin typeface="Droid Sans"/>
                <a:ea typeface="Droid Sans"/>
                <a:cs typeface="Lucida Sans"/>
              </a:defRPr>
            </a:pPr>
            <a:endParaRPr lang="en-US"/>
          </a:p>
        </c:txPr>
        <c:crossAx val="1"/>
        <c:crosses val="autoZero"/>
        <c:auto val="0"/>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1200" b="0" i="0" u="none" strike="noStrike" baseline="0">
                <a:solidFill>
                  <a:srgbClr val="404040"/>
                </a:solidFill>
                <a:latin typeface="Droid Sans"/>
                <a:ea typeface="Droid Sans"/>
                <a:cs typeface="Lucida Sans"/>
              </a:defRPr>
            </a:pPr>
            <a:endParaRPr lang="en-US"/>
          </a:p>
        </c:txPr>
        <c:crossAx val="899123696"/>
        <c:crossesAt val="1"/>
        <c:crossBetween val="between"/>
      </c:valAx>
      <c:spPr>
        <a:noFill/>
        <a:ln>
          <a:noFill/>
        </a:ln>
      </c:spPr>
    </c:plotArea>
    <c:legend>
      <c:legendPos val="r"/>
      <c:overlay val="0"/>
      <c:spPr>
        <a:solidFill>
          <a:srgbClr val="F2F2F2">
            <a:alpha val="39000"/>
          </a:srgbClr>
        </a:solidFill>
        <a:ln>
          <a:noFill/>
        </a:ln>
      </c:spPr>
      <c:txPr>
        <a:bodyPr/>
        <a:lstStyle/>
        <a:p>
          <a:pPr>
            <a:defRPr sz="1200" b="0" i="0" u="none" strike="noStrike" baseline="0">
              <a:solidFill>
                <a:srgbClr val="404040"/>
              </a:solidFill>
              <a:latin typeface="Droid Sans"/>
              <a:ea typeface="Droid Sans"/>
              <a:cs typeface="Lucida Sans"/>
            </a:defRPr>
          </a:pPr>
          <a:endParaRPr lang="en-US"/>
        </a:p>
      </c:txPr>
    </c:legend>
    <c:plotVisOnly val="1"/>
    <c:dispBlanksAs val="gap"/>
    <c:showDLblsOverMax val="0"/>
  </c:chart>
  <c:spPr>
    <a:gradFill>
      <a:gsLst>
        <a:gs pos="0">
          <a:srgbClr val="FFFFFF"/>
        </a:gs>
        <a:gs pos="39000">
          <a:srgbClr val="FFFFFF"/>
        </a:gs>
        <a:gs pos="100000">
          <a:srgbClr val="BFBFBF"/>
        </a:gs>
      </a:gsLst>
      <a:path path="shape">
        <a:fillToRect l="50000" t="50000" r="50000" b="50000"/>
      </a:path>
    </a:gradFill>
    <a:ln w="12700">
      <a:solidFill>
        <a:srgbClr val="BFBFBF"/>
      </a:solidFill>
      <a:prstDash val="solid"/>
    </a:ln>
  </c:spPr>
  <c:txPr>
    <a:bodyPr/>
    <a:lstStyle/>
    <a:p>
      <a:pPr>
        <a:defRPr sz="1000" b="0" i="0" u="none" strike="noStrike" baseline="0">
          <a:solidFill>
            <a:srgbClr val="000000"/>
          </a:solidFill>
          <a:latin typeface="Droid Sans"/>
          <a:ea typeface="Droid Sans"/>
          <a:cs typeface="Lucida San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9"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0"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9/25/2024</a:t>
            </a:fld>
            <a:endParaRPr lang="zh-CN" altLang="en-US" sz="1200">
              <a:latin typeface="Calibri" charset="0"/>
              <a:ea typeface="等线" charset="0"/>
              <a:cs typeface="Calibri" charset="0"/>
            </a:endParaRPr>
          </a:p>
        </p:txBody>
      </p:sp>
      <p:sp>
        <p:nvSpPr>
          <p:cNvPr id="11"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12"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3"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11331411"/>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3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3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81484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1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1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482708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12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768221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
        <p:nvSpPr>
          <p:cNvPr id="12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723086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13</a:t>
            </a:fld>
            <a:endParaRPr lang="zh-CN" altLang="en-US" sz="1200">
              <a:latin typeface="Calibri" charset="0"/>
              <a:ea typeface="等线" charset="0"/>
              <a:cs typeface="Calibri" charset="0"/>
            </a:endParaRPr>
          </a:p>
        </p:txBody>
      </p:sp>
      <p:sp>
        <p:nvSpPr>
          <p:cNvPr id="13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948335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3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26419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4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736996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6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6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348603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7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7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075164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8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17933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9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9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98534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96"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97"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584584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0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0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077964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14" name="图片" descr="C2-HD-TOP.png"/>
          <p:cNvPicPr>
            <a:picLocks noChangeAspect="1"/>
          </p:cNvPicPr>
          <p:nvPr/>
        </p:nvPicPr>
        <p:blipFill>
          <a:blip r:embed="rId2" cstate="print"/>
          <a:stretch>
            <a:fillRect/>
          </a:stretch>
        </p:blipFill>
        <p:spPr>
          <a:xfrm>
            <a:off x="0" y="0"/>
            <a:ext cx="12192000" cy="1441448"/>
          </a:xfrm>
          <a:prstGeom prst="rect">
            <a:avLst/>
          </a:prstGeom>
          <a:noFill/>
          <a:ln w="12700" cap="flat" cmpd="sng">
            <a:noFill/>
            <a:prstDash val="solid"/>
            <a:miter/>
          </a:ln>
        </p:spPr>
      </p:pic>
      <p:pic>
        <p:nvPicPr>
          <p:cNvPr id="15" name="图片" descr="C2-HD-BTM.png"/>
          <p:cNvPicPr>
            <a:picLocks noChangeAspect="1"/>
          </p:cNvPicPr>
          <p:nvPr/>
        </p:nvPicPr>
        <p:blipFill>
          <a:blip r:embed="rId3" cstate="print"/>
          <a:stretch>
            <a:fillRect/>
          </a:stretch>
        </p:blipFill>
        <p:spPr>
          <a:xfrm>
            <a:off x="0" y="4375150"/>
            <a:ext cx="12192000" cy="2482850"/>
          </a:xfrm>
          <a:prstGeom prst="rect">
            <a:avLst/>
          </a:prstGeom>
          <a:noFill/>
          <a:ln w="12700" cap="flat" cmpd="sng">
            <a:noFill/>
            <a:prstDash val="solid"/>
            <a:miter/>
          </a:ln>
        </p:spPr>
      </p:pic>
      <p:sp>
        <p:nvSpPr>
          <p:cNvPr id="16" name="文本框"/>
          <p:cNvSpPr>
            <a:spLocks noGrp="1"/>
          </p:cNvSpPr>
          <p:nvPr>
            <p:ph type="ctrTitle"/>
          </p:nvPr>
        </p:nvSpPr>
        <p:spPr>
          <a:xfrm>
            <a:off x="1371600" y="1803404"/>
            <a:ext cx="9448800" cy="1825095"/>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90000"/>
              </a:lnSpc>
              <a:spcBef>
                <a:spcPts val="0"/>
              </a:spcBef>
              <a:spcAft>
                <a:spcPts val="0"/>
              </a:spcAft>
              <a:buNone/>
            </a:pPr>
            <a:r>
              <a:rPr lang="en-US" altLang="zh-CN" sz="6000" b="0" i="0" u="none" strike="noStrike" kern="1200" cap="all" spc="0" baseline="0">
                <a:solidFill>
                  <a:schemeClr val="tx1"/>
                </a:solidFill>
                <a:latin typeface="Century Gothic" charset="0"/>
                <a:ea typeface="宋体" charset="0"/>
                <a:cs typeface="Lucida Sans" charset="0"/>
              </a:rPr>
              <a:t>Click to edit Master title style</a:t>
            </a:r>
            <a:endParaRPr lang="zh-CN" altLang="en-US" sz="6000" b="0" i="0" u="none" strike="noStrike" kern="1200" cap="all" spc="0" baseline="0">
              <a:solidFill>
                <a:schemeClr val="tx1"/>
              </a:solidFill>
              <a:latin typeface="Century Gothic" charset="0"/>
              <a:ea typeface="宋体" charset="0"/>
              <a:cs typeface="Lucida Sans" charset="0"/>
            </a:endParaRPr>
          </a:p>
        </p:txBody>
      </p:sp>
      <p:sp>
        <p:nvSpPr>
          <p:cNvPr id="17" name="文本框"/>
          <p:cNvSpPr>
            <a:spLocks noGrp="1"/>
          </p:cNvSpPr>
          <p:nvPr>
            <p:ph type="subTitle" idx="1"/>
          </p:nvPr>
        </p:nvSpPr>
        <p:spPr>
          <a:xfrm>
            <a:off x="1371600" y="3632201"/>
            <a:ext cx="9448800" cy="685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90000"/>
              </a:lnSpc>
              <a:spcBef>
                <a:spcPts val="1000"/>
              </a:spcBef>
              <a:spcAft>
                <a:spcPts val="0"/>
              </a:spcAft>
              <a:buNone/>
            </a:pPr>
            <a:r>
              <a:rPr lang="en-US" altLang="zh-CN" sz="2000" b="0" i="0" u="none" strike="noStrike" kern="1200" cap="none" spc="0" baseline="0">
                <a:solidFill>
                  <a:schemeClr val="tx1"/>
                </a:solidFill>
                <a:latin typeface="Century Gothic" charset="0"/>
                <a:ea typeface="宋体" charset="0"/>
                <a:cs typeface="Lucida Sans" charset="0"/>
              </a:rPr>
              <a:t>Click to edit Master subtitle style</a:t>
            </a:r>
            <a:endParaRPr lang="zh-CN" altLang="en-US" sz="2000" b="0" i="0" u="none" strike="noStrike" kern="1200" cap="none" spc="0" baseline="0">
              <a:solidFill>
                <a:schemeClr val="tx1"/>
              </a:solidFill>
              <a:latin typeface="Century Gothic" charset="0"/>
              <a:ea typeface="宋体" charset="0"/>
              <a:cs typeface="Lucida Sans" charset="0"/>
            </a:endParaRPr>
          </a:p>
        </p:txBody>
      </p:sp>
      <p:sp>
        <p:nvSpPr>
          <p:cNvPr id="18" name="文本框"/>
          <p:cNvSpPr>
            <a:spLocks noGrp="1"/>
          </p:cNvSpPr>
          <p:nvPr>
            <p:ph type="dt" idx="10"/>
          </p:nvPr>
        </p:nvSpPr>
        <p:spPr>
          <a:xfrm>
            <a:off x="7909561" y="4314328"/>
            <a:ext cx="2910840" cy="37464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endParaRPr lang="zh-CN" altLang="en-US" sz="1050" b="0" i="0" u="none" strike="noStrike" kern="1200" cap="none" spc="0" baseline="0">
              <a:solidFill>
                <a:srgbClr val="898989"/>
              </a:solidFill>
              <a:latin typeface="Century Gothic" charset="0"/>
              <a:ea typeface="宋体" charset="0"/>
              <a:cs typeface="Century Gothic" charset="0"/>
            </a:endParaRPr>
          </a:p>
        </p:txBody>
      </p:sp>
      <p:sp>
        <p:nvSpPr>
          <p:cNvPr id="19" name="文本框"/>
          <p:cNvSpPr>
            <a:spLocks noGrp="1"/>
          </p:cNvSpPr>
          <p:nvPr>
            <p:ph type="ftr"/>
          </p:nvPr>
        </p:nvSpPr>
        <p:spPr>
          <a:xfrm>
            <a:off x="1371600" y="4323845"/>
            <a:ext cx="64008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endParaRPr lang="zh-CN" altLang="en-US" sz="1050" b="0" i="0" u="none" strike="noStrike" kern="1200" cap="none" spc="0" baseline="0">
              <a:solidFill>
                <a:srgbClr val="898989"/>
              </a:solidFill>
              <a:latin typeface="Century Gothic" charset="0"/>
              <a:ea typeface="宋体" charset="0"/>
              <a:cs typeface="Century Gothic" charset="0"/>
            </a:endParaRPr>
          </a:p>
        </p:txBody>
      </p:sp>
      <p:sp>
        <p:nvSpPr>
          <p:cNvPr id="20" name="文本框"/>
          <p:cNvSpPr>
            <a:spLocks noGrp="1"/>
          </p:cNvSpPr>
          <p:nvPr>
            <p:ph type="sldNum"/>
          </p:nvPr>
        </p:nvSpPr>
        <p:spPr>
          <a:xfrm>
            <a:off x="8077200" y="1430866"/>
            <a:ext cx="2743200" cy="3651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charset="0"/>
                <a:ea typeface="宋体" charset="0"/>
                <a:cs typeface="Century Gothic" charset="0"/>
              </a:rPr>
              <a:t>‹#›</a:t>
            </a:fld>
            <a:endParaRPr lang="zh-CN" altLang="en-US" sz="1050" b="0" i="0" u="none" strike="noStrike" kern="1200" cap="none" spc="10" baseline="0">
              <a:solidFill>
                <a:srgbClr val="898989"/>
              </a:solidFill>
              <a:latin typeface="Century Gothic" charset="0"/>
              <a:ea typeface="宋体" charset="0"/>
              <a:cs typeface="Century Gothic" charset="0"/>
            </a:endParaRPr>
          </a:p>
        </p:txBody>
      </p:sp>
    </p:spTree>
    <p:extLst>
      <p:ext uri="{BB962C8B-B14F-4D97-AF65-F5344CB8AC3E}">
        <p14:creationId xmlns:p14="http://schemas.microsoft.com/office/powerpoint/2010/main" val="399972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79740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86545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pic>
        <p:nvPicPr>
          <p:cNvPr id="33" name="图片" descr="C2-HD-TOP.png"/>
          <p:cNvPicPr>
            <a:picLocks noChangeAspect="1"/>
          </p:cNvPicPr>
          <p:nvPr/>
        </p:nvPicPr>
        <p:blipFill>
          <a:blip r:embed="rId2" cstate="print"/>
          <a:stretch>
            <a:fillRect/>
          </a:stretch>
        </p:blipFill>
        <p:spPr>
          <a:xfrm>
            <a:off x="0" y="0"/>
            <a:ext cx="12192000" cy="1441448"/>
          </a:xfrm>
          <a:prstGeom prst="rect">
            <a:avLst/>
          </a:prstGeom>
          <a:noFill/>
          <a:ln w="12700" cap="flat" cmpd="sng">
            <a:noFill/>
            <a:prstDash val="solid"/>
            <a:miter/>
          </a:ln>
        </p:spPr>
      </p:pic>
      <p:sp>
        <p:nvSpPr>
          <p:cNvPr id="34" name="文本框"/>
          <p:cNvSpPr>
            <a:spLocks noGrp="1"/>
          </p:cNvSpPr>
          <p:nvPr>
            <p:ph type="dt" idx="10"/>
          </p:nvPr>
        </p:nvSpPr>
        <p:spPr>
          <a:xfrm>
            <a:off x="8595360" y="6356349"/>
            <a:ext cx="291084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endParaRPr lang="zh-CN" altLang="en-US" sz="1050">
              <a:solidFill>
                <a:srgbClr val="898989"/>
              </a:solidFill>
              <a:latin typeface="Century Gothic" charset="0"/>
              <a:ea typeface="宋体" charset="0"/>
              <a:cs typeface="Century Gothic" charset="0"/>
            </a:endParaRPr>
          </a:p>
        </p:txBody>
      </p:sp>
      <p:sp>
        <p:nvSpPr>
          <p:cNvPr id="35" name="文本框"/>
          <p:cNvSpPr>
            <a:spLocks noGrp="1"/>
          </p:cNvSpPr>
          <p:nvPr>
            <p:ph type="ftr"/>
          </p:nvPr>
        </p:nvSpPr>
        <p:spPr>
          <a:xfrm>
            <a:off x="685800" y="6355845"/>
            <a:ext cx="77724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endParaRPr lang="zh-CN" altLang="en-US" sz="1050">
              <a:solidFill>
                <a:srgbClr val="898989"/>
              </a:solidFill>
              <a:latin typeface="Century Gothic" charset="0"/>
              <a:ea typeface="宋体" charset="0"/>
              <a:cs typeface="Century Gothic" charset="0"/>
            </a:endParaRPr>
          </a:p>
        </p:txBody>
      </p:sp>
      <p:sp>
        <p:nvSpPr>
          <p:cNvPr id="36" name="文本框"/>
          <p:cNvSpPr>
            <a:spLocks noGrp="1"/>
          </p:cNvSpPr>
          <p:nvPr>
            <p:ph type="sldNum"/>
          </p:nvPr>
        </p:nvSpPr>
        <p:spPr>
          <a:xfrm>
            <a:off x="8763000" y="381000"/>
            <a:ext cx="2743200" cy="3651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charset="0"/>
                <a:ea typeface="宋体" charset="0"/>
                <a:cs typeface="Century Gothic" charset="0"/>
              </a:rPr>
              <a:t>‹#›</a:t>
            </a:fld>
            <a:endParaRPr lang="zh-CN" altLang="en-US" sz="1050" spc="10">
              <a:solidFill>
                <a:srgbClr val="898989"/>
              </a:solidFill>
              <a:latin typeface="Century Gothic" charset="0"/>
              <a:ea typeface="宋体" charset="0"/>
              <a:cs typeface="Century Gothic" charset="0"/>
            </a:endParaRPr>
          </a:p>
        </p:txBody>
      </p:sp>
    </p:spTree>
    <p:extLst>
      <p:ext uri="{BB962C8B-B14F-4D97-AF65-F5344CB8AC3E}">
        <p14:creationId xmlns:p14="http://schemas.microsoft.com/office/powerpoint/2010/main" val="463705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pic>
        <p:nvPicPr>
          <p:cNvPr id="46" name="图片" descr="C2-HD-TOP.png"/>
          <p:cNvPicPr>
            <a:picLocks noChangeAspect="1"/>
          </p:cNvPicPr>
          <p:nvPr/>
        </p:nvPicPr>
        <p:blipFill>
          <a:blip r:embed="rId2" cstate="print"/>
          <a:stretch>
            <a:fillRect/>
          </a:stretch>
        </p:blipFill>
        <p:spPr>
          <a:xfrm>
            <a:off x="0" y="0"/>
            <a:ext cx="12192000" cy="1441448"/>
          </a:xfrm>
          <a:prstGeom prst="rect">
            <a:avLst/>
          </a:prstGeom>
          <a:noFill/>
          <a:ln w="12700" cap="flat" cmpd="sng">
            <a:noFill/>
            <a:prstDash val="solid"/>
            <a:miter/>
          </a:ln>
        </p:spPr>
      </p:pic>
      <p:sp>
        <p:nvSpPr>
          <p:cNvPr id="47" name="文本框"/>
          <p:cNvSpPr>
            <a:spLocks noGrp="1"/>
          </p:cNvSpPr>
          <p:nvPr>
            <p:ph type="title"/>
          </p:nvPr>
        </p:nvSpPr>
        <p:spPr>
          <a:xfrm>
            <a:off x="2895600" y="764372"/>
            <a:ext cx="8610600" cy="1293028"/>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title style</a:t>
            </a:r>
            <a:endParaRPr lang="zh-CN" altLang="en-US"/>
          </a:p>
        </p:txBody>
      </p:sp>
      <p:sp>
        <p:nvSpPr>
          <p:cNvPr id="48" name="文本框"/>
          <p:cNvSpPr>
            <a:spLocks noGrp="1"/>
          </p:cNvSpPr>
          <p:nvPr>
            <p:ph type="dt" idx="10"/>
          </p:nvPr>
        </p:nvSpPr>
        <p:spPr>
          <a:xfrm>
            <a:off x="8595360" y="6356349"/>
            <a:ext cx="291084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endParaRPr lang="zh-CN" altLang="en-US" sz="1050">
              <a:solidFill>
                <a:srgbClr val="898989"/>
              </a:solidFill>
              <a:latin typeface="Century Gothic" charset="0"/>
              <a:ea typeface="宋体" charset="0"/>
              <a:cs typeface="Century Gothic" charset="0"/>
            </a:endParaRPr>
          </a:p>
        </p:txBody>
      </p:sp>
      <p:sp>
        <p:nvSpPr>
          <p:cNvPr id="49" name="文本框"/>
          <p:cNvSpPr>
            <a:spLocks noGrp="1"/>
          </p:cNvSpPr>
          <p:nvPr>
            <p:ph type="ftr"/>
          </p:nvPr>
        </p:nvSpPr>
        <p:spPr>
          <a:xfrm>
            <a:off x="685800" y="6355845"/>
            <a:ext cx="77724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endParaRPr lang="zh-CN" altLang="en-US" sz="1050">
              <a:solidFill>
                <a:srgbClr val="898989"/>
              </a:solidFill>
              <a:latin typeface="Century Gothic" charset="0"/>
              <a:ea typeface="宋体" charset="0"/>
              <a:cs typeface="Century Gothic" charset="0"/>
            </a:endParaRPr>
          </a:p>
        </p:txBody>
      </p:sp>
      <p:sp>
        <p:nvSpPr>
          <p:cNvPr id="50" name="文本框"/>
          <p:cNvSpPr>
            <a:spLocks noGrp="1"/>
          </p:cNvSpPr>
          <p:nvPr>
            <p:ph type="sldNum"/>
          </p:nvPr>
        </p:nvSpPr>
        <p:spPr>
          <a:xfrm>
            <a:off x="8763000" y="381000"/>
            <a:ext cx="2743200" cy="3651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charset="0"/>
                <a:ea typeface="宋体" charset="0"/>
                <a:cs typeface="Century Gothic" charset="0"/>
              </a:rPr>
              <a:t>‹#›</a:t>
            </a:fld>
            <a:endParaRPr lang="zh-CN" altLang="en-US" sz="1050" spc="10">
              <a:solidFill>
                <a:srgbClr val="898989"/>
              </a:solidFill>
              <a:latin typeface="Century Gothic" charset="0"/>
              <a:ea typeface="宋体" charset="0"/>
              <a:cs typeface="Century Gothic" charset="0"/>
            </a:endParaRPr>
          </a:p>
        </p:txBody>
      </p:sp>
    </p:spTree>
    <p:extLst>
      <p:ext uri="{BB962C8B-B14F-4D97-AF65-F5344CB8AC3E}">
        <p14:creationId xmlns:p14="http://schemas.microsoft.com/office/powerpoint/2010/main" val="309956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9479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88802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2024/9/25</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80764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2024/9/25</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87634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2024/9/25</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9772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2024/9/25</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93962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2024/9/25</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26606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2024/9/25</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1483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descr="C2-HD-TOP.png"/>
          <p:cNvPicPr>
            <a:picLocks noChangeAspect="1"/>
          </p:cNvPicPr>
          <p:nvPr/>
        </p:nvPicPr>
        <p:blipFill>
          <a:blip r:embed="rId15" cstate="print"/>
          <a:stretch>
            <a:fillRect/>
          </a:stretch>
        </p:blipFill>
        <p:spPr>
          <a:xfrm>
            <a:off x="0" y="0"/>
            <a:ext cx="12192000" cy="1441448"/>
          </a:xfrm>
          <a:prstGeom prst="rect">
            <a:avLst/>
          </a:prstGeom>
          <a:noFill/>
          <a:ln w="12700" cap="flat" cmpd="sng">
            <a:noFill/>
            <a:prstDash val="solid"/>
            <a:miter/>
          </a:ln>
        </p:spPr>
      </p:pic>
      <p:sp>
        <p:nvSpPr>
          <p:cNvPr id="3" name="文本框"/>
          <p:cNvSpPr>
            <a:spLocks noGrp="1"/>
          </p:cNvSpPr>
          <p:nvPr>
            <p:ph type="title"/>
          </p:nvPr>
        </p:nvSpPr>
        <p:spPr>
          <a:xfrm>
            <a:off x="2895600" y="764372"/>
            <a:ext cx="8610600" cy="1293028"/>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title style</a:t>
            </a:r>
            <a:endParaRPr lang="zh-CN" altLang="en-US"/>
          </a:p>
        </p:txBody>
      </p:sp>
      <p:sp>
        <p:nvSpPr>
          <p:cNvPr id="4" name="文本框"/>
          <p:cNvSpPr>
            <a:spLocks noGrp="1"/>
          </p:cNvSpPr>
          <p:nvPr>
            <p:ph type="body" idx="1"/>
          </p:nvPr>
        </p:nvSpPr>
        <p:spPr>
          <a:xfrm>
            <a:off x="685800" y="2194560"/>
            <a:ext cx="10820400" cy="4024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文本框"/>
          <p:cNvSpPr>
            <a:spLocks noGrp="1"/>
          </p:cNvSpPr>
          <p:nvPr>
            <p:ph type="dt" idx="2"/>
          </p:nvPr>
        </p:nvSpPr>
        <p:spPr>
          <a:xfrm>
            <a:off x="8595360" y="6356349"/>
            <a:ext cx="291084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1050">
                <a:solidFill>
                  <a:srgbClr val="898989"/>
                </a:solidFill>
                <a:latin typeface="Century Gothic" charset="0"/>
                <a:ea typeface="宋体" charset="0"/>
                <a:cs typeface="Century Gothic" charset="0"/>
              </a:rPr>
              <a:t>9/25/2024</a:t>
            </a:fld>
            <a:endParaRPr lang="zh-CN" altLang="en-US" sz="1050">
              <a:solidFill>
                <a:srgbClr val="898989"/>
              </a:solidFill>
              <a:latin typeface="Century Gothic" charset="0"/>
              <a:ea typeface="宋体" charset="0"/>
              <a:cs typeface="Century Gothic" charset="0"/>
            </a:endParaRPr>
          </a:p>
        </p:txBody>
      </p:sp>
      <p:sp>
        <p:nvSpPr>
          <p:cNvPr id="6" name="文本框"/>
          <p:cNvSpPr>
            <a:spLocks noGrp="1"/>
          </p:cNvSpPr>
          <p:nvPr>
            <p:ph type="ftr" idx="3"/>
          </p:nvPr>
        </p:nvSpPr>
        <p:spPr>
          <a:xfrm>
            <a:off x="685800" y="6355845"/>
            <a:ext cx="77724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endParaRPr lang="zh-CN" altLang="en-US" sz="1050">
              <a:solidFill>
                <a:srgbClr val="898989"/>
              </a:solidFill>
              <a:latin typeface="Century Gothic" charset="0"/>
              <a:ea typeface="宋体" charset="0"/>
              <a:cs typeface="Century Gothic" charset="0"/>
            </a:endParaRPr>
          </a:p>
        </p:txBody>
      </p:sp>
      <p:sp>
        <p:nvSpPr>
          <p:cNvPr id="7" name="文本框"/>
          <p:cNvSpPr>
            <a:spLocks noGrp="1"/>
          </p:cNvSpPr>
          <p:nvPr>
            <p:ph type="sldNum" idx="4"/>
          </p:nvPr>
        </p:nvSpPr>
        <p:spPr>
          <a:xfrm>
            <a:off x="8763000" y="381000"/>
            <a:ext cx="2743200" cy="3651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charset="0"/>
                <a:ea typeface="宋体" charset="0"/>
                <a:cs typeface="Century Gothic" charset="0"/>
              </a:rPr>
              <a:t>‹#›</a:t>
            </a:fld>
            <a:endParaRPr lang="zh-CN" altLang="en-US" sz="1050" spc="10">
              <a:solidFill>
                <a:srgbClr val="898989"/>
              </a:solidFill>
              <a:latin typeface="Century Gothic" charset="0"/>
              <a:ea typeface="宋体" charset="0"/>
              <a:cs typeface="Century Gothic" charset="0"/>
            </a:endParaRPr>
          </a:p>
        </p:txBody>
      </p:sp>
    </p:spTree>
    <p:extLst>
      <p:ext uri="{BB962C8B-B14F-4D97-AF65-F5344CB8AC3E}">
        <p14:creationId xmlns:p14="http://schemas.microsoft.com/office/powerpoint/2010/main" val="189464300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r" defTabSz="914400" eaLnBrk="1" fontAlgn="auto" latinLnBrk="0" hangingPunct="1">
        <a:lnSpc>
          <a:spcPct val="90000"/>
        </a:lnSpc>
        <a:spcBef>
          <a:spcPts val="0"/>
        </a:spcBef>
        <a:buNone/>
        <a:defRPr sz="4000" kern="1200" cap="all" baseline="0">
          <a:solidFill>
            <a:schemeClr val="tx1"/>
          </a:solidFill>
          <a:latin typeface="Century Gothic" charset="0"/>
          <a:ea typeface="宋体" charset="0"/>
          <a:cs typeface="Century Gothic"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200" kern="1200">
          <a:solidFill>
            <a:schemeClr val="tx1"/>
          </a:solidFill>
          <a:latin typeface="Century Gothic" charset="0"/>
          <a:ea typeface="宋体" charset="0"/>
          <a:cs typeface="Century Gothic" charset="0"/>
        </a:defRPr>
      </a:lvl1pPr>
      <a:lvl2pPr marL="6858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entury Gothic" charset="0"/>
          <a:ea typeface="宋体" charset="0"/>
          <a:cs typeface="Century Gothic" charset="0"/>
        </a:defRPr>
      </a:lvl2pPr>
      <a:lvl3pPr marL="1143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entury Gothic" charset="0"/>
          <a:ea typeface="宋体" charset="0"/>
          <a:cs typeface="Century Gothic" charset="0"/>
        </a:defRPr>
      </a:lvl3pPr>
      <a:lvl4pPr marL="16002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charset="0"/>
          <a:ea typeface="宋体" charset="0"/>
          <a:cs typeface="Century Gothic" charset="0"/>
        </a:defRPr>
      </a:lvl4pPr>
      <a:lvl5pPr marL="20574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charset="0"/>
          <a:ea typeface="宋体" charset="0"/>
          <a:cs typeface="Century Gothic" charset="0"/>
        </a:defRPr>
      </a:lvl5pPr>
      <a:lvl6pPr marL="25146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charset="0"/>
          <a:ea typeface="宋体" charset="0"/>
          <a:cs typeface="Century Gothic" charset="0"/>
        </a:defRPr>
      </a:lvl6pPr>
      <a:lvl7pPr marL="29718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charset="0"/>
          <a:ea typeface="宋体" charset="0"/>
          <a:cs typeface="Century Gothic" charset="0"/>
        </a:defRPr>
      </a:lvl7pPr>
      <a:lvl8pPr marL="34290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charset="0"/>
          <a:ea typeface="宋体" charset="0"/>
          <a:cs typeface="Century Gothic" charset="0"/>
        </a:defRPr>
      </a:lvl8pPr>
      <a:lvl9pPr marL="34290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charset="0"/>
          <a:ea typeface="宋体" charset="0"/>
          <a:cs typeface="Century Gothic"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组合"/>
          <p:cNvGrpSpPr>
            <a:grpSpLocks/>
          </p:cNvGrpSpPr>
          <p:nvPr/>
        </p:nvGrpSpPr>
        <p:grpSpPr>
          <a:xfrm>
            <a:off x="876298" y="990599"/>
            <a:ext cx="1743074" cy="1333500"/>
            <a:chOff x="876298" y="990599"/>
            <a:chExt cx="1743074" cy="1333500"/>
          </a:xfrm>
        </p:grpSpPr>
        <p:sp>
          <p:nvSpPr>
            <p:cNvPr id="21"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22" name="曲线"/>
            <p:cNvSpPr>
              <a:spLocks/>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24" name="曲线"/>
          <p:cNvSpPr>
            <a:spLocks/>
          </p:cNvSpPr>
          <p:nvPr/>
        </p:nvSpPr>
        <p:spPr>
          <a:xfrm>
            <a:off x="9418758" y="3200400"/>
            <a:ext cx="1666873" cy="1438275"/>
          </a:xfrm>
          <a:custGeom>
            <a:avLst/>
            <a:gdLst>
              <a:gd name="T1" fmla="*/ 0 w 21600"/>
              <a:gd name="T2" fmla="*/ 0 h 21600"/>
              <a:gd name="T3" fmla="*/ 21600 w 21600"/>
              <a:gd name="T4" fmla="*/ 21600 h 21600"/>
            </a:gdLst>
            <a:ahLst/>
            <a:cxnLst/>
            <a:rect l="T1" t="T2" r="T3" b="T4"/>
            <a:pathLst>
              <a:path w="21600" h="21600">
                <a:moveTo>
                  <a:pt x="16939" y="0"/>
                </a:moveTo>
                <a:lnTo>
                  <a:pt x="4658" y="0"/>
                </a:lnTo>
                <a:lnTo>
                  <a:pt x="0" y="10799"/>
                </a:lnTo>
                <a:lnTo>
                  <a:pt x="4658" y="21600"/>
                </a:lnTo>
                <a:lnTo>
                  <a:pt x="16939" y="21600"/>
                </a:lnTo>
                <a:lnTo>
                  <a:pt x="21600" y="10799"/>
                </a:lnTo>
                <a:lnTo>
                  <a:pt x="16939" y="0"/>
                </a:lnTo>
                <a:close/>
              </a:path>
            </a:pathLst>
          </a:custGeom>
          <a:solidFill>
            <a:srgbClr val="42D0A1"/>
          </a:solidFill>
          <a:ln cap="flat" cmpd="sng">
            <a:noFill/>
            <a:prstDash val="solid"/>
            <a:miter/>
          </a:ln>
        </p:spPr>
      </p:sp>
      <p:sp>
        <p:nvSpPr>
          <p:cNvPr id="25" name="曲线"/>
          <p:cNvSpPr>
            <a:spLocks/>
          </p:cNvSpPr>
          <p:nvPr/>
        </p:nvSpPr>
        <p:spPr>
          <a:xfrm>
            <a:off x="3800474" y="582440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26" name="文本框"/>
          <p:cNvSpPr>
            <a:spLocks noGrp="1"/>
          </p:cNvSpPr>
          <p:nvPr>
            <p:ph type="ctrTitle"/>
          </p:nvPr>
        </p:nvSpPr>
        <p:spPr>
          <a:xfrm>
            <a:off x="-828675" y="-618349"/>
            <a:ext cx="9982200" cy="1645284"/>
          </a:xfrm>
          <a:prstGeom prst="rect">
            <a:avLst/>
          </a:prstGeom>
          <a:noFill/>
          <a:ln w="12700" cap="flat" cmpd="sng">
            <a:noFill/>
            <a:prstDash val="solid"/>
            <a:miter/>
          </a:ln>
        </p:spPr>
        <p:txBody>
          <a:bodyPr vert="horz" wrap="square" lIns="0" tIns="16510" rIns="0" bIns="0" anchor="b" anchorCtr="0">
            <a:prstTxWarp prst="textNoShape">
              <a:avLst/>
            </a:prstTxWarp>
            <a:spAutoFit/>
          </a:bodyPr>
          <a:lstStyle/>
          <a:p>
            <a:pPr marL="3213735" indent="0" algn="l">
              <a:lnSpc>
                <a:spcPct val="90000"/>
              </a:lnSpc>
              <a:spcBef>
                <a:spcPts val="130"/>
              </a:spcBef>
              <a:spcAft>
                <a:spcPts val="0"/>
              </a:spcAft>
              <a:buNone/>
            </a:pPr>
            <a:br>
              <a:rPr lang="zh-CN" altLang="en-US" sz="6000" b="1" i="0" u="none" strike="noStrike" kern="1200" cap="all" spc="0" baseline="0">
                <a:solidFill>
                  <a:srgbClr val="0F0F0F"/>
                </a:solidFill>
                <a:latin typeface="Roboto" pitchFamily="2" charset="0"/>
                <a:ea typeface="宋体" charset="0"/>
                <a:cs typeface="Lucida Sans" charset="0"/>
              </a:rPr>
            </a:br>
            <a:endParaRPr lang="zh-CN" altLang="en-US" sz="6000" b="0" i="0" u="none" strike="noStrike" kern="1200" cap="all" spc="15" baseline="0">
              <a:solidFill>
                <a:schemeClr val="tx1"/>
              </a:solidFill>
              <a:latin typeface="Century Gothic" charset="0"/>
              <a:ea typeface="宋体" charset="0"/>
              <a:cs typeface="Lucida Sans" charset="0"/>
            </a:endParaRPr>
          </a:p>
        </p:txBody>
      </p:sp>
      <p:sp>
        <p:nvSpPr>
          <p:cNvPr id="27" name="文本框"/>
          <p:cNvSpPr>
            <a:spLocks noGrp="1"/>
          </p:cNvSpPr>
          <p:nvPr>
            <p:ph type="sldNum"/>
          </p:nvPr>
        </p:nvSpPr>
        <p:spPr>
          <a:xfrm>
            <a:off x="8077200" y="1528973"/>
            <a:ext cx="2743200" cy="168909"/>
          </a:xfrm>
          <a:prstGeom prst="rect">
            <a:avLst/>
          </a:prstGeom>
          <a:noFill/>
          <a:ln w="12700" cap="flat" cmpd="sng">
            <a:noFill/>
            <a:prstDash val="solid"/>
            <a:miter/>
          </a:ln>
        </p:spPr>
        <p:txBody>
          <a:bodyPr vert="horz" wrap="square" lIns="0" tIns="6985" rIns="0" bIns="0" anchor="ctr" anchorCtr="0">
            <a:prstTxWarp prst="textNoShape">
              <a:avLst/>
            </a:prstTxWarp>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charset="0"/>
                <a:ea typeface="宋体" charset="0"/>
                <a:cs typeface="Century Gothic" charset="0"/>
              </a:rPr>
              <a:t>1</a:t>
            </a:fld>
            <a:endParaRPr lang="zh-CN" altLang="en-US" sz="1050" b="0" i="0" u="none" strike="noStrike" kern="1200" cap="none" spc="10" baseline="0">
              <a:solidFill>
                <a:srgbClr val="898989"/>
              </a:solidFill>
              <a:latin typeface="Century Gothic" charset="0"/>
              <a:ea typeface="宋体" charset="0"/>
              <a:cs typeface="Century Gothic" charset="0"/>
            </a:endParaRPr>
          </a:p>
        </p:txBody>
      </p:sp>
      <p:pic>
        <p:nvPicPr>
          <p:cNvPr id="28"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29" name="矩形"/>
          <p:cNvSpPr>
            <a:spLocks/>
          </p:cNvSpPr>
          <p:nvPr/>
        </p:nvSpPr>
        <p:spPr>
          <a:xfrm>
            <a:off x="2971799" y="3260635"/>
            <a:ext cx="8610600" cy="230832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1" i="0" u="none" strike="noStrike" kern="1200" cap="none" spc="0" baseline="0" dirty="0">
                <a:solidFill>
                  <a:schemeClr val="tx1"/>
                </a:solidFill>
                <a:latin typeface="Century Gothic" charset="0"/>
                <a:ea typeface="宋体" charset="0"/>
                <a:cs typeface="Century Gothic" charset="0"/>
              </a:rPr>
              <a:t>PRESENTED BY :-</a:t>
            </a:r>
          </a:p>
          <a:p>
            <a:pPr marL="0" indent="0" algn="l">
              <a:lnSpc>
                <a:spcPct val="100000"/>
              </a:lnSpc>
              <a:spcBef>
                <a:spcPts val="0"/>
              </a:spcBef>
              <a:spcAft>
                <a:spcPts val="0"/>
              </a:spcAft>
              <a:buNone/>
            </a:pPr>
            <a:r>
              <a:rPr lang="en-US" altLang="zh-CN" sz="2400" b="1" i="0" u="none" strike="noStrike" kern="1200" cap="none" spc="0" baseline="0" dirty="0">
                <a:solidFill>
                  <a:schemeClr val="tx1"/>
                </a:solidFill>
                <a:latin typeface="Century Gothic" charset="0"/>
                <a:ea typeface="宋体" charset="0"/>
                <a:cs typeface="Century Gothic" charset="0"/>
              </a:rPr>
              <a:t>STUDENT NAME: Ariya. M </a:t>
            </a:r>
          </a:p>
          <a:p>
            <a:pPr marL="0" indent="0" algn="l">
              <a:lnSpc>
                <a:spcPct val="100000"/>
              </a:lnSpc>
              <a:spcBef>
                <a:spcPts val="0"/>
              </a:spcBef>
              <a:spcAft>
                <a:spcPts val="0"/>
              </a:spcAft>
              <a:buNone/>
            </a:pPr>
            <a:r>
              <a:rPr lang="en-US" altLang="zh-CN" sz="2400" b="1" i="0" u="none" strike="noStrike" kern="1200" cap="none" spc="0" baseline="0" dirty="0">
                <a:solidFill>
                  <a:schemeClr val="tx1"/>
                </a:solidFill>
                <a:latin typeface="Century Gothic" charset="0"/>
                <a:ea typeface="宋体" charset="0"/>
                <a:cs typeface="Century Gothic" charset="0"/>
              </a:rPr>
              <a:t>REGISTER NO: 312212526</a:t>
            </a:r>
            <a:endParaRPr lang="en-US" altLang="zh-CN" sz="1800" b="0" i="0" u="none" strike="noStrike" kern="1200" cap="none" spc="0" baseline="0" dirty="0">
              <a:solidFill>
                <a:schemeClr val="tx1"/>
              </a:solidFill>
              <a:latin typeface="Century Gothic" charset="0"/>
              <a:ea typeface="宋体" charset="0"/>
              <a:cs typeface="Century Gothic" charset="0"/>
            </a:endParaRPr>
          </a:p>
          <a:p>
            <a:pPr marL="0" indent="0" algn="l">
              <a:lnSpc>
                <a:spcPct val="100000"/>
              </a:lnSpc>
              <a:spcBef>
                <a:spcPts val="0"/>
              </a:spcBef>
              <a:spcAft>
                <a:spcPts val="0"/>
              </a:spcAft>
              <a:buNone/>
            </a:pPr>
            <a:r>
              <a:rPr lang="en-US" altLang="zh-CN" sz="2400" b="1" i="0" u="none" strike="noStrike" kern="1200" cap="none" spc="0" baseline="0" dirty="0">
                <a:solidFill>
                  <a:schemeClr val="tx1"/>
                </a:solidFill>
                <a:latin typeface="Century Gothic" charset="0"/>
                <a:ea typeface="宋体" charset="0"/>
                <a:cs typeface="Century Gothic" charset="0"/>
              </a:rPr>
              <a:t>USER ID: asunm1441312212526</a:t>
            </a:r>
          </a:p>
          <a:p>
            <a:pPr marL="0" indent="0" algn="l">
              <a:lnSpc>
                <a:spcPct val="100000"/>
              </a:lnSpc>
              <a:spcBef>
                <a:spcPts val="0"/>
              </a:spcBef>
              <a:spcAft>
                <a:spcPts val="0"/>
              </a:spcAft>
              <a:buNone/>
            </a:pPr>
            <a:r>
              <a:rPr lang="en-US" altLang="zh-CN" sz="2400" b="1" i="0" u="none" strike="noStrike" kern="1200" cap="none" spc="0" baseline="0" dirty="0">
                <a:solidFill>
                  <a:schemeClr val="tx1"/>
                </a:solidFill>
                <a:latin typeface="Century Gothic" charset="0"/>
                <a:ea typeface="宋体" charset="0"/>
                <a:cs typeface="Century Gothic" charset="0"/>
              </a:rPr>
              <a:t>DEPARTMENT: B.COM (MARKETING MANAGEMENT )</a:t>
            </a:r>
          </a:p>
          <a:p>
            <a:pPr marL="0" indent="0" algn="l">
              <a:lnSpc>
                <a:spcPct val="100000"/>
              </a:lnSpc>
              <a:spcBef>
                <a:spcPts val="0"/>
              </a:spcBef>
              <a:spcAft>
                <a:spcPts val="0"/>
              </a:spcAft>
              <a:buNone/>
            </a:pPr>
            <a:r>
              <a:rPr lang="en-US" altLang="zh-CN" sz="2400" b="1" i="0" u="none" strike="noStrike" kern="1200" cap="none" spc="0" baseline="0" dirty="0">
                <a:solidFill>
                  <a:schemeClr val="tx1"/>
                </a:solidFill>
                <a:latin typeface="Century Gothic" charset="0"/>
                <a:ea typeface="宋体" charset="0"/>
                <a:cs typeface="Century Gothic" charset="0"/>
              </a:rPr>
              <a:t>COLLEGE: SREE MUTHUKUMARASWAMY COLLEGE </a:t>
            </a:r>
            <a:endParaRPr lang="zh-CN" altLang="en-US" sz="2400" b="1" i="0" u="none" strike="noStrike" kern="1200" cap="none" spc="0" baseline="0" dirty="0">
              <a:solidFill>
                <a:schemeClr val="tx1"/>
              </a:solidFill>
              <a:latin typeface="Century Gothic" charset="0"/>
              <a:ea typeface="宋体" charset="0"/>
              <a:cs typeface="Century Gothic" charset="0"/>
            </a:endParaRPr>
          </a:p>
        </p:txBody>
      </p:sp>
      <p:sp>
        <p:nvSpPr>
          <p:cNvPr id="30" name="矩形"/>
          <p:cNvSpPr>
            <a:spLocks/>
          </p:cNvSpPr>
          <p:nvPr/>
        </p:nvSpPr>
        <p:spPr>
          <a:xfrm>
            <a:off x="2527419" y="1308846"/>
            <a:ext cx="7724776" cy="14249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1" u="none" strike="noStrike" kern="1200" cap="none" spc="0" baseline="0">
                <a:pattFill prst="dkUpDiag">
                  <a:fgClr>
                    <a:srgbClr val="7F7F7F"/>
                  </a:fgClr>
                  <a:bgClr>
                    <a:srgbClr val="404040"/>
                  </a:bgClr>
                </a:pattFill>
                <a:effectLst>
                  <a:outerShdw blurRad="38100" dist="19050" dir="2700000" algn="tl">
                    <a:srgbClr val="000000">
                      <a:alpha val="40000"/>
                    </a:srgbClr>
                  </a:outerShdw>
                </a:effectLst>
                <a:latin typeface="Century Gothic" charset="0"/>
                <a:ea typeface="宋体" charset="0"/>
                <a:cs typeface="Century Gothic" charset="0"/>
              </a:rPr>
              <a:t>EMPLOYEE PERFORMANCE ANALYSIS USING EXCEL</a:t>
            </a:r>
            <a:endParaRPr lang="zh-CN" altLang="en-US" sz="4400" b="1" i="1" u="none" strike="noStrike" kern="1200" cap="none" spc="0" baseline="0" dirty="0">
              <a:pattFill prst="dkUpDiag">
                <a:fgClr>
                  <a:srgbClr val="7F7F7F"/>
                </a:fgClr>
                <a:bgClr>
                  <a:srgbClr val="404040"/>
                </a:bgClr>
              </a:pattFill>
              <a:effectLst>
                <a:outerShdw blurRad="38100" dist="19050" dir="2700000" algn="tl">
                  <a:srgbClr val="000000">
                    <a:alpha val="40000"/>
                  </a:srgbClr>
                </a:outerShdw>
              </a:effectLst>
              <a:latin typeface="Century Gothic" charset="0"/>
              <a:ea typeface="宋体" charset="0"/>
              <a:cs typeface="Century Gothic" charset="0"/>
            </a:endParaRPr>
          </a:p>
        </p:txBody>
      </p:sp>
    </p:spTree>
    <p:extLst>
      <p:ext uri="{BB962C8B-B14F-4D97-AF65-F5344CB8AC3E}">
        <p14:creationId xmlns:p14="http://schemas.microsoft.com/office/powerpoint/2010/main" val="406408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曲线"/>
          <p:cNvSpPr>
            <a:spLocks/>
          </p:cNvSpPr>
          <p:nvPr/>
        </p:nvSpPr>
        <p:spPr>
          <a:xfrm>
            <a:off x="11505818" y="5257800"/>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0" name="曲线"/>
          <p:cNvSpPr>
            <a:spLocks/>
          </p:cNvSpPr>
          <p:nvPr/>
        </p:nvSpPr>
        <p:spPr>
          <a:xfrm>
            <a:off x="3505199" y="1089319"/>
            <a:ext cx="314325" cy="32384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1" name="曲线"/>
          <p:cNvSpPr>
            <a:spLocks/>
          </p:cNvSpPr>
          <p:nvPr/>
        </p:nvSpPr>
        <p:spPr>
          <a:xfrm>
            <a:off x="11169386" y="6281593"/>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2"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13"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14" name="文本框"/>
          <p:cNvSpPr>
            <a:spLocks noGrp="1"/>
          </p:cNvSpPr>
          <p:nvPr>
            <p:ph type="title"/>
          </p:nvPr>
        </p:nvSpPr>
        <p:spPr>
          <a:xfrm>
            <a:off x="2286000" y="34119"/>
            <a:ext cx="8610600" cy="1293028"/>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Century Gothic" charset="0"/>
                <a:ea typeface="宋体" charset="0"/>
                <a:cs typeface="Lucida Sans" charset="0"/>
              </a:rPr>
              <a:t>MODELLING</a:t>
            </a:r>
            <a:endParaRPr lang="zh-CN" altLang="en-US" sz="4000" b="1" i="1" u="none" strike="noStrike" kern="1200" cap="all" spc="0" baseline="0">
              <a:solidFill>
                <a:schemeClr val="tx1"/>
              </a:solidFill>
              <a:latin typeface="Century Gothic" charset="0"/>
              <a:ea typeface="宋体" charset="0"/>
              <a:cs typeface="Lucida Sans" charset="0"/>
            </a:endParaRPr>
          </a:p>
        </p:txBody>
      </p:sp>
      <p:sp>
        <p:nvSpPr>
          <p:cNvPr id="115" name="矩形"/>
          <p:cNvSpPr>
            <a:spLocks/>
          </p:cNvSpPr>
          <p:nvPr/>
        </p:nvSpPr>
        <p:spPr>
          <a:xfrm>
            <a:off x="1646403" y="2558467"/>
            <a:ext cx="10668000" cy="358394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3200" b="1" i="0" u="none" strike="noStrike" kern="1200" cap="none" spc="0" baseline="0">
              <a:solidFill>
                <a:schemeClr val="tx1"/>
              </a:solidFill>
              <a:latin typeface="Century Gothic" charset="0"/>
              <a:ea typeface="宋体" charset="0"/>
              <a:cs typeface="Century Gothic"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charset="0"/>
                <a:ea typeface="宋体" charset="0"/>
                <a:cs typeface="Century Gothic" charset="0"/>
              </a:rPr>
              <a:t>DATA ACQUISITION :</a:t>
            </a: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entury Gothic" charset="0"/>
                <a:ea typeface="宋体" charset="0"/>
                <a:cs typeface="Century Gothic" charset="0"/>
              </a:rPr>
              <a:t>             </a:t>
            </a:r>
            <a:r>
              <a:rPr lang="en-US" altLang="zh-CN" sz="2000" b="0" i="0" u="none" strike="noStrike" kern="1200" cap="none" spc="0" baseline="0">
                <a:solidFill>
                  <a:schemeClr val="tx1"/>
                </a:solidFill>
                <a:latin typeface="Century Gothic" charset="0"/>
                <a:ea typeface="宋体" charset="0"/>
                <a:cs typeface="Century Gothic" charset="0"/>
              </a:rPr>
              <a:t>1. Downloading the dataset from kaggle website.</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charset="0"/>
                <a:ea typeface="宋体" charset="0"/>
                <a:cs typeface="Century Gothic" charset="0"/>
              </a:rPr>
              <a:t>             2. It is the company employees dataset .</a:t>
            </a: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charset="0"/>
                <a:ea typeface="宋体" charset="0"/>
                <a:cs typeface="Century Gothic" charset="0"/>
              </a:rPr>
              <a:t> COLLECTING THE FEATURES :</a:t>
            </a: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entury Gothic" charset="0"/>
                <a:ea typeface="宋体" charset="0"/>
                <a:cs typeface="Century Gothic" charset="0"/>
              </a:rPr>
              <a:t>             </a:t>
            </a:r>
            <a:r>
              <a:rPr lang="en-US" altLang="zh-CN" sz="2000" b="0" i="0" u="none" strike="noStrike" kern="1200" cap="none" spc="0" baseline="0">
                <a:solidFill>
                  <a:schemeClr val="tx1"/>
                </a:solidFill>
                <a:latin typeface="Century Gothic" charset="0"/>
                <a:ea typeface="宋体" charset="0"/>
                <a:cs typeface="Century Gothic" charset="0"/>
              </a:rPr>
              <a:t>1.  the original employees dataset has 29 features.</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charset="0"/>
                <a:ea typeface="宋体" charset="0"/>
                <a:cs typeface="Century Gothic" charset="0"/>
              </a:rPr>
              <a:t>             2.  we are focusing on the 9 selected features for analysis</a:t>
            </a:r>
            <a:r>
              <a:rPr lang="en-US" altLang="zh-CN" sz="2000" b="1" i="0" u="none" strike="noStrike" kern="1200" cap="none" spc="0" baseline="0">
                <a:solidFill>
                  <a:schemeClr val="tx1"/>
                </a:solidFill>
                <a:latin typeface="Century Gothic" charset="0"/>
                <a:ea typeface="宋体" charset="0"/>
                <a:cs typeface="Century Gothic" charset="0"/>
              </a:rPr>
              <a:t>.</a:t>
            </a: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charset="0"/>
                <a:ea typeface="宋体" charset="0"/>
                <a:cs typeface="Century Gothic" charset="0"/>
              </a:rPr>
              <a:t>DATA CLEANING:</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charset="0"/>
                <a:ea typeface="宋体" charset="0"/>
                <a:cs typeface="Century Gothic" charset="0"/>
              </a:rPr>
              <a:t>            1. Using conditional formatting to highlight cells with missing values.</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charset="0"/>
                <a:ea typeface="宋体" charset="0"/>
                <a:cs typeface="Century Gothic" charset="0"/>
              </a:rPr>
              <a:t>            2. utilize the filtering option to remove the missing values in the rows.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Gothic" charset="0"/>
                <a:ea typeface="宋体" charset="0"/>
                <a:cs typeface="Century Gothic" charset="0"/>
              </a:rPr>
              <a:t> 	</a:t>
            </a:r>
            <a:endParaRPr lang="zh-CN" altLang="en-US" sz="1800" b="0" i="0" u="none" strike="noStrike" kern="1200" cap="none" spc="0" baseline="0">
              <a:solidFill>
                <a:schemeClr val="tx1"/>
              </a:solidFill>
              <a:latin typeface="Century Gothic" charset="0"/>
              <a:ea typeface="宋体" charset="0"/>
              <a:cs typeface="Century Gothic" charset="0"/>
            </a:endParaRPr>
          </a:p>
        </p:txBody>
      </p:sp>
      <p:sp>
        <p:nvSpPr>
          <p:cNvPr id="116" name="矩形"/>
          <p:cNvSpPr>
            <a:spLocks/>
          </p:cNvSpPr>
          <p:nvPr/>
        </p:nvSpPr>
        <p:spPr>
          <a:xfrm>
            <a:off x="304800" y="1522580"/>
            <a:ext cx="8839200" cy="107721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Century Gothic" charset="0"/>
                <a:ea typeface="宋体" charset="0"/>
                <a:cs typeface="Century Gothic" charset="0"/>
              </a:rPr>
              <a:t>STEPS FOR EMPLOYESS PERFORMANCE ANALYSIS:</a:t>
            </a:r>
            <a:endParaRPr lang="zh-CN" altLang="en-US" sz="3200" b="1" i="0" u="none" strike="noStrike" kern="1200" cap="none" spc="0" baseline="0">
              <a:solidFill>
                <a:schemeClr val="tx1"/>
              </a:solidFill>
              <a:latin typeface="Century Gothic" charset="0"/>
              <a:ea typeface="宋体" charset="0"/>
              <a:cs typeface="Century Gothic" charset="0"/>
            </a:endParaRPr>
          </a:p>
        </p:txBody>
      </p:sp>
    </p:spTree>
    <p:extLst>
      <p:ext uri="{BB962C8B-B14F-4D97-AF65-F5344CB8AC3E}">
        <p14:creationId xmlns:p14="http://schemas.microsoft.com/office/powerpoint/2010/main" val="452286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 name="文本框"/>
          <p:cNvSpPr>
            <a:spLocks noGrp="1"/>
          </p:cNvSpPr>
          <p:nvPr>
            <p:ph type="title"/>
          </p:nvPr>
        </p:nvSpPr>
        <p:spPr>
          <a:xfrm>
            <a:off x="1981200" y="152400"/>
            <a:ext cx="8610600" cy="1293028"/>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Times New Roman" pitchFamily="18" charset="0"/>
                <a:ea typeface="宋体" charset="0"/>
                <a:cs typeface="Times New Roman" pitchFamily="18" charset="0"/>
              </a:rPr>
              <a:t>MODELLING</a:t>
            </a:r>
            <a:endParaRPr lang="zh-CN" altLang="en-US" sz="4000" b="1" i="1" u="none" strike="noStrike" kern="1200" cap="all" spc="0" baseline="0">
              <a:solidFill>
                <a:schemeClr val="tx1"/>
              </a:solidFill>
              <a:latin typeface="Times New Roman" pitchFamily="18" charset="0"/>
              <a:ea typeface="宋体" charset="0"/>
              <a:cs typeface="Times New Roman" pitchFamily="18" charset="0"/>
            </a:endParaRPr>
          </a:p>
        </p:txBody>
      </p:sp>
      <p:sp>
        <p:nvSpPr>
          <p:cNvPr id="120" name="矩形"/>
          <p:cNvSpPr>
            <a:spLocks/>
          </p:cNvSpPr>
          <p:nvPr/>
        </p:nvSpPr>
        <p:spPr>
          <a:xfrm>
            <a:off x="914400" y="2362200"/>
            <a:ext cx="10744201" cy="36474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charset="0"/>
                <a:ea typeface="宋体" charset="0"/>
                <a:cs typeface="Century Gothic" charset="0"/>
              </a:rPr>
              <a:t>CALCULATE PERFORMANCE LEVEL: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charset="0"/>
                <a:ea typeface="宋体" charset="0"/>
                <a:cs typeface="Century Gothic" charset="0"/>
              </a:rPr>
              <a:t>          1. using IFS formula to calculating employees performance level.</a:t>
            </a:r>
          </a:p>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charset="0"/>
                <a:ea typeface="宋体" charset="0"/>
                <a:cs typeface="Century Gothic" charset="0"/>
              </a:rPr>
              <a:t> DATA SUMMARIZING:</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charset="0"/>
                <a:ea typeface="宋体" charset="0"/>
                <a:cs typeface="Century Gothic" charset="0"/>
              </a:rPr>
              <a:t>          1. using pivot table to summarize employee performance data.</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charset="0"/>
                <a:ea typeface="宋体" charset="0"/>
                <a:cs typeface="Century Gothic" charset="0"/>
              </a:rPr>
              <a:t>          2. enabling easy comparison and aggregation of results.</a:t>
            </a:r>
          </a:p>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charset="0"/>
                <a:ea typeface="宋体" charset="0"/>
                <a:cs typeface="Century Gothic" charset="0"/>
              </a:rPr>
              <a:t>DATA VISUALIZATION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charset="0"/>
                <a:ea typeface="宋体" charset="0"/>
                <a:cs typeface="Century Gothic" charset="0"/>
              </a:rPr>
              <a:t>          1. use recommended graphs and chats to visualize employee performance.</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charset="0"/>
                <a:ea typeface="宋体" charset="0"/>
                <a:cs typeface="Century Gothic" charset="0"/>
              </a:rPr>
              <a:t>          2. providing an intuitive and impactful way to communicate insights and trends</a:t>
            </a:r>
            <a:r>
              <a:rPr lang="en-US" altLang="zh-CN" sz="2000" b="0" i="0" u="none" strike="noStrike" kern="1200" cap="none" spc="0" baseline="0">
                <a:solidFill>
                  <a:schemeClr val="tx1"/>
                </a:solidFill>
                <a:latin typeface="Century Gothic" charset="0"/>
                <a:ea typeface="宋体" charset="0"/>
                <a:cs typeface="Century Gothic" charset="0"/>
              </a:rPr>
              <a:t>.</a:t>
            </a:r>
            <a:endParaRPr lang="zh-CN" altLang="en-US" sz="2000" b="0" i="0" u="none" strike="noStrike" kern="1200" cap="none" spc="0" baseline="0">
              <a:solidFill>
                <a:schemeClr val="tx1"/>
              </a:solidFill>
              <a:latin typeface="Century Gothic" charset="0"/>
              <a:ea typeface="宋体" charset="0"/>
              <a:cs typeface="Century Gothic" charset="0"/>
            </a:endParaRPr>
          </a:p>
        </p:txBody>
      </p:sp>
    </p:spTree>
    <p:extLst>
      <p:ext uri="{BB962C8B-B14F-4D97-AF65-F5344CB8AC3E}">
        <p14:creationId xmlns:p14="http://schemas.microsoft.com/office/powerpoint/2010/main" val="2051479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23" name="图表"/>
          <p:cNvGraphicFramePr/>
          <p:nvPr/>
        </p:nvGraphicFramePr>
        <p:xfrm>
          <a:off x="838200" y="1447800"/>
          <a:ext cx="10210800" cy="4795836"/>
        </p:xfrm>
        <a:graphic>
          <a:graphicData uri="http://schemas.openxmlformats.org/drawingml/2006/chart">
            <c:chart xmlns:c="http://schemas.openxmlformats.org/drawingml/2006/chart" xmlns:r="http://schemas.openxmlformats.org/officeDocument/2006/relationships" r:id="rId3"/>
          </a:graphicData>
        </a:graphic>
      </p:graphicFrame>
      <p:sp>
        <p:nvSpPr>
          <p:cNvPr id="124" name="矩形"/>
          <p:cNvSpPr>
            <a:spLocks/>
          </p:cNvSpPr>
          <p:nvPr/>
        </p:nvSpPr>
        <p:spPr>
          <a:xfrm>
            <a:off x="7620000" y="304800"/>
            <a:ext cx="4495800" cy="7694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1" u="none" strike="noStrike" kern="1200" cap="none" spc="0" baseline="0">
                <a:solidFill>
                  <a:schemeClr val="tx1"/>
                </a:solidFill>
                <a:latin typeface="Century Gothic" charset="0"/>
                <a:ea typeface="宋体" charset="0"/>
                <a:cs typeface="Century Gothic" charset="0"/>
              </a:rPr>
              <a:t>RESULTS</a:t>
            </a:r>
            <a:endParaRPr lang="zh-CN" altLang="en-US" sz="4400" b="1" i="1" u="none" strike="noStrike" kern="1200" cap="none" spc="0" baseline="0">
              <a:solidFill>
                <a:schemeClr val="tx1"/>
              </a:solidFill>
              <a:latin typeface="Century Gothic" charset="0"/>
              <a:ea typeface="宋体" charset="0"/>
              <a:cs typeface="Century Gothic" charset="0"/>
            </a:endParaRPr>
          </a:p>
        </p:txBody>
      </p:sp>
    </p:spTree>
    <p:extLst>
      <p:ext uri="{BB962C8B-B14F-4D97-AF65-F5344CB8AC3E}">
        <p14:creationId xmlns:p14="http://schemas.microsoft.com/office/powerpoint/2010/main" val="1123785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29"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13</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30" name="矩形"/>
          <p:cNvSpPr>
            <a:spLocks/>
          </p:cNvSpPr>
          <p:nvPr/>
        </p:nvSpPr>
        <p:spPr>
          <a:xfrm>
            <a:off x="7274434" y="668932"/>
            <a:ext cx="4217166" cy="752129"/>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CONCLUSION</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31" name="曲线"/>
          <p:cNvSpPr>
            <a:spLocks/>
          </p:cNvSpPr>
          <p:nvPr/>
        </p:nvSpPr>
        <p:spPr>
          <a:xfrm>
            <a:off x="11007106" y="1943947"/>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2" name="矩形"/>
          <p:cNvSpPr>
            <a:spLocks/>
          </p:cNvSpPr>
          <p:nvPr/>
        </p:nvSpPr>
        <p:spPr>
          <a:xfrm>
            <a:off x="1524000" y="2172547"/>
            <a:ext cx="8534401" cy="21869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1" u="none" strike="noStrike" kern="1200" cap="none" spc="0" baseline="0">
                <a:solidFill>
                  <a:schemeClr val="tx1"/>
                </a:solidFill>
                <a:latin typeface="Century Gothic" charset="0"/>
                <a:ea typeface="宋体" charset="0"/>
                <a:cs typeface="Century Gothic" charset="0"/>
              </a:rPr>
              <a:t>This analysis provides valuable insights into employee performance , enabling data-driven decisions to enhance development ,improve evaluations and drive business growth, ultimately unlocking the full potential of our workforce.</a:t>
            </a:r>
            <a:endParaRPr lang="zh-CN" altLang="en-US" sz="2800" b="0" i="1" u="none" strike="noStrike" kern="1200" cap="none" spc="0" baseline="0">
              <a:solidFill>
                <a:schemeClr val="tx1"/>
              </a:solidFill>
              <a:latin typeface="Century Gothic" charset="0"/>
              <a:ea typeface="宋体" charset="0"/>
              <a:cs typeface="Century Gothic" charset="0"/>
            </a:endParaRPr>
          </a:p>
        </p:txBody>
      </p:sp>
    </p:spTree>
    <p:extLst>
      <p:ext uri="{BB962C8B-B14F-4D97-AF65-F5344CB8AC3E}">
        <p14:creationId xmlns:p14="http://schemas.microsoft.com/office/powerpoint/2010/main" val="1643173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横卷形"/>
          <p:cNvSpPr>
            <a:spLocks/>
          </p:cNvSpPr>
          <p:nvPr/>
        </p:nvSpPr>
        <p:spPr>
          <a:xfrm>
            <a:off x="2590799" y="2819400"/>
            <a:ext cx="8153400" cy="3124200"/>
          </a:xfrm>
          <a:prstGeom prst="horizontalScroll">
            <a:avLst>
              <a:gd name="adj" fmla="val 12500"/>
            </a:avLst>
          </a:prstGeom>
          <a:solidFill>
            <a:schemeClr val="accent1"/>
          </a:solidFill>
          <a:ln w="12700" cap="flat" cmpd="sng">
            <a:solidFill>
              <a:srgbClr val="A81637"/>
            </a:solidFill>
            <a:prstDash val="solid"/>
            <a:round/>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3200" b="1" i="1" u="none" strike="noStrike" kern="1200" cap="none" spc="0" baseline="0">
                <a:solidFill>
                  <a:srgbClr val="FFFFFF"/>
                </a:solidFill>
                <a:latin typeface="Century Gothic" charset="0"/>
                <a:ea typeface="宋体" charset="0"/>
                <a:cs typeface="Century Gothic" charset="0"/>
              </a:rPr>
              <a:t>EMPLOYEE PERFORMANCE ANALYSIS</a:t>
            </a:r>
          </a:p>
          <a:p>
            <a:pPr marL="0" indent="0" algn="ctr">
              <a:lnSpc>
                <a:spcPct val="100000"/>
              </a:lnSpc>
              <a:spcBef>
                <a:spcPts val="0"/>
              </a:spcBef>
              <a:spcAft>
                <a:spcPts val="0"/>
              </a:spcAft>
              <a:buNone/>
            </a:pPr>
            <a:r>
              <a:rPr lang="en-US" altLang="zh-CN" sz="3200" b="1" i="1" u="none" strike="noStrike" kern="1200" cap="none" spc="0" baseline="0">
                <a:solidFill>
                  <a:srgbClr val="FFFFFF"/>
                </a:solidFill>
                <a:latin typeface="Century Gothic" charset="0"/>
                <a:ea typeface="宋体" charset="0"/>
                <a:cs typeface="Century Gothic" charset="0"/>
              </a:rPr>
              <a:t>USING EXCEL</a:t>
            </a:r>
            <a:endParaRPr lang="zh-CN" altLang="en-US" sz="3200" b="1" i="1" u="none" strike="noStrike" kern="1200" cap="none" spc="0" baseline="0">
              <a:solidFill>
                <a:srgbClr val="FFFFFF"/>
              </a:solidFill>
              <a:latin typeface="Century Gothic" charset="0"/>
              <a:ea typeface="宋体" charset="0"/>
              <a:cs typeface="Century Gothic" charset="0"/>
            </a:endParaRPr>
          </a:p>
        </p:txBody>
      </p:sp>
      <p:sp>
        <p:nvSpPr>
          <p:cNvPr id="38" name="矩形"/>
          <p:cNvSpPr>
            <a:spLocks/>
          </p:cNvSpPr>
          <p:nvPr/>
        </p:nvSpPr>
        <p:spPr>
          <a:xfrm>
            <a:off x="838200" y="1752599"/>
            <a:ext cx="5562600" cy="7581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chemeClr val="tx1"/>
                </a:solidFill>
                <a:latin typeface="Century Gothic" charset="0"/>
                <a:ea typeface="宋体" charset="0"/>
                <a:cs typeface="Century Gothic" charset="0"/>
              </a:rPr>
              <a:t>PROJECT TITLE</a:t>
            </a:r>
            <a:endParaRPr lang="zh-CN" altLang="en-US" sz="4400" b="1" i="0" u="none" strike="noStrike" kern="1200" cap="none" spc="0" baseline="0">
              <a:solidFill>
                <a:schemeClr val="tx1"/>
              </a:solidFill>
              <a:latin typeface="Century Gothic" charset="0"/>
              <a:ea typeface="宋体" charset="0"/>
              <a:cs typeface="Century Gothic" charset="0"/>
            </a:endParaRPr>
          </a:p>
        </p:txBody>
      </p:sp>
    </p:spTree>
    <p:extLst>
      <p:ext uri="{BB962C8B-B14F-4D97-AF65-F5344CB8AC3E}">
        <p14:creationId xmlns:p14="http://schemas.microsoft.com/office/powerpoint/2010/main" val="1411528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竖卷形"/>
          <p:cNvSpPr>
            <a:spLocks/>
          </p:cNvSpPr>
          <p:nvPr/>
        </p:nvSpPr>
        <p:spPr>
          <a:xfrm rot="10800000">
            <a:off x="3429000" y="1676400"/>
            <a:ext cx="6019799" cy="5029200"/>
          </a:xfrm>
          <a:prstGeom prst="verticalScroll">
            <a:avLst>
              <a:gd name="adj" fmla="val 12500"/>
            </a:avLst>
          </a:prstGeom>
          <a:solidFill>
            <a:schemeClr val="accent1"/>
          </a:solidFill>
          <a:ln w="12700" cap="flat" cmpd="sng">
            <a:solidFill>
              <a:srgbClr val="A81637"/>
            </a:solidFill>
            <a:prstDash val="solid"/>
            <a:round/>
          </a:ln>
        </p:spPr>
      </p:sp>
      <p:sp>
        <p:nvSpPr>
          <p:cNvPr id="42" name="矩形"/>
          <p:cNvSpPr>
            <a:spLocks/>
          </p:cNvSpPr>
          <p:nvPr/>
        </p:nvSpPr>
        <p:spPr>
          <a:xfrm>
            <a:off x="4572000" y="2362200"/>
            <a:ext cx="4419600" cy="33489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charset="0"/>
                <a:ea typeface="宋体" charset="0"/>
                <a:cs typeface="Century Gothic" charset="0"/>
              </a:rPr>
              <a:t>Problem statement</a:t>
            </a: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charset="0"/>
                <a:ea typeface="宋体" charset="0"/>
                <a:cs typeface="Century Gothic" charset="0"/>
              </a:rPr>
              <a:t> Project Overview</a:t>
            </a: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charset="0"/>
                <a:ea typeface="宋体" charset="0"/>
                <a:cs typeface="Century Gothic" charset="0"/>
              </a:rPr>
              <a:t> End Users</a:t>
            </a: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charset="0"/>
                <a:ea typeface="宋体" charset="0"/>
                <a:cs typeface="Century Gothic" charset="0"/>
              </a:rPr>
              <a:t> Our Solution and Proposition</a:t>
            </a: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charset="0"/>
                <a:ea typeface="宋体" charset="0"/>
                <a:cs typeface="Century Gothic" charset="0"/>
              </a:rPr>
              <a:t> Dataset Description</a:t>
            </a: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charset="0"/>
                <a:ea typeface="宋体" charset="0"/>
                <a:cs typeface="Century Gothic" charset="0"/>
              </a:rPr>
              <a:t> Modelling Approach</a:t>
            </a: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charset="0"/>
                <a:ea typeface="宋体" charset="0"/>
                <a:cs typeface="Century Gothic" charset="0"/>
              </a:rPr>
              <a:t> Result and Discussion </a:t>
            </a: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charset="0"/>
                <a:ea typeface="宋体" charset="0"/>
                <a:cs typeface="Century Gothic" charset="0"/>
              </a:rPr>
              <a:t> Conclusion </a:t>
            </a:r>
            <a:endParaRPr lang="zh-CN" altLang="en-US" sz="2400" b="1" i="0" u="none" strike="noStrike" kern="1200" cap="none" spc="0" baseline="0">
              <a:solidFill>
                <a:schemeClr val="bg1"/>
              </a:solidFill>
              <a:latin typeface="Century Gothic" charset="0"/>
              <a:ea typeface="宋体" charset="0"/>
              <a:cs typeface="Century Gothic" charset="0"/>
            </a:endParaRPr>
          </a:p>
        </p:txBody>
      </p:sp>
      <p:sp>
        <p:nvSpPr>
          <p:cNvPr id="43" name="矩形"/>
          <p:cNvSpPr>
            <a:spLocks/>
          </p:cNvSpPr>
          <p:nvPr/>
        </p:nvSpPr>
        <p:spPr>
          <a:xfrm>
            <a:off x="2590799" y="859470"/>
            <a:ext cx="3505199" cy="6915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000" b="1" i="0" u="none" strike="noStrike" kern="1200" cap="none" spc="0" baseline="0">
                <a:solidFill>
                  <a:schemeClr val="tx1"/>
                </a:solidFill>
                <a:latin typeface="Century Gothic" charset="0"/>
                <a:ea typeface="宋体" charset="0"/>
                <a:cs typeface="Century Gothic" charset="0"/>
              </a:rPr>
              <a:t>AGENDA</a:t>
            </a:r>
            <a:endParaRPr lang="zh-CN" altLang="en-US" sz="4000" b="1" i="0" u="none" strike="noStrike" kern="1200" cap="none" spc="0" baseline="0">
              <a:solidFill>
                <a:schemeClr val="tx1"/>
              </a:solidFill>
              <a:latin typeface="Century Gothic" charset="0"/>
              <a:ea typeface="宋体" charset="0"/>
              <a:cs typeface="Century Gothic" charset="0"/>
            </a:endParaRPr>
          </a:p>
        </p:txBody>
      </p:sp>
    </p:spTree>
    <p:extLst>
      <p:ext uri="{BB962C8B-B14F-4D97-AF65-F5344CB8AC3E}">
        <p14:creationId xmlns:p14="http://schemas.microsoft.com/office/powerpoint/2010/main" val="140667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4" name="组合"/>
          <p:cNvGrpSpPr>
            <a:grpSpLocks/>
          </p:cNvGrpSpPr>
          <p:nvPr/>
        </p:nvGrpSpPr>
        <p:grpSpPr>
          <a:xfrm>
            <a:off x="9220200" y="3309937"/>
            <a:ext cx="2762249" cy="3257550"/>
            <a:chOff x="9220200" y="3309937"/>
            <a:chExt cx="2762249" cy="3257550"/>
          </a:xfrm>
        </p:grpSpPr>
        <p:sp>
          <p:nvSpPr>
            <p:cNvPr id="51" name="曲线"/>
            <p:cNvSpPr>
              <a:spLocks/>
            </p:cNvSpPr>
            <p:nvPr/>
          </p:nvSpPr>
          <p:spPr>
            <a:xfrm>
              <a:off x="10439400" y="5639296"/>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52" name="曲线"/>
            <p:cNvSpPr>
              <a:spLocks/>
            </p:cNvSpPr>
            <p:nvPr/>
          </p:nvSpPr>
          <p:spPr>
            <a:xfrm>
              <a:off x="11226065" y="6072399"/>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53" name="图片"/>
            <p:cNvPicPr>
              <a:picLocks/>
            </p:cNvPicPr>
            <p:nvPr/>
          </p:nvPicPr>
          <p:blipFill>
            <a:blip r:embed="rId3" cstate="print"/>
            <a:stretch>
              <a:fillRect/>
            </a:stretch>
          </p:blipFill>
          <p:spPr>
            <a:xfrm>
              <a:off x="9220200" y="3309937"/>
              <a:ext cx="2762249" cy="3257550"/>
            </a:xfrm>
            <a:prstGeom prst="rect">
              <a:avLst/>
            </a:prstGeom>
            <a:noFill/>
            <a:ln w="12700" cap="flat" cmpd="sng">
              <a:noFill/>
              <a:prstDash val="solid"/>
              <a:miter/>
            </a:ln>
          </p:spPr>
        </p:pic>
      </p:grpSp>
      <p:sp>
        <p:nvSpPr>
          <p:cNvPr id="55" name="曲线"/>
          <p:cNvSpPr>
            <a:spLocks/>
          </p:cNvSpPr>
          <p:nvPr/>
        </p:nvSpPr>
        <p:spPr>
          <a:xfrm>
            <a:off x="11207441" y="1866106"/>
            <a:ext cx="314323"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56" name="文本框"/>
          <p:cNvSpPr>
            <a:spLocks noGrp="1"/>
          </p:cNvSpPr>
          <p:nvPr>
            <p:ph type="title"/>
          </p:nvPr>
        </p:nvSpPr>
        <p:spPr>
          <a:xfrm>
            <a:off x="228600" y="1608673"/>
            <a:ext cx="5636895" cy="664210"/>
          </a:xfrm>
          <a:prstGeom prst="rect">
            <a:avLst/>
          </a:prstGeom>
          <a:noFill/>
          <a:ln w="12700" cap="flat" cmpd="sng">
            <a:noFill/>
            <a:prstDash val="solid"/>
            <a:miter/>
          </a:ln>
        </p:spPr>
        <p:txBody>
          <a:bodyPr vert="horz" wrap="square" lIns="0" tIns="16510" rIns="0" bIns="0" anchor="ctr" anchorCtr="0">
            <a:prstTxWarp prst="textNoShape">
              <a:avLst/>
            </a:prstTxWarp>
            <a:spAutoFit/>
          </a:bodyPr>
          <a:lstStyle/>
          <a:p>
            <a:pPr marL="12700" indent="0" algn="r">
              <a:lnSpc>
                <a:spcPct val="100000"/>
              </a:lnSpc>
              <a:spcBef>
                <a:spcPts val="130"/>
              </a:spcBef>
              <a:spcAft>
                <a:spcPts val="0"/>
              </a:spcAft>
              <a:buNone/>
              <a:tabLst>
                <a:tab pos="2727960" algn="l"/>
              </a:tabLst>
            </a:pPr>
            <a:r>
              <a:rPr lang="en-US" altLang="zh-CN" sz="4250" b="1" i="1" u="none" strike="noStrike" kern="1200" cap="all" spc="10" baseline="0">
                <a:solidFill>
                  <a:schemeClr val="tx1"/>
                </a:solidFill>
                <a:latin typeface="Century Gothic" charset="0"/>
                <a:ea typeface="宋体" charset="0"/>
                <a:cs typeface="Lucida Sans" charset="0"/>
              </a:rPr>
              <a:t>PROBLEM STATEMENT </a:t>
            </a:r>
            <a:endParaRPr lang="zh-CN" altLang="en-US" sz="4250" b="1" i="1" u="none" strike="noStrike" kern="1200" cap="all" spc="0" baseline="0">
              <a:solidFill>
                <a:schemeClr val="tx1"/>
              </a:solidFill>
              <a:latin typeface="Century Gothic" charset="0"/>
              <a:ea typeface="宋体" charset="0"/>
              <a:cs typeface="Lucida Sans" charset="0"/>
            </a:endParaRPr>
          </a:p>
        </p:txBody>
      </p:sp>
      <p:sp>
        <p:nvSpPr>
          <p:cNvPr id="57" name="文本框"/>
          <p:cNvSpPr>
            <a:spLocks noGrp="1"/>
          </p:cNvSpPr>
          <p:nvPr>
            <p:ph type="sldNum"/>
          </p:nvPr>
        </p:nvSpPr>
        <p:spPr>
          <a:xfrm>
            <a:off x="8763000" y="479107"/>
            <a:ext cx="2743200" cy="168909"/>
          </a:xfrm>
          <a:prstGeom prst="rect">
            <a:avLst/>
          </a:prstGeom>
          <a:noFill/>
          <a:ln w="12700" cap="flat" cmpd="sng">
            <a:noFill/>
            <a:prstDash val="solid"/>
            <a:miter/>
          </a:ln>
        </p:spPr>
        <p:txBody>
          <a:bodyPr vert="horz" wrap="square" lIns="0" tIns="6985" rIns="0" bIns="0" anchor="ctr" anchorCtr="0">
            <a:prstTxWarp prst="textNoShape">
              <a:avLst/>
            </a:prstTxWarp>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charset="0"/>
                <a:ea typeface="宋体" charset="0"/>
                <a:cs typeface="Century Gothic" charset="0"/>
              </a:rPr>
              <a:t>4</a:t>
            </a:fld>
            <a:endParaRPr lang="zh-CN" altLang="en-US" sz="1050" b="0" i="0" u="none" strike="noStrike" kern="1200" cap="none" spc="10" baseline="0">
              <a:solidFill>
                <a:srgbClr val="898989"/>
              </a:solidFill>
              <a:latin typeface="Century Gothic" charset="0"/>
              <a:ea typeface="宋体" charset="0"/>
              <a:cs typeface="Century Gothic" charset="0"/>
            </a:endParaRPr>
          </a:p>
        </p:txBody>
      </p:sp>
      <p:pic>
        <p:nvPicPr>
          <p:cNvPr id="58"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59" name="矩形"/>
          <p:cNvSpPr>
            <a:spLocks/>
          </p:cNvSpPr>
          <p:nvPr/>
        </p:nvSpPr>
        <p:spPr>
          <a:xfrm>
            <a:off x="1905000" y="2819400"/>
            <a:ext cx="7010399" cy="26631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entury Gothic" charset="0"/>
                <a:ea typeface="宋体" charset="0"/>
                <a:cs typeface="Century Gothic" charset="0"/>
              </a:rPr>
              <a:t>The problem is to identify the human resources department of ABC corporation. Identify and address performance gaps, Improve accuracy in predicting and enhancing employee performance to reduce turnover and boost productivity</a:t>
            </a:r>
            <a:r>
              <a:rPr lang="en-US" altLang="zh-CN" sz="1800" b="0" i="0" u="none" strike="noStrike" kern="1200" cap="none" spc="0" baseline="0">
                <a:solidFill>
                  <a:schemeClr val="tx1"/>
                </a:solidFill>
                <a:latin typeface="Century Gothic" charset="0"/>
                <a:ea typeface="宋体" charset="0"/>
                <a:cs typeface="Century Gothic" charset="0"/>
              </a:rPr>
              <a:t>.</a:t>
            </a:r>
            <a:endParaRPr lang="zh-CN" altLang="en-US" sz="1800" b="0" i="0" u="none" strike="noStrike" kern="1200" cap="none" spc="0" baseline="0">
              <a:solidFill>
                <a:schemeClr val="tx1"/>
              </a:solidFill>
              <a:latin typeface="Century Gothic" charset="0"/>
              <a:ea typeface="宋体" charset="0"/>
              <a:cs typeface="Century Gothic" charset="0"/>
            </a:endParaRPr>
          </a:p>
        </p:txBody>
      </p:sp>
    </p:spTree>
    <p:extLst>
      <p:ext uri="{BB962C8B-B14F-4D97-AF65-F5344CB8AC3E}">
        <p14:creationId xmlns:p14="http://schemas.microsoft.com/office/powerpoint/2010/main" val="757331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5" name="组合"/>
          <p:cNvGrpSpPr>
            <a:grpSpLocks/>
          </p:cNvGrpSpPr>
          <p:nvPr/>
        </p:nvGrpSpPr>
        <p:grpSpPr>
          <a:xfrm>
            <a:off x="8937009" y="3048000"/>
            <a:ext cx="3533775" cy="3810000"/>
            <a:chOff x="8937009" y="3048000"/>
            <a:chExt cx="3533775" cy="3810000"/>
          </a:xfrm>
        </p:grpSpPr>
        <p:sp>
          <p:nvSpPr>
            <p:cNvPr id="62" name="曲线"/>
            <p:cNvSpPr>
              <a:spLocks/>
            </p:cNvSpPr>
            <p:nvPr/>
          </p:nvSpPr>
          <p:spPr>
            <a:xfrm>
              <a:off x="9632334" y="5762625"/>
              <a:ext cx="457199" cy="457198"/>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63" name="曲线"/>
            <p:cNvSpPr>
              <a:spLocks/>
            </p:cNvSpPr>
            <p:nvPr/>
          </p:nvSpPr>
          <p:spPr>
            <a:xfrm>
              <a:off x="9632334" y="6296024"/>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64" name="图片"/>
            <p:cNvPicPr>
              <a:picLocks/>
            </p:cNvPicPr>
            <p:nvPr/>
          </p:nvPicPr>
          <p:blipFill>
            <a:blip r:embed="rId3" cstate="print"/>
            <a:stretch>
              <a:fillRect/>
            </a:stretch>
          </p:blipFill>
          <p:spPr>
            <a:xfrm>
              <a:off x="8937009" y="3048000"/>
              <a:ext cx="3533775" cy="3810000"/>
            </a:xfrm>
            <a:prstGeom prst="rect">
              <a:avLst/>
            </a:prstGeom>
            <a:noFill/>
            <a:ln w="12700" cap="flat" cmpd="sng">
              <a:noFill/>
              <a:prstDash val="solid"/>
              <a:miter/>
            </a:ln>
          </p:spPr>
        </p:pic>
      </p:grpSp>
      <p:sp>
        <p:nvSpPr>
          <p:cNvPr id="66" name="曲线"/>
          <p:cNvSpPr>
            <a:spLocks/>
          </p:cNvSpPr>
          <p:nvPr/>
        </p:nvSpPr>
        <p:spPr>
          <a:xfrm>
            <a:off x="361950" y="6110899"/>
            <a:ext cx="314325" cy="32384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67" name="文本框"/>
          <p:cNvSpPr>
            <a:spLocks noGrp="1"/>
          </p:cNvSpPr>
          <p:nvPr>
            <p:ph type="title"/>
          </p:nvPr>
        </p:nvSpPr>
        <p:spPr>
          <a:xfrm>
            <a:off x="381284" y="1594397"/>
            <a:ext cx="5263514" cy="664210"/>
          </a:xfrm>
          <a:prstGeom prst="rect">
            <a:avLst/>
          </a:prstGeom>
          <a:noFill/>
          <a:ln w="12700" cap="flat" cmpd="sng">
            <a:noFill/>
            <a:prstDash val="solid"/>
            <a:miter/>
          </a:ln>
        </p:spPr>
        <p:txBody>
          <a:bodyPr vert="horz" wrap="square" lIns="0" tIns="16510" rIns="0" bIns="0" anchor="ctr" anchorCtr="0">
            <a:prstTxWarp prst="textNoShape">
              <a:avLst/>
            </a:prstTxWarp>
            <a:spAutoFit/>
          </a:bodyPr>
          <a:lstStyle/>
          <a:p>
            <a:pPr marL="12700" indent="0" algn="r">
              <a:lnSpc>
                <a:spcPct val="100000"/>
              </a:lnSpc>
              <a:spcBef>
                <a:spcPts val="130"/>
              </a:spcBef>
              <a:spcAft>
                <a:spcPts val="0"/>
              </a:spcAft>
              <a:buNone/>
              <a:tabLst>
                <a:tab pos="2642870" algn="l"/>
              </a:tabLst>
            </a:pPr>
            <a:r>
              <a:rPr lang="en-US" altLang="zh-CN" sz="4250" b="1" i="1" u="none" strike="noStrike" kern="1200" cap="all" spc="5" baseline="0">
                <a:solidFill>
                  <a:schemeClr val="tx1"/>
                </a:solidFill>
                <a:latin typeface="Century Gothic" charset="0"/>
                <a:ea typeface="宋体" charset="0"/>
                <a:cs typeface="Lucida Sans" charset="0"/>
              </a:rPr>
              <a:t>PROJECT </a:t>
            </a:r>
            <a:r>
              <a:rPr lang="en-US" altLang="zh-CN" sz="4250" b="1" i="1" u="none" strike="noStrike" kern="1200" cap="all" spc="-20" baseline="0">
                <a:solidFill>
                  <a:schemeClr val="tx1"/>
                </a:solidFill>
                <a:latin typeface="Century Gothic" charset="0"/>
                <a:ea typeface="宋体" charset="0"/>
                <a:cs typeface="Lucida Sans" charset="0"/>
              </a:rPr>
              <a:t>OVERVIEW</a:t>
            </a:r>
            <a:endParaRPr lang="zh-CN" altLang="en-US" sz="4250" b="1" i="1" u="none" strike="noStrike" kern="1200" cap="all" spc="0" baseline="0">
              <a:solidFill>
                <a:schemeClr val="tx1"/>
              </a:solidFill>
              <a:latin typeface="Century Gothic" charset="0"/>
              <a:ea typeface="宋体" charset="0"/>
              <a:cs typeface="Lucida Sans" charset="0"/>
            </a:endParaRPr>
          </a:p>
        </p:txBody>
      </p:sp>
      <p:sp>
        <p:nvSpPr>
          <p:cNvPr id="68" name="文本框"/>
          <p:cNvSpPr>
            <a:spLocks noGrp="1"/>
          </p:cNvSpPr>
          <p:nvPr>
            <p:ph type="sldNum"/>
          </p:nvPr>
        </p:nvSpPr>
        <p:spPr>
          <a:xfrm>
            <a:off x="8763000" y="479107"/>
            <a:ext cx="2743200" cy="168909"/>
          </a:xfrm>
          <a:prstGeom prst="rect">
            <a:avLst/>
          </a:prstGeom>
          <a:noFill/>
          <a:ln w="12700" cap="flat" cmpd="sng">
            <a:noFill/>
            <a:prstDash val="solid"/>
            <a:miter/>
          </a:ln>
        </p:spPr>
        <p:txBody>
          <a:bodyPr vert="horz" wrap="square" lIns="0" tIns="6985" rIns="0" bIns="0" anchor="ctr" anchorCtr="0">
            <a:prstTxWarp prst="textNoShape">
              <a:avLst/>
            </a:prstTxWarp>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charset="0"/>
                <a:ea typeface="宋体" charset="0"/>
                <a:cs typeface="Century Gothic" charset="0"/>
              </a:rPr>
              <a:t>5</a:t>
            </a:fld>
            <a:endParaRPr lang="zh-CN" altLang="en-US" sz="1050" b="0" i="0" u="none" strike="noStrike" kern="1200" cap="none" spc="10" baseline="0">
              <a:solidFill>
                <a:srgbClr val="898989"/>
              </a:solidFill>
              <a:latin typeface="Century Gothic" charset="0"/>
              <a:ea typeface="宋体" charset="0"/>
              <a:cs typeface="Century Gothic" charset="0"/>
            </a:endParaRPr>
          </a:p>
        </p:txBody>
      </p:sp>
      <p:pic>
        <p:nvPicPr>
          <p:cNvPr id="69"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70" name="矩形"/>
          <p:cNvSpPr>
            <a:spLocks/>
          </p:cNvSpPr>
          <p:nvPr/>
        </p:nvSpPr>
        <p:spPr>
          <a:xfrm>
            <a:off x="6629400" y="450542"/>
            <a:ext cx="7924800" cy="8153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457200" lvl="1"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charset="0"/>
                <a:cs typeface="Times New Roman" pitchFamily="18" charset="0"/>
              </a:rPr>
              <a:t>.</a:t>
            </a: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71" name="矩形"/>
          <p:cNvSpPr>
            <a:spLocks/>
          </p:cNvSpPr>
          <p:nvPr/>
        </p:nvSpPr>
        <p:spPr>
          <a:xfrm>
            <a:off x="1512272" y="2571469"/>
            <a:ext cx="7772400" cy="30918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entury Gothic" charset="0"/>
                <a:ea typeface="宋体" charset="0"/>
                <a:cs typeface="Century Gothic" charset="0"/>
              </a:rPr>
              <a:t>Employee performance analysis is a systematic process of evaluating and assessing individual employee performance to identify strengths, weakness and areas for improvement. Organizations can gain valuable insights into employee productivity, potential and development needs</a:t>
            </a:r>
            <a:endParaRPr lang="zh-CN" altLang="en-US" sz="2800" b="0" i="0" u="none" strike="noStrike" kern="1200" cap="none" spc="0" baseline="0">
              <a:solidFill>
                <a:schemeClr val="tx1"/>
              </a:solidFill>
              <a:latin typeface="Century Gothic" charset="0"/>
              <a:ea typeface="宋体" charset="0"/>
              <a:cs typeface="Century Gothic" charset="0"/>
            </a:endParaRPr>
          </a:p>
        </p:txBody>
      </p:sp>
    </p:spTree>
    <p:extLst>
      <p:ext uri="{BB962C8B-B14F-4D97-AF65-F5344CB8AC3E}">
        <p14:creationId xmlns:p14="http://schemas.microsoft.com/office/powerpoint/2010/main" val="1045800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曲线"/>
          <p:cNvSpPr>
            <a:spLocks/>
          </p:cNvSpPr>
          <p:nvPr/>
        </p:nvSpPr>
        <p:spPr>
          <a:xfrm>
            <a:off x="11506200" y="5438775"/>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5" name="曲线"/>
          <p:cNvSpPr>
            <a:spLocks/>
          </p:cNvSpPr>
          <p:nvPr/>
        </p:nvSpPr>
        <p:spPr>
          <a:xfrm>
            <a:off x="420948" y="5589970"/>
            <a:ext cx="314323" cy="32384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6" name="曲线"/>
          <p:cNvSpPr>
            <a:spLocks/>
          </p:cNvSpPr>
          <p:nvPr/>
        </p:nvSpPr>
        <p:spPr>
          <a:xfrm>
            <a:off x="11415712" y="6324599"/>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7" name="文本框"/>
          <p:cNvSpPr>
            <a:spLocks noGrp="1"/>
          </p:cNvSpPr>
          <p:nvPr>
            <p:ph type="title"/>
          </p:nvPr>
        </p:nvSpPr>
        <p:spPr>
          <a:xfrm>
            <a:off x="-752474" y="1828800"/>
            <a:ext cx="7315200" cy="616585"/>
          </a:xfrm>
          <a:prstGeom prst="rect">
            <a:avLst/>
          </a:prstGeom>
          <a:noFill/>
          <a:ln w="12700" cap="flat" cmpd="sng">
            <a:noFill/>
            <a:prstDash val="solid"/>
            <a:miter/>
          </a:ln>
        </p:spPr>
        <p:txBody>
          <a:bodyPr vert="horz" wrap="square" lIns="0" tIns="16510" rIns="0" bIns="0" anchor="ctr" anchorCtr="0">
            <a:prstTxWarp prst="textNoShape">
              <a:avLst/>
            </a:prstTxWarp>
            <a:spAutoFit/>
          </a:bodyPr>
          <a:lstStyle/>
          <a:p>
            <a:pPr marL="12700" indent="0" algn="r">
              <a:lnSpc>
                <a:spcPct val="100000"/>
              </a:lnSpc>
              <a:spcBef>
                <a:spcPts val="130"/>
              </a:spcBef>
              <a:spcAft>
                <a:spcPts val="0"/>
              </a:spcAft>
              <a:buNone/>
            </a:pPr>
            <a:r>
              <a:rPr lang="en-US" altLang="zh-CN" sz="4000" b="1" i="0" u="none" strike="noStrike" kern="1200" cap="all" spc="25" baseline="0">
                <a:solidFill>
                  <a:schemeClr val="tx1"/>
                </a:solidFill>
                <a:latin typeface="Century Gothic" charset="0"/>
                <a:ea typeface="宋体" charset="0"/>
                <a:cs typeface="Lucida Sans" charset="0"/>
              </a:rPr>
              <a:t>W</a:t>
            </a:r>
            <a:r>
              <a:rPr lang="en-US" altLang="zh-CN" sz="4000" b="1" i="0" u="none" strike="noStrike" kern="1200" cap="all" spc="-20" baseline="0">
                <a:solidFill>
                  <a:schemeClr val="tx1"/>
                </a:solidFill>
                <a:latin typeface="Century Gothic" charset="0"/>
                <a:ea typeface="宋体" charset="0"/>
                <a:cs typeface="Lucida Sans" charset="0"/>
              </a:rPr>
              <a:t>H</a:t>
            </a:r>
            <a:r>
              <a:rPr lang="en-US" altLang="zh-CN" sz="4000" b="1" i="0" u="none" strike="noStrike" kern="1200" cap="all" spc="20" baseline="0">
                <a:solidFill>
                  <a:schemeClr val="tx1"/>
                </a:solidFill>
                <a:latin typeface="Century Gothic" charset="0"/>
                <a:ea typeface="宋体" charset="0"/>
                <a:cs typeface="Lucida Sans" charset="0"/>
              </a:rPr>
              <a:t>O</a:t>
            </a:r>
            <a:r>
              <a:rPr lang="en-US" altLang="zh-CN" sz="4000" b="1" i="0" u="none" strike="noStrike" kern="1200" cap="all" spc="-235" baseline="0">
                <a:solidFill>
                  <a:schemeClr val="tx1"/>
                </a:solidFill>
                <a:latin typeface="Century Gothic" charset="0"/>
                <a:ea typeface="宋体" charset="0"/>
                <a:cs typeface="Lucida Sans" charset="0"/>
              </a:rPr>
              <a:t> </a:t>
            </a:r>
            <a:r>
              <a:rPr lang="en-US" altLang="zh-CN" sz="4000" b="1" i="0" u="none" strike="noStrike" kern="1200" cap="all" spc="-10" baseline="0">
                <a:solidFill>
                  <a:schemeClr val="tx1"/>
                </a:solidFill>
                <a:latin typeface="Century Gothic" charset="0"/>
                <a:ea typeface="宋体" charset="0"/>
                <a:cs typeface="Lucida Sans" charset="0"/>
              </a:rPr>
              <a:t>AR</a:t>
            </a:r>
            <a:r>
              <a:rPr lang="en-US" altLang="zh-CN" sz="4000" b="1" i="0" u="none" strike="noStrike" kern="1200" cap="all" spc="15" baseline="0">
                <a:solidFill>
                  <a:schemeClr val="tx1"/>
                </a:solidFill>
                <a:latin typeface="Century Gothic" charset="0"/>
                <a:ea typeface="宋体" charset="0"/>
                <a:cs typeface="Lucida Sans" charset="0"/>
              </a:rPr>
              <a:t>E</a:t>
            </a:r>
            <a:r>
              <a:rPr lang="en-US" altLang="zh-CN" sz="4000" b="1" i="0" u="none" strike="noStrike" kern="1200" cap="all" spc="-35" baseline="0">
                <a:solidFill>
                  <a:schemeClr val="tx1"/>
                </a:solidFill>
                <a:latin typeface="Century Gothic" charset="0"/>
                <a:ea typeface="宋体" charset="0"/>
                <a:cs typeface="Lucida Sans" charset="0"/>
              </a:rPr>
              <a:t> </a:t>
            </a:r>
            <a:r>
              <a:rPr lang="en-US" altLang="zh-CN" sz="4000" b="1" i="0" u="none" strike="noStrike" kern="1200" cap="all" spc="-10" baseline="0">
                <a:solidFill>
                  <a:schemeClr val="tx1"/>
                </a:solidFill>
                <a:latin typeface="Century Gothic" charset="0"/>
                <a:ea typeface="宋体" charset="0"/>
                <a:cs typeface="Lucida Sans" charset="0"/>
              </a:rPr>
              <a:t>T</a:t>
            </a:r>
            <a:r>
              <a:rPr lang="en-US" altLang="zh-CN" sz="4000" b="1" i="0" u="none" strike="noStrike" kern="1200" cap="all" spc="-15" baseline="0">
                <a:solidFill>
                  <a:schemeClr val="tx1"/>
                </a:solidFill>
                <a:latin typeface="Century Gothic" charset="0"/>
                <a:ea typeface="宋体" charset="0"/>
                <a:cs typeface="Lucida Sans" charset="0"/>
              </a:rPr>
              <a:t>H</a:t>
            </a:r>
            <a:r>
              <a:rPr lang="en-US" altLang="zh-CN" sz="4000" b="1" i="0" u="none" strike="noStrike" kern="1200" cap="all" spc="15" baseline="0">
                <a:solidFill>
                  <a:schemeClr val="tx1"/>
                </a:solidFill>
                <a:latin typeface="Century Gothic" charset="0"/>
                <a:ea typeface="宋体" charset="0"/>
                <a:cs typeface="Lucida Sans" charset="0"/>
              </a:rPr>
              <a:t>E</a:t>
            </a:r>
            <a:r>
              <a:rPr lang="en-US" altLang="zh-CN" sz="4000" b="1" i="0" u="none" strike="noStrike" kern="1200" cap="all" spc="-35" baseline="0">
                <a:solidFill>
                  <a:schemeClr val="tx1"/>
                </a:solidFill>
                <a:latin typeface="Century Gothic" charset="0"/>
                <a:ea typeface="宋体" charset="0"/>
                <a:cs typeface="Lucida Sans" charset="0"/>
              </a:rPr>
              <a:t> </a:t>
            </a:r>
            <a:r>
              <a:rPr lang="en-US" altLang="zh-CN" sz="4000" b="1" i="0" u="none" strike="noStrike" kern="1200" cap="all" spc="-20" baseline="0">
                <a:solidFill>
                  <a:schemeClr val="tx1"/>
                </a:solidFill>
                <a:latin typeface="Century Gothic" charset="0"/>
                <a:ea typeface="宋体" charset="0"/>
                <a:cs typeface="Lucida Sans" charset="0"/>
              </a:rPr>
              <a:t>E</a:t>
            </a:r>
            <a:r>
              <a:rPr lang="en-US" altLang="zh-CN" sz="4000" b="1" i="0" u="none" strike="noStrike" kern="1200" cap="all" spc="30" baseline="0">
                <a:solidFill>
                  <a:schemeClr val="tx1"/>
                </a:solidFill>
                <a:latin typeface="Century Gothic" charset="0"/>
                <a:ea typeface="宋体" charset="0"/>
                <a:cs typeface="Lucida Sans" charset="0"/>
              </a:rPr>
              <a:t>N</a:t>
            </a:r>
            <a:r>
              <a:rPr lang="en-US" altLang="zh-CN" sz="4000" b="1" i="0" u="none" strike="noStrike" kern="1200" cap="all" spc="15" baseline="0">
                <a:solidFill>
                  <a:schemeClr val="tx1"/>
                </a:solidFill>
                <a:latin typeface="Century Gothic" charset="0"/>
                <a:ea typeface="宋体" charset="0"/>
                <a:cs typeface="Lucida Sans" charset="0"/>
              </a:rPr>
              <a:t>D </a:t>
            </a:r>
            <a:r>
              <a:rPr lang="en-US" altLang="zh-CN" sz="4000" b="1" i="0" u="none" strike="noStrike" kern="1200" cap="all" spc="0" baseline="0">
                <a:solidFill>
                  <a:schemeClr val="tx1"/>
                </a:solidFill>
                <a:latin typeface="Century Gothic" charset="0"/>
                <a:ea typeface="宋体" charset="0"/>
                <a:cs typeface="Lucida Sans" charset="0"/>
              </a:rPr>
              <a:t>U</a:t>
            </a:r>
            <a:r>
              <a:rPr lang="en-US" altLang="zh-CN" sz="4000" b="1" i="0" u="none" strike="noStrike" kern="1200" cap="all" spc="10" baseline="0">
                <a:solidFill>
                  <a:schemeClr val="tx1"/>
                </a:solidFill>
                <a:latin typeface="Century Gothic" charset="0"/>
                <a:ea typeface="宋体" charset="0"/>
                <a:cs typeface="Lucida Sans" charset="0"/>
              </a:rPr>
              <a:t>S</a:t>
            </a:r>
            <a:r>
              <a:rPr lang="en-US" altLang="zh-CN" sz="4000" b="1" i="0" u="none" strike="noStrike" kern="1200" cap="all" spc="-25" baseline="0">
                <a:solidFill>
                  <a:schemeClr val="tx1"/>
                </a:solidFill>
                <a:latin typeface="Century Gothic" charset="0"/>
                <a:ea typeface="宋体" charset="0"/>
                <a:cs typeface="Lucida Sans" charset="0"/>
              </a:rPr>
              <a:t>E</a:t>
            </a:r>
            <a:r>
              <a:rPr lang="en-US" altLang="zh-CN" sz="4000" b="1" i="0" u="none" strike="noStrike" kern="1200" cap="all" spc="-10" baseline="0">
                <a:solidFill>
                  <a:schemeClr val="tx1"/>
                </a:solidFill>
                <a:latin typeface="Century Gothic" charset="0"/>
                <a:ea typeface="宋体" charset="0"/>
                <a:cs typeface="Lucida Sans" charset="0"/>
              </a:rPr>
              <a:t>R</a:t>
            </a:r>
            <a:r>
              <a:rPr lang="en-US" altLang="zh-CN" sz="4000" b="1" i="0" u="none" strike="noStrike" kern="1200" cap="all" spc="5" baseline="0">
                <a:solidFill>
                  <a:schemeClr val="tx1"/>
                </a:solidFill>
                <a:latin typeface="Century Gothic" charset="0"/>
                <a:ea typeface="宋体" charset="0"/>
                <a:cs typeface="Lucida Sans" charset="0"/>
              </a:rPr>
              <a:t>S?</a:t>
            </a:r>
            <a:endParaRPr lang="zh-CN" altLang="en-US" sz="4000" b="1" i="0" u="none" strike="noStrike" kern="1200" cap="all" spc="0" baseline="0">
              <a:solidFill>
                <a:schemeClr val="tx1"/>
              </a:solidFill>
              <a:latin typeface="Century Gothic" charset="0"/>
              <a:ea typeface="宋体" charset="0"/>
              <a:cs typeface="Lucida Sans" charset="0"/>
            </a:endParaRPr>
          </a:p>
        </p:txBody>
      </p:sp>
      <p:sp>
        <p:nvSpPr>
          <p:cNvPr id="78" name="文本框"/>
          <p:cNvSpPr>
            <a:spLocks noGrp="1"/>
          </p:cNvSpPr>
          <p:nvPr>
            <p:ph type="sldNum"/>
          </p:nvPr>
        </p:nvSpPr>
        <p:spPr>
          <a:xfrm>
            <a:off x="8763000" y="479107"/>
            <a:ext cx="2743200" cy="168909"/>
          </a:xfrm>
          <a:prstGeom prst="rect">
            <a:avLst/>
          </a:prstGeom>
          <a:noFill/>
          <a:ln w="12700" cap="flat" cmpd="sng">
            <a:noFill/>
            <a:prstDash val="solid"/>
            <a:miter/>
          </a:ln>
        </p:spPr>
        <p:txBody>
          <a:bodyPr vert="horz" wrap="square" lIns="0" tIns="6985" rIns="0" bIns="0" anchor="ctr" anchorCtr="0">
            <a:prstTxWarp prst="textNoShape">
              <a:avLst/>
            </a:prstTxWarp>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charset="0"/>
                <a:ea typeface="宋体" charset="0"/>
                <a:cs typeface="Century Gothic" charset="0"/>
              </a:rPr>
              <a:t>6</a:t>
            </a:fld>
            <a:endParaRPr lang="zh-CN" altLang="en-US" sz="1050" b="0" i="0" u="none" strike="noStrike" kern="1200" cap="none" spc="10" baseline="0">
              <a:solidFill>
                <a:srgbClr val="898989"/>
              </a:solidFill>
              <a:latin typeface="Century Gothic" charset="0"/>
              <a:ea typeface="宋体" charset="0"/>
              <a:cs typeface="Century Gothic" charset="0"/>
            </a:endParaRPr>
          </a:p>
        </p:txBody>
      </p:sp>
      <p:pic>
        <p:nvPicPr>
          <p:cNvPr id="79"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80" name="矩形"/>
          <p:cNvSpPr>
            <a:spLocks/>
          </p:cNvSpPr>
          <p:nvPr/>
        </p:nvSpPr>
        <p:spPr>
          <a:xfrm>
            <a:off x="2743200" y="2977784"/>
            <a:ext cx="7229475" cy="26631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charset="0"/>
                <a:ea typeface="宋体" charset="0"/>
                <a:cs typeface="Century Gothic" charset="0"/>
              </a:rPr>
              <a:t>Human Resource Team</a:t>
            </a: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charset="0"/>
                <a:ea typeface="宋体" charset="0"/>
                <a:cs typeface="Century Gothic" charset="0"/>
              </a:rPr>
              <a:t>CEO</a:t>
            </a: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charset="0"/>
                <a:ea typeface="宋体" charset="0"/>
                <a:cs typeface="Century Gothic" charset="0"/>
              </a:rPr>
              <a:t>Managing Director</a:t>
            </a: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charset="0"/>
                <a:ea typeface="宋体" charset="0"/>
                <a:cs typeface="Century Gothic" charset="0"/>
              </a:rPr>
              <a:t>Employees</a:t>
            </a: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charset="0"/>
                <a:ea typeface="宋体" charset="0"/>
                <a:cs typeface="Century Gothic" charset="0"/>
              </a:rPr>
              <a:t>Training and Development Team</a:t>
            </a: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charset="0"/>
                <a:ea typeface="宋体" charset="0"/>
                <a:cs typeface="Century Gothic" charset="0"/>
              </a:rPr>
              <a:t>Performance review committees</a:t>
            </a:r>
            <a:endParaRPr lang="zh-CN" altLang="en-US" sz="2800" b="0" i="0" u="none" strike="noStrike" kern="1200" cap="none" spc="0" baseline="0">
              <a:solidFill>
                <a:schemeClr val="tx1"/>
              </a:solidFill>
              <a:latin typeface="Century Gothic" charset="0"/>
              <a:ea typeface="宋体" charset="0"/>
              <a:cs typeface="Century Gothic" charset="0"/>
            </a:endParaRPr>
          </a:p>
        </p:txBody>
      </p:sp>
    </p:spTree>
    <p:extLst>
      <p:ext uri="{BB962C8B-B14F-4D97-AF65-F5344CB8AC3E}">
        <p14:creationId xmlns:p14="http://schemas.microsoft.com/office/powerpoint/2010/main" val="863027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3" name="图片"/>
          <p:cNvPicPr>
            <a:picLocks/>
          </p:cNvPicPr>
          <p:nvPr/>
        </p:nvPicPr>
        <p:blipFill>
          <a:blip r:embed="rId3" cstate="print"/>
          <a:stretch>
            <a:fillRect/>
          </a:stretch>
        </p:blipFill>
        <p:spPr>
          <a:xfrm>
            <a:off x="228600" y="2474438"/>
            <a:ext cx="2590799" cy="3442646"/>
          </a:xfrm>
          <a:prstGeom prst="rect">
            <a:avLst/>
          </a:prstGeom>
          <a:noFill/>
          <a:ln w="12700" cap="flat" cmpd="sng">
            <a:noFill/>
            <a:prstDash val="solid"/>
            <a:miter/>
          </a:ln>
        </p:spPr>
      </p:pic>
      <p:sp>
        <p:nvSpPr>
          <p:cNvPr id="84" name="曲线"/>
          <p:cNvSpPr>
            <a:spLocks/>
          </p:cNvSpPr>
          <p:nvPr/>
        </p:nvSpPr>
        <p:spPr>
          <a:xfrm>
            <a:off x="11506200" y="5619750"/>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85" name="曲线"/>
          <p:cNvSpPr>
            <a:spLocks/>
          </p:cNvSpPr>
          <p:nvPr/>
        </p:nvSpPr>
        <p:spPr>
          <a:xfrm>
            <a:off x="361950" y="1600200"/>
            <a:ext cx="314325"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86" name="曲线"/>
          <p:cNvSpPr>
            <a:spLocks/>
          </p:cNvSpPr>
          <p:nvPr/>
        </p:nvSpPr>
        <p:spPr>
          <a:xfrm>
            <a:off x="11343705" y="6286499"/>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87" name="文本框"/>
          <p:cNvSpPr>
            <a:spLocks noGrp="1"/>
          </p:cNvSpPr>
          <p:nvPr>
            <p:ph type="title"/>
          </p:nvPr>
        </p:nvSpPr>
        <p:spPr>
          <a:xfrm>
            <a:off x="1066800" y="1537325"/>
            <a:ext cx="9763125" cy="567461"/>
          </a:xfrm>
          <a:prstGeom prst="rect">
            <a:avLst/>
          </a:prstGeom>
          <a:noFill/>
          <a:ln w="12700" cap="flat" cmpd="sng">
            <a:noFill/>
            <a:prstDash val="solid"/>
            <a:miter/>
          </a:ln>
        </p:spPr>
        <p:txBody>
          <a:bodyPr vert="horz" wrap="square" lIns="0" tIns="13334" rIns="0" bIns="0" anchor="ctr" anchorCtr="0">
            <a:prstTxWarp prst="textNoShape">
              <a:avLst/>
            </a:prstTxWarp>
            <a:spAutoFit/>
          </a:bodyPr>
          <a:lstStyle/>
          <a:p>
            <a:pPr marL="12700" indent="0" algn="r">
              <a:lnSpc>
                <a:spcPct val="100000"/>
              </a:lnSpc>
              <a:spcBef>
                <a:spcPts val="104"/>
              </a:spcBef>
              <a:spcAft>
                <a:spcPts val="0"/>
              </a:spcAft>
              <a:buNone/>
            </a:pPr>
            <a:r>
              <a:rPr lang="en-US" altLang="zh-CN" sz="3600" b="1" i="1" u="none" strike="noStrike" kern="1200" cap="all" spc="10" baseline="0">
                <a:solidFill>
                  <a:schemeClr val="tx1"/>
                </a:solidFill>
                <a:latin typeface="Century Gothic" charset="0"/>
                <a:ea typeface="宋体" charset="0"/>
                <a:cs typeface="Lucida Sans" charset="0"/>
              </a:rPr>
              <a:t>O</a:t>
            </a:r>
            <a:r>
              <a:rPr lang="en-US" altLang="zh-CN" sz="3600" b="1" i="1" u="none" strike="noStrike" kern="1200" cap="all" spc="25" baseline="0">
                <a:solidFill>
                  <a:schemeClr val="tx1"/>
                </a:solidFill>
                <a:latin typeface="Century Gothic" charset="0"/>
                <a:ea typeface="宋体" charset="0"/>
                <a:cs typeface="Lucida Sans" charset="0"/>
              </a:rPr>
              <a:t>U</a:t>
            </a:r>
            <a:r>
              <a:rPr lang="en-US" altLang="zh-CN" sz="3600" b="1" i="1" u="none" strike="noStrike" kern="1200" cap="all" spc="0" baseline="0">
                <a:solidFill>
                  <a:schemeClr val="tx1"/>
                </a:solidFill>
                <a:latin typeface="Century Gothic" charset="0"/>
                <a:ea typeface="宋体" charset="0"/>
                <a:cs typeface="Lucida Sans" charset="0"/>
              </a:rPr>
              <a:t>R</a:t>
            </a:r>
            <a:r>
              <a:rPr lang="en-US" altLang="zh-CN" sz="3600" b="1" i="1" u="none" strike="noStrike" kern="1200" cap="all" spc="5" baseline="0">
                <a:solidFill>
                  <a:schemeClr val="tx1"/>
                </a:solidFill>
                <a:latin typeface="Century Gothic" charset="0"/>
                <a:ea typeface="宋体" charset="0"/>
                <a:cs typeface="Lucida Sans" charset="0"/>
              </a:rPr>
              <a:t> </a:t>
            </a:r>
            <a:r>
              <a:rPr lang="en-US" altLang="zh-CN" sz="3600" b="1" i="1" u="none" strike="noStrike" kern="1200" cap="all" spc="25" baseline="0">
                <a:solidFill>
                  <a:schemeClr val="tx1"/>
                </a:solidFill>
                <a:latin typeface="Century Gothic" charset="0"/>
                <a:ea typeface="宋体" charset="0"/>
                <a:cs typeface="Lucida Sans" charset="0"/>
              </a:rPr>
              <a:t>S</a:t>
            </a:r>
            <a:r>
              <a:rPr lang="en-US" altLang="zh-CN" sz="3600" b="1" i="1" u="none" strike="noStrike" kern="1200" cap="all" spc="10" baseline="0">
                <a:solidFill>
                  <a:schemeClr val="tx1"/>
                </a:solidFill>
                <a:latin typeface="Century Gothic" charset="0"/>
                <a:ea typeface="宋体" charset="0"/>
                <a:cs typeface="Lucida Sans" charset="0"/>
              </a:rPr>
              <a:t>O</a:t>
            </a:r>
            <a:r>
              <a:rPr lang="en-US" altLang="zh-CN" sz="3600" b="1" i="1" u="none" strike="noStrike" kern="1200" cap="all" spc="25" baseline="0">
                <a:solidFill>
                  <a:schemeClr val="tx1"/>
                </a:solidFill>
                <a:latin typeface="Century Gothic" charset="0"/>
                <a:ea typeface="宋体" charset="0"/>
                <a:cs typeface="Lucida Sans" charset="0"/>
              </a:rPr>
              <a:t>LU</a:t>
            </a:r>
            <a:r>
              <a:rPr lang="en-US" altLang="zh-CN" sz="3600" b="1" i="1" u="none" strike="noStrike" kern="1200" cap="all" spc="-35" baseline="0">
                <a:solidFill>
                  <a:schemeClr val="tx1"/>
                </a:solidFill>
                <a:latin typeface="Century Gothic" charset="0"/>
                <a:ea typeface="宋体" charset="0"/>
                <a:cs typeface="Lucida Sans" charset="0"/>
              </a:rPr>
              <a:t>T</a:t>
            </a:r>
            <a:r>
              <a:rPr lang="en-US" altLang="zh-CN" sz="3600" b="1" i="1" u="none" strike="noStrike" kern="1200" cap="all" spc="-30" baseline="0">
                <a:solidFill>
                  <a:schemeClr val="tx1"/>
                </a:solidFill>
                <a:latin typeface="Century Gothic" charset="0"/>
                <a:ea typeface="宋体" charset="0"/>
                <a:cs typeface="Lucida Sans" charset="0"/>
              </a:rPr>
              <a:t>I</a:t>
            </a:r>
            <a:r>
              <a:rPr lang="en-US" altLang="zh-CN" sz="3600" b="1" i="1" u="none" strike="noStrike" kern="1200" cap="all" spc="10" baseline="0">
                <a:solidFill>
                  <a:schemeClr val="tx1"/>
                </a:solidFill>
                <a:latin typeface="Century Gothic" charset="0"/>
                <a:ea typeface="宋体" charset="0"/>
                <a:cs typeface="Lucida Sans" charset="0"/>
              </a:rPr>
              <a:t>O</a:t>
            </a:r>
            <a:r>
              <a:rPr lang="en-US" altLang="zh-CN" sz="3600" b="1" i="1" u="none" strike="noStrike" kern="1200" cap="all" spc="0" baseline="0">
                <a:solidFill>
                  <a:schemeClr val="tx1"/>
                </a:solidFill>
                <a:latin typeface="Century Gothic" charset="0"/>
                <a:ea typeface="宋体" charset="0"/>
                <a:cs typeface="Lucida Sans" charset="0"/>
              </a:rPr>
              <a:t>N</a:t>
            </a:r>
            <a:r>
              <a:rPr lang="en-US" altLang="zh-CN" sz="3600" b="1" i="1" u="none" strike="noStrike" kern="1200" cap="all" spc="-345" baseline="0">
                <a:solidFill>
                  <a:schemeClr val="tx1"/>
                </a:solidFill>
                <a:latin typeface="Century Gothic" charset="0"/>
                <a:ea typeface="宋体" charset="0"/>
                <a:cs typeface="Lucida Sans" charset="0"/>
              </a:rPr>
              <a:t> </a:t>
            </a:r>
            <a:r>
              <a:rPr lang="en-US" altLang="zh-CN" sz="3600" b="1" i="1" u="none" strike="noStrike" kern="1200" cap="all" spc="-35" baseline="0">
                <a:solidFill>
                  <a:schemeClr val="tx1"/>
                </a:solidFill>
                <a:latin typeface="Century Gothic" charset="0"/>
                <a:ea typeface="宋体" charset="0"/>
                <a:cs typeface="Lucida Sans" charset="0"/>
              </a:rPr>
              <a:t>A</a:t>
            </a:r>
            <a:r>
              <a:rPr lang="en-US" altLang="zh-CN" sz="3600" b="1" i="1" u="none" strike="noStrike" kern="1200" cap="all" spc="-5" baseline="0">
                <a:solidFill>
                  <a:schemeClr val="tx1"/>
                </a:solidFill>
                <a:latin typeface="Century Gothic" charset="0"/>
                <a:ea typeface="宋体" charset="0"/>
                <a:cs typeface="Lucida Sans" charset="0"/>
              </a:rPr>
              <a:t>N</a:t>
            </a:r>
            <a:r>
              <a:rPr lang="en-US" altLang="zh-CN" sz="3600" b="1" i="1" u="none" strike="noStrike" kern="1200" cap="all" spc="0" baseline="0">
                <a:solidFill>
                  <a:schemeClr val="tx1"/>
                </a:solidFill>
                <a:latin typeface="Century Gothic" charset="0"/>
                <a:ea typeface="宋体" charset="0"/>
                <a:cs typeface="Lucida Sans" charset="0"/>
              </a:rPr>
              <a:t>D</a:t>
            </a:r>
            <a:r>
              <a:rPr lang="en-US" altLang="zh-CN" sz="3600" b="1" i="1" u="none" strike="noStrike" kern="1200" cap="all" spc="35" baseline="0">
                <a:solidFill>
                  <a:schemeClr val="tx1"/>
                </a:solidFill>
                <a:latin typeface="Century Gothic" charset="0"/>
                <a:ea typeface="宋体" charset="0"/>
                <a:cs typeface="Lucida Sans" charset="0"/>
              </a:rPr>
              <a:t> </a:t>
            </a:r>
            <a:r>
              <a:rPr lang="en-US" altLang="zh-CN" sz="3600" b="1" i="1" u="none" strike="noStrike" kern="1200" cap="all" spc="-30" baseline="0">
                <a:solidFill>
                  <a:schemeClr val="tx1"/>
                </a:solidFill>
                <a:latin typeface="Century Gothic" charset="0"/>
                <a:ea typeface="宋体" charset="0"/>
                <a:cs typeface="Lucida Sans" charset="0"/>
              </a:rPr>
              <a:t>I</a:t>
            </a:r>
            <a:r>
              <a:rPr lang="en-US" altLang="zh-CN" sz="3600" b="1" i="1" u="none" strike="noStrike" kern="1200" cap="all" spc="-35" baseline="0">
                <a:solidFill>
                  <a:schemeClr val="tx1"/>
                </a:solidFill>
                <a:latin typeface="Century Gothic" charset="0"/>
                <a:ea typeface="宋体" charset="0"/>
                <a:cs typeface="Lucida Sans" charset="0"/>
              </a:rPr>
              <a:t>T</a:t>
            </a:r>
            <a:r>
              <a:rPr lang="en-US" altLang="zh-CN" sz="3600" b="1" i="1" u="none" strike="noStrike" kern="1200" cap="all" spc="0" baseline="0">
                <a:solidFill>
                  <a:schemeClr val="tx1"/>
                </a:solidFill>
                <a:latin typeface="Century Gothic" charset="0"/>
                <a:ea typeface="宋体" charset="0"/>
                <a:cs typeface="Lucida Sans" charset="0"/>
              </a:rPr>
              <a:t>S</a:t>
            </a:r>
            <a:r>
              <a:rPr lang="en-US" altLang="zh-CN" sz="3600" b="1" i="1" u="none" strike="noStrike" kern="1200" cap="all" spc="60" baseline="0">
                <a:solidFill>
                  <a:schemeClr val="tx1"/>
                </a:solidFill>
                <a:latin typeface="Century Gothic" charset="0"/>
                <a:ea typeface="宋体" charset="0"/>
                <a:cs typeface="Lucida Sans" charset="0"/>
              </a:rPr>
              <a:t> </a:t>
            </a:r>
            <a:r>
              <a:rPr lang="en-US" altLang="zh-CN" sz="3600" b="1" i="1" u="none" strike="noStrike" kern="1200" cap="all" spc="-295" baseline="0">
                <a:solidFill>
                  <a:schemeClr val="tx1"/>
                </a:solidFill>
                <a:latin typeface="Century Gothic" charset="0"/>
                <a:ea typeface="宋体" charset="0"/>
                <a:cs typeface="Lucida Sans" charset="0"/>
              </a:rPr>
              <a:t>V</a:t>
            </a:r>
            <a:r>
              <a:rPr lang="en-US" altLang="zh-CN" sz="3600" b="1" i="1" u="none" strike="noStrike" kern="1200" cap="all" spc="-35" baseline="0">
                <a:solidFill>
                  <a:schemeClr val="tx1"/>
                </a:solidFill>
                <a:latin typeface="Century Gothic" charset="0"/>
                <a:ea typeface="宋体" charset="0"/>
                <a:cs typeface="Lucida Sans" charset="0"/>
              </a:rPr>
              <a:t>A</a:t>
            </a:r>
            <a:r>
              <a:rPr lang="en-US" altLang="zh-CN" sz="3600" b="1" i="1" u="none" strike="noStrike" kern="1200" cap="all" spc="25" baseline="0">
                <a:solidFill>
                  <a:schemeClr val="tx1"/>
                </a:solidFill>
                <a:latin typeface="Century Gothic" charset="0"/>
                <a:ea typeface="宋体" charset="0"/>
                <a:cs typeface="Lucida Sans" charset="0"/>
              </a:rPr>
              <a:t>LU</a:t>
            </a:r>
            <a:r>
              <a:rPr lang="en-US" altLang="zh-CN" sz="3600" b="1" i="1" u="none" strike="noStrike" kern="1200" cap="all" spc="0" baseline="0">
                <a:solidFill>
                  <a:schemeClr val="tx1"/>
                </a:solidFill>
                <a:latin typeface="Century Gothic" charset="0"/>
                <a:ea typeface="宋体" charset="0"/>
                <a:cs typeface="Lucida Sans" charset="0"/>
              </a:rPr>
              <a:t>E</a:t>
            </a:r>
            <a:r>
              <a:rPr lang="en-US" altLang="zh-CN" sz="3600" b="1" i="1" u="none" strike="noStrike" kern="1200" cap="all" spc="-65" baseline="0">
                <a:solidFill>
                  <a:schemeClr val="tx1"/>
                </a:solidFill>
                <a:latin typeface="Century Gothic" charset="0"/>
                <a:ea typeface="宋体" charset="0"/>
                <a:cs typeface="Lucida Sans" charset="0"/>
              </a:rPr>
              <a:t> </a:t>
            </a:r>
            <a:r>
              <a:rPr lang="en-US" altLang="zh-CN" sz="3600" b="1" i="1" u="none" strike="noStrike" kern="1200" cap="all" spc="-15" baseline="0">
                <a:solidFill>
                  <a:schemeClr val="tx1"/>
                </a:solidFill>
                <a:latin typeface="Century Gothic" charset="0"/>
                <a:ea typeface="宋体" charset="0"/>
                <a:cs typeface="Lucida Sans" charset="0"/>
              </a:rPr>
              <a:t>P</a:t>
            </a:r>
            <a:r>
              <a:rPr lang="en-US" altLang="zh-CN" sz="3600" b="1" i="1" u="none" strike="noStrike" kern="1200" cap="all" spc="-30" baseline="0">
                <a:solidFill>
                  <a:schemeClr val="tx1"/>
                </a:solidFill>
                <a:latin typeface="Century Gothic" charset="0"/>
                <a:ea typeface="宋体" charset="0"/>
                <a:cs typeface="Lucida Sans" charset="0"/>
              </a:rPr>
              <a:t>R</a:t>
            </a:r>
            <a:r>
              <a:rPr lang="en-US" altLang="zh-CN" sz="3600" b="1" i="1" u="none" strike="noStrike" kern="1200" cap="all" spc="10" baseline="0">
                <a:solidFill>
                  <a:schemeClr val="tx1"/>
                </a:solidFill>
                <a:latin typeface="Century Gothic" charset="0"/>
                <a:ea typeface="宋体" charset="0"/>
                <a:cs typeface="Lucida Sans" charset="0"/>
              </a:rPr>
              <a:t>O</a:t>
            </a:r>
            <a:r>
              <a:rPr lang="en-US" altLang="zh-CN" sz="3600" b="1" i="1" u="none" strike="noStrike" kern="1200" cap="all" spc="-15" baseline="0">
                <a:solidFill>
                  <a:schemeClr val="tx1"/>
                </a:solidFill>
                <a:latin typeface="Century Gothic" charset="0"/>
                <a:ea typeface="宋体" charset="0"/>
                <a:cs typeface="Lucida Sans" charset="0"/>
              </a:rPr>
              <a:t>P</a:t>
            </a:r>
            <a:r>
              <a:rPr lang="en-US" altLang="zh-CN" sz="3600" b="1" i="1" u="none" strike="noStrike" kern="1200" cap="all" spc="10" baseline="0">
                <a:solidFill>
                  <a:schemeClr val="tx1"/>
                </a:solidFill>
                <a:latin typeface="Century Gothic" charset="0"/>
                <a:ea typeface="宋体" charset="0"/>
                <a:cs typeface="Lucida Sans" charset="0"/>
              </a:rPr>
              <a:t>O</a:t>
            </a:r>
            <a:r>
              <a:rPr lang="en-US" altLang="zh-CN" sz="3600" b="1" i="1" u="none" strike="noStrike" kern="1200" cap="all" spc="25" baseline="0">
                <a:solidFill>
                  <a:schemeClr val="tx1"/>
                </a:solidFill>
                <a:latin typeface="Century Gothic" charset="0"/>
                <a:ea typeface="宋体" charset="0"/>
                <a:cs typeface="Lucida Sans" charset="0"/>
              </a:rPr>
              <a:t>S</a:t>
            </a:r>
            <a:r>
              <a:rPr lang="en-US" altLang="zh-CN" sz="3600" b="1" i="1" u="none" strike="noStrike" kern="1200" cap="all" spc="-30" baseline="0">
                <a:solidFill>
                  <a:schemeClr val="tx1"/>
                </a:solidFill>
                <a:latin typeface="Century Gothic" charset="0"/>
                <a:ea typeface="宋体" charset="0"/>
                <a:cs typeface="Lucida Sans" charset="0"/>
              </a:rPr>
              <a:t>I</a:t>
            </a:r>
            <a:r>
              <a:rPr lang="en-US" altLang="zh-CN" sz="3600" b="1" i="1" u="none" strike="noStrike" kern="1200" cap="all" spc="-35" baseline="0">
                <a:solidFill>
                  <a:schemeClr val="tx1"/>
                </a:solidFill>
                <a:latin typeface="Century Gothic" charset="0"/>
                <a:ea typeface="宋体" charset="0"/>
                <a:cs typeface="Lucida Sans" charset="0"/>
              </a:rPr>
              <a:t>T</a:t>
            </a:r>
            <a:r>
              <a:rPr lang="en-US" altLang="zh-CN" sz="3600" b="1" i="1" u="none" strike="noStrike" kern="1200" cap="all" spc="-30" baseline="0">
                <a:solidFill>
                  <a:schemeClr val="tx1"/>
                </a:solidFill>
                <a:latin typeface="Century Gothic" charset="0"/>
                <a:ea typeface="宋体" charset="0"/>
                <a:cs typeface="Lucida Sans" charset="0"/>
              </a:rPr>
              <a:t>I</a:t>
            </a:r>
            <a:r>
              <a:rPr lang="en-US" altLang="zh-CN" sz="3600" b="1" i="1" u="none" strike="noStrike" kern="1200" cap="all" spc="10" baseline="0">
                <a:solidFill>
                  <a:schemeClr val="tx1"/>
                </a:solidFill>
                <a:latin typeface="Century Gothic" charset="0"/>
                <a:ea typeface="宋体" charset="0"/>
                <a:cs typeface="Lucida Sans" charset="0"/>
              </a:rPr>
              <a:t>O</a:t>
            </a:r>
            <a:r>
              <a:rPr lang="en-US" altLang="zh-CN" sz="3600" b="1" i="1" u="none" strike="noStrike" kern="1200" cap="all" spc="0" baseline="0">
                <a:solidFill>
                  <a:schemeClr val="tx1"/>
                </a:solidFill>
                <a:latin typeface="Century Gothic" charset="0"/>
                <a:ea typeface="宋体" charset="0"/>
                <a:cs typeface="Lucida Sans" charset="0"/>
              </a:rPr>
              <a:t>N</a:t>
            </a:r>
            <a:endParaRPr lang="zh-CN" altLang="en-US" sz="3600" b="1" i="1" u="none" strike="noStrike" kern="1200" cap="all" spc="0" baseline="0">
              <a:solidFill>
                <a:schemeClr val="tx1"/>
              </a:solidFill>
              <a:latin typeface="Century Gothic" charset="0"/>
              <a:ea typeface="宋体" charset="0"/>
              <a:cs typeface="Lucida Sans" charset="0"/>
            </a:endParaRPr>
          </a:p>
        </p:txBody>
      </p:sp>
      <p:sp>
        <p:nvSpPr>
          <p:cNvPr id="88" name="文本框"/>
          <p:cNvSpPr>
            <a:spLocks noGrp="1"/>
          </p:cNvSpPr>
          <p:nvPr>
            <p:ph type="sldNum"/>
          </p:nvPr>
        </p:nvSpPr>
        <p:spPr>
          <a:xfrm>
            <a:off x="8763000" y="490220"/>
            <a:ext cx="2743200" cy="146685"/>
          </a:xfrm>
          <a:prstGeom prst="rect">
            <a:avLst/>
          </a:prstGeom>
          <a:noFill/>
          <a:ln w="12700" cap="flat" cmpd="sng">
            <a:noFill/>
            <a:prstDash val="solid"/>
            <a:miter/>
          </a:ln>
        </p:spPr>
        <p:txBody>
          <a:bodyPr vert="horz" wrap="square" lIns="0" tIns="6985" rIns="0" bIns="0" anchor="ctr" anchorCtr="0">
            <a:prstTxWarp prst="textNoShape">
              <a:avLst/>
            </a:prstTxWarp>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charset="0"/>
                <a:ea typeface="宋体" charset="0"/>
                <a:cs typeface="Century Gothic" charset="0"/>
              </a:rPr>
              <a:t>7</a:t>
            </a:fld>
            <a:endParaRPr lang="zh-CN" altLang="en-US" sz="1050" b="0" i="0" u="none" strike="noStrike" kern="1200" cap="none" spc="10" baseline="0">
              <a:solidFill>
                <a:srgbClr val="898989"/>
              </a:solidFill>
              <a:latin typeface="Century Gothic" charset="0"/>
              <a:ea typeface="宋体" charset="0"/>
              <a:cs typeface="Century Gothic" charset="0"/>
            </a:endParaRPr>
          </a:p>
        </p:txBody>
      </p:sp>
      <p:pic>
        <p:nvPicPr>
          <p:cNvPr id="89"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90" name="矩形"/>
          <p:cNvSpPr>
            <a:spLocks/>
          </p:cNvSpPr>
          <p:nvPr/>
        </p:nvSpPr>
        <p:spPr>
          <a:xfrm>
            <a:off x="2847833" y="3041600"/>
            <a:ext cx="7315200" cy="222504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charset="0"/>
                <a:ea typeface="宋体" charset="0"/>
                <a:cs typeface="Century Gothic" charset="0"/>
              </a:rPr>
              <a:t>Highlighting missing values using conditional formatting.</a:t>
            </a: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charset="0"/>
                <a:ea typeface="宋体" charset="0"/>
                <a:cs typeface="Century Gothic" charset="0"/>
              </a:rPr>
              <a:t> Remove missing values using Filtering.</a:t>
            </a: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charset="0"/>
                <a:ea typeface="宋体" charset="0"/>
                <a:cs typeface="Century Gothic" charset="0"/>
              </a:rPr>
              <a:t> Calculate performance levels using formulas.</a:t>
            </a: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charset="0"/>
                <a:ea typeface="宋体" charset="0"/>
                <a:cs typeface="Century Gothic" charset="0"/>
              </a:rPr>
              <a:t> Summarize data using Pivot tables.</a:t>
            </a: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charset="0"/>
                <a:ea typeface="宋体" charset="0"/>
                <a:cs typeface="Century Gothic" charset="0"/>
              </a:rPr>
              <a:t> Visualize data using Graph.</a:t>
            </a:r>
            <a:endParaRPr lang="zh-CN" altLang="en-US" sz="2400" b="0" i="0" u="none" strike="noStrike" kern="1200" cap="none" spc="0" baseline="0">
              <a:solidFill>
                <a:schemeClr val="tx1"/>
              </a:solidFill>
              <a:latin typeface="Century Gothic" charset="0"/>
              <a:ea typeface="宋体" charset="0"/>
              <a:cs typeface="Century Gothic" charset="0"/>
            </a:endParaRPr>
          </a:p>
        </p:txBody>
      </p:sp>
    </p:spTree>
    <p:extLst>
      <p:ext uri="{BB962C8B-B14F-4D97-AF65-F5344CB8AC3E}">
        <p14:creationId xmlns:p14="http://schemas.microsoft.com/office/powerpoint/2010/main" val="737343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 name="文本框"/>
          <p:cNvSpPr>
            <a:spLocks noGrp="1"/>
          </p:cNvSpPr>
          <p:nvPr>
            <p:ph type="title"/>
          </p:nvPr>
        </p:nvSpPr>
        <p:spPr>
          <a:xfrm>
            <a:off x="2180869" y="457200"/>
            <a:ext cx="8610600" cy="1293028"/>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Century Gothic" charset="0"/>
                <a:ea typeface="宋体" charset="0"/>
                <a:cs typeface="Lucida Sans" charset="0"/>
              </a:rPr>
              <a:t>Dataset Description</a:t>
            </a:r>
            <a:endParaRPr lang="zh-CN" altLang="en-US" sz="4000" b="1" i="1" u="none" strike="noStrike" kern="1200" cap="all" spc="0" baseline="0">
              <a:solidFill>
                <a:schemeClr val="tx1"/>
              </a:solidFill>
              <a:latin typeface="Century Gothic" charset="0"/>
              <a:ea typeface="宋体" charset="0"/>
              <a:cs typeface="Lucida Sans" charset="0"/>
            </a:endParaRPr>
          </a:p>
        </p:txBody>
      </p:sp>
      <p:sp>
        <p:nvSpPr>
          <p:cNvPr id="94" name="矩形"/>
          <p:cNvSpPr>
            <a:spLocks/>
          </p:cNvSpPr>
          <p:nvPr/>
        </p:nvSpPr>
        <p:spPr>
          <a:xfrm>
            <a:off x="1752599" y="2209800"/>
            <a:ext cx="9982200" cy="37490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charset="0"/>
                <a:ea typeface="宋体" charset="0"/>
                <a:cs typeface="Century Gothic" charset="0"/>
              </a:rPr>
              <a:t>Employee ID (numerical)</a:t>
            </a: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charset="0"/>
                <a:ea typeface="宋体" charset="0"/>
                <a:cs typeface="Century Gothic" charset="0"/>
              </a:rPr>
              <a:t>Employee Name (text)</a:t>
            </a: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charset="0"/>
                <a:ea typeface="宋体" charset="0"/>
                <a:cs typeface="Century Gothic" charset="0"/>
              </a:rPr>
              <a:t>Employee Type (text)</a:t>
            </a: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charset="0"/>
                <a:ea typeface="宋体" charset="0"/>
                <a:cs typeface="Century Gothic" charset="0"/>
              </a:rPr>
              <a:t>Performance Level(text)</a:t>
            </a: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charset="0"/>
                <a:ea typeface="宋体" charset="0"/>
                <a:cs typeface="Century Gothic" charset="0"/>
              </a:rPr>
              <a:t>Gender Code (text)</a:t>
            </a: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charset="0"/>
                <a:ea typeface="宋体" charset="0"/>
                <a:cs typeface="Century Gothic" charset="0"/>
              </a:rPr>
              <a:t>Employee Rating (numerical)</a:t>
            </a: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charset="0"/>
                <a:ea typeface="宋体" charset="0"/>
                <a:cs typeface="Century Gothic" charset="0"/>
              </a:rPr>
              <a:t>Employee Classification (text)</a:t>
            </a: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charset="0"/>
                <a:ea typeface="宋体" charset="0"/>
                <a:cs typeface="Century Gothic" charset="0"/>
              </a:rPr>
              <a:t>Business Unit (text)</a:t>
            </a: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charset="0"/>
                <a:ea typeface="宋体" charset="0"/>
                <a:cs typeface="Century Gothic" charset="0"/>
              </a:rPr>
              <a:t>Employee Status(text)</a:t>
            </a: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entury Gothic" charset="0"/>
              <a:ea typeface="宋体" charset="0"/>
              <a:cs typeface="Century Gothic"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charset="0"/>
                <a:ea typeface="宋体" charset="0"/>
                <a:cs typeface="Century Gothic" charset="0"/>
              </a:rPr>
              <a:t>Note: The employee data set is download in kaggle. The original dataset has 26features,but we are focusing on these 9 selected features for analysis.</a:t>
            </a:r>
            <a:endParaRPr lang="zh-CN" altLang="en-US" sz="2000" b="0" i="0" u="none" strike="noStrike" kern="1200" cap="none" spc="0" baseline="0">
              <a:solidFill>
                <a:schemeClr val="tx1"/>
              </a:solidFill>
              <a:latin typeface="Century Gothic" charset="0"/>
              <a:ea typeface="宋体" charset="0"/>
              <a:cs typeface="Century Gothic" charset="0"/>
            </a:endParaRPr>
          </a:p>
        </p:txBody>
      </p:sp>
      <p:pic>
        <p:nvPicPr>
          <p:cNvPr id="95" name="图片"/>
          <p:cNvPicPr>
            <a:picLocks/>
          </p:cNvPicPr>
          <p:nvPr/>
        </p:nvPicPr>
        <p:blipFill>
          <a:blip r:embed="rId3" cstate="print"/>
          <a:stretch>
            <a:fillRect/>
          </a:stretch>
        </p:blipFill>
        <p:spPr>
          <a:xfrm>
            <a:off x="9525000" y="1600200"/>
            <a:ext cx="2466975" cy="3419475"/>
          </a:xfrm>
          <a:prstGeom prst="rect">
            <a:avLst/>
          </a:prstGeom>
          <a:noFill/>
          <a:ln w="12700" cap="flat" cmpd="sng">
            <a:noFill/>
            <a:prstDash val="solid"/>
            <a:miter/>
          </a:ln>
        </p:spPr>
      </p:pic>
    </p:spTree>
    <p:extLst>
      <p:ext uri="{BB962C8B-B14F-4D97-AF65-F5344CB8AC3E}">
        <p14:creationId xmlns:p14="http://schemas.microsoft.com/office/powerpoint/2010/main" val="497084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9" name="曲线"/>
          <p:cNvSpPr>
            <a:spLocks/>
          </p:cNvSpPr>
          <p:nvPr/>
        </p:nvSpPr>
        <p:spPr>
          <a:xfrm>
            <a:off x="11391518" y="5091110"/>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0" name="曲线"/>
          <p:cNvSpPr>
            <a:spLocks/>
          </p:cNvSpPr>
          <p:nvPr/>
        </p:nvSpPr>
        <p:spPr>
          <a:xfrm>
            <a:off x="752474" y="2030853"/>
            <a:ext cx="314325"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1" name="曲线"/>
          <p:cNvSpPr>
            <a:spLocks/>
          </p:cNvSpPr>
          <p:nvPr/>
        </p:nvSpPr>
        <p:spPr>
          <a:xfrm>
            <a:off x="11391518" y="695337"/>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02" name="图片"/>
          <p:cNvPicPr>
            <a:picLocks/>
          </p:cNvPicPr>
          <p:nvPr/>
        </p:nvPicPr>
        <p:blipFill>
          <a:blip r:embed="rId3" cstate="print"/>
          <a:stretch>
            <a:fillRect/>
          </a:stretch>
        </p:blipFill>
        <p:spPr>
          <a:xfrm>
            <a:off x="66675" y="3381373"/>
            <a:ext cx="2466975" cy="3419473"/>
          </a:xfrm>
          <a:prstGeom prst="rect">
            <a:avLst/>
          </a:prstGeom>
          <a:noFill/>
          <a:ln w="12700" cap="flat" cmpd="sng">
            <a:noFill/>
            <a:prstDash val="solid"/>
            <a:miter/>
          </a:ln>
        </p:spPr>
      </p:pic>
      <p:sp>
        <p:nvSpPr>
          <p:cNvPr id="103" name="文本框"/>
          <p:cNvSpPr>
            <a:spLocks noGrp="1"/>
          </p:cNvSpPr>
          <p:nvPr>
            <p:ph type="title"/>
          </p:nvPr>
        </p:nvSpPr>
        <p:spPr>
          <a:xfrm>
            <a:off x="1447800" y="1713526"/>
            <a:ext cx="8000999" cy="638810"/>
          </a:xfrm>
          <a:prstGeom prst="rect">
            <a:avLst/>
          </a:prstGeom>
          <a:noFill/>
          <a:ln w="12700" cap="flat" cmpd="sng">
            <a:noFill/>
            <a:prstDash val="solid"/>
            <a:miter/>
          </a:ln>
        </p:spPr>
        <p:txBody>
          <a:bodyPr vert="horz" wrap="square" lIns="0" tIns="16510" rIns="0" bIns="0" anchor="ctr" anchorCtr="0">
            <a:prstTxWarp prst="textNoShape">
              <a:avLst/>
            </a:prstTxWarp>
            <a:spAutoFit/>
          </a:bodyPr>
          <a:lstStyle/>
          <a:p>
            <a:pPr marL="12700" indent="0" algn="r">
              <a:lnSpc>
                <a:spcPct val="100000"/>
              </a:lnSpc>
              <a:spcBef>
                <a:spcPts val="130"/>
              </a:spcBef>
              <a:spcAft>
                <a:spcPts val="0"/>
              </a:spcAft>
              <a:buNone/>
            </a:pPr>
            <a:r>
              <a:rPr lang="en-US" altLang="zh-CN" sz="4250" b="1" i="1" u="none" strike="noStrike" kern="1200" cap="all" spc="15" baseline="0">
                <a:solidFill>
                  <a:schemeClr val="tx1"/>
                </a:solidFill>
                <a:latin typeface="Century Gothic" charset="0"/>
                <a:ea typeface="宋体" charset="0"/>
                <a:cs typeface="Lucida Sans" charset="0"/>
              </a:rPr>
              <a:t>THE</a:t>
            </a:r>
            <a:r>
              <a:rPr lang="en-US" altLang="zh-CN" sz="4250" b="1" i="1" u="none" strike="noStrike" kern="1200" cap="all" spc="20" baseline="0">
                <a:solidFill>
                  <a:schemeClr val="tx1"/>
                </a:solidFill>
                <a:latin typeface="Century Gothic" charset="0"/>
                <a:ea typeface="宋体" charset="0"/>
                <a:cs typeface="Lucida Sans" charset="0"/>
              </a:rPr>
              <a:t> "</a:t>
            </a:r>
            <a:r>
              <a:rPr lang="en-US" altLang="zh-CN" sz="4250" b="1" i="1" u="none" strike="noStrike" kern="1200" cap="all" spc="10" baseline="0">
                <a:solidFill>
                  <a:schemeClr val="tx1"/>
                </a:solidFill>
                <a:latin typeface="Century Gothic" charset="0"/>
                <a:ea typeface="宋体" charset="0"/>
                <a:cs typeface="Lucida Sans" charset="0"/>
              </a:rPr>
              <a:t>WOW"</a:t>
            </a:r>
            <a:r>
              <a:rPr lang="en-US" altLang="zh-CN" sz="4250" b="1" i="1" u="none" strike="noStrike" kern="1200" cap="all" spc="85" baseline="0">
                <a:solidFill>
                  <a:schemeClr val="tx1"/>
                </a:solidFill>
                <a:latin typeface="Century Gothic" charset="0"/>
                <a:ea typeface="宋体" charset="0"/>
                <a:cs typeface="Lucida Sans" charset="0"/>
              </a:rPr>
              <a:t> </a:t>
            </a:r>
            <a:r>
              <a:rPr lang="en-US" altLang="zh-CN" sz="4250" b="1" i="1" u="none" strike="noStrike" kern="1200" cap="all" spc="10" baseline="0">
                <a:solidFill>
                  <a:schemeClr val="tx1"/>
                </a:solidFill>
                <a:latin typeface="Century Gothic" charset="0"/>
                <a:ea typeface="宋体" charset="0"/>
                <a:cs typeface="Lucida Sans" charset="0"/>
              </a:rPr>
              <a:t>IN</a:t>
            </a:r>
            <a:r>
              <a:rPr lang="en-US" altLang="zh-CN" sz="4250" b="1" i="1" u="none" strike="noStrike" kern="1200" cap="all" spc="-5" baseline="0">
                <a:solidFill>
                  <a:schemeClr val="tx1"/>
                </a:solidFill>
                <a:latin typeface="Century Gothic" charset="0"/>
                <a:ea typeface="宋体" charset="0"/>
                <a:cs typeface="Lucida Sans" charset="0"/>
              </a:rPr>
              <a:t> </a:t>
            </a:r>
            <a:r>
              <a:rPr lang="en-US" altLang="zh-CN" sz="4250" b="1" i="1" u="none" strike="noStrike" kern="1200" cap="all" spc="15" baseline="0">
                <a:solidFill>
                  <a:schemeClr val="tx1"/>
                </a:solidFill>
                <a:latin typeface="Century Gothic" charset="0"/>
                <a:ea typeface="宋体" charset="0"/>
                <a:cs typeface="Lucida Sans" charset="0"/>
              </a:rPr>
              <a:t>OUR </a:t>
            </a:r>
            <a:r>
              <a:rPr lang="en-US" altLang="zh-CN" sz="4250" b="1" i="1" u="none" strike="noStrike" kern="1200" cap="all" spc="20" baseline="0">
                <a:solidFill>
                  <a:schemeClr val="tx1"/>
                </a:solidFill>
                <a:latin typeface="Century Gothic" charset="0"/>
                <a:ea typeface="宋体" charset="0"/>
                <a:cs typeface="Lucida Sans" charset="0"/>
              </a:rPr>
              <a:t>SOLUTION</a:t>
            </a:r>
            <a:endParaRPr lang="zh-CN" altLang="en-US" sz="4250" b="1" i="1" u="none" strike="noStrike" kern="1200" cap="all" spc="0" baseline="0">
              <a:solidFill>
                <a:schemeClr val="tx1"/>
              </a:solidFill>
              <a:latin typeface="Century Gothic" charset="0"/>
              <a:ea typeface="宋体" charset="0"/>
              <a:cs typeface="Lucida Sans" charset="0"/>
            </a:endParaRPr>
          </a:p>
        </p:txBody>
      </p:sp>
      <p:sp>
        <p:nvSpPr>
          <p:cNvPr id="104"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05" name="矩形"/>
          <p:cNvSpPr>
            <a:spLocks/>
          </p:cNvSpPr>
          <p:nvPr/>
        </p:nvSpPr>
        <p:spPr>
          <a:xfrm>
            <a:off x="2743200" y="2354703"/>
            <a:ext cx="8534019" cy="95410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06" name="矩形"/>
          <p:cNvSpPr>
            <a:spLocks/>
          </p:cNvSpPr>
          <p:nvPr/>
        </p:nvSpPr>
        <p:spPr>
          <a:xfrm>
            <a:off x="2971799" y="3048000"/>
            <a:ext cx="7620000" cy="258064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charset="0"/>
                <a:ea typeface="宋体" charset="0"/>
                <a:cs typeface="Century Gothic" charset="0"/>
              </a:rPr>
              <a:t>Yes! Here is a possible “WOW” factor in our employee performance analysis solution :</a:t>
            </a: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charset="0"/>
                <a:ea typeface="宋体" charset="0"/>
                <a:cs typeface="Century Gothic" charset="0"/>
              </a:rPr>
              <a:t> performance level formula  =IFS(Z8&gt;=5,”VERY     HIGH”,Z8&gt;=4,”HIGH”,Z8&gt;=3,”MED”,TRUE,”LOW”)</a:t>
            </a: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charset="0"/>
                <a:ea typeface="宋体" charset="0"/>
                <a:cs typeface="Century Gothic" charset="0"/>
              </a:rPr>
              <a:t>Unlock employee potential</a:t>
            </a: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charset="0"/>
                <a:ea typeface="宋体" charset="0"/>
                <a:cs typeface="Century Gothic" charset="0"/>
              </a:rPr>
              <a:t>Boost productivity</a:t>
            </a: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charset="0"/>
                <a:ea typeface="宋体" charset="0"/>
                <a:cs typeface="Century Gothic" charset="0"/>
              </a:rPr>
              <a:t>Drive business growth</a:t>
            </a:r>
            <a:endParaRPr lang="zh-CN" altLang="en-US" sz="2400" b="0" i="0" u="none" strike="noStrike" kern="1200" cap="none" spc="0" baseline="0">
              <a:solidFill>
                <a:schemeClr val="tx1"/>
              </a:solidFill>
              <a:latin typeface="Century Gothic" charset="0"/>
              <a:ea typeface="宋体" charset="0"/>
              <a:cs typeface="Century Gothic" charset="0"/>
            </a:endParaRPr>
          </a:p>
        </p:txBody>
      </p:sp>
    </p:spTree>
    <p:extLst>
      <p:ext uri="{BB962C8B-B14F-4D97-AF65-F5344CB8AC3E}">
        <p14:creationId xmlns:p14="http://schemas.microsoft.com/office/powerpoint/2010/main" val="1850012312"/>
      </p:ext>
    </p:extLst>
  </p:cSld>
  <p:clrMapOvr>
    <a:masterClrMapping/>
  </p:clrMapOvr>
</p:sld>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
        <a:ea typeface=""/>
        <a:cs typeface=""/>
      </a:majorFont>
      <a:minorFont>
        <a:latin typeface=""/>
        <a:ea typeface=""/>
        <a:cs typeface=""/>
      </a:minorFont>
    </a:fontScheme>
    <a:fmtScheme name="Vapor Trail">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6</TotalTime>
  <Words>598</Words>
  <Application>Microsoft Office PowerPoint</Application>
  <PresentationFormat>Widescreen</PresentationFormat>
  <Paragraphs>104</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Century Gothic</vt:lpstr>
      <vt:lpstr>Droid Sans</vt:lpstr>
      <vt:lpstr>Roboto</vt:lpstr>
      <vt:lpstr>Times New Roman</vt:lpstr>
      <vt:lpstr>Trebuchet MS</vt:lpstr>
      <vt:lpstr>Wingdings</vt:lpstr>
      <vt:lpstr>Vapor Trail</vt:lpstr>
      <vt:lpstr> </vt:lpstr>
      <vt:lpstr>PowerPoint Presentation</vt:lpstr>
      <vt:lpstr>PowerPoint Presentation</vt:lpstr>
      <vt:lpstr>PROBLEM STATEMENT </vt:lpstr>
      <vt:lpstr>PROJECT OVERVIEW</vt:lpstr>
      <vt:lpstr>WHO ARE THE END USERS?</vt:lpstr>
      <vt:lpstr>OUR SOLUTION AND ITS VALUE PROPOSITION</vt:lpstr>
      <vt:lpstr>Dataset Description</vt:lpstr>
      <vt:lpstr>THE "WOW" IN OUR SOLUTION</vt:lpstr>
      <vt:lpstr>MODELLING</vt:lpstr>
      <vt:lpstr>MODELLING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joshva daniel</cp:lastModifiedBy>
  <cp:revision>1</cp:revision>
  <dcterms:created xsi:type="dcterms:W3CDTF">2024-03-28T06:07:22Z</dcterms:created>
  <dcterms:modified xsi:type="dcterms:W3CDTF">2024-09-25T05:40:50Z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2653596a6bc14e679727a25296214cd9</vt:lpwstr>
  </property>
</Properties>
</file>