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e3136654_1_10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g35ee3136654_1_10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5" name="Google Shape;235;g35ee3136654_1_10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ee3136654_1_10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5ee3136654_1_10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" name="Google Shape;238;g35ee3136654_1_10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b3ef043fe_0_1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5" name="Google Shape;265;g33b3ef043fe_0_1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6" name="Google Shape;266;g33b3ef043fe_0_17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3b3ef043fe_0_17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3b3ef043fe_0_17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9" name="Google Shape;269;g33b3ef043fe_0_17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009470ad3_0_6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g35009470ad3_0_6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2" name="Google Shape;302;g35009470ad3_0_6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5009470ad3_0_6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5009470ad3_0_6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g35009470ad3_0_6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009470ad3_0_10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4" name="Google Shape;324;g35009470ad3_0_10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5" name="Google Shape;325;g35009470ad3_0_10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5009470ad3_0_10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5009470ad3_0_10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8" name="Google Shape;328;g35009470ad3_0_10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2fc12d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2fc12d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009470ad3_0_17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g35009470ad3_0_17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57" name="Google Shape;357;g35009470ad3_0_17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5009470ad3_0_17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5009470ad3_0_17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g35009470ad3_0_17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332c003ac_0_2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5" name="Google Shape;375;g35332c003ac_0_2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6" name="Google Shape;376;g35332c003ac_0_2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5332c003ac_0_2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5332c003ac_0_2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9" name="Google Shape;379;g35332c003ac_0_2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884c9b2f5_0_2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4" name="Google Shape;394;g33884c9b2f5_0_21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95" name="Google Shape;395;g33884c9b2f5_0_21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3884c9b2f5_0_21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3884c9b2f5_0_21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8" name="Google Shape;398;g33884c9b2f5_0_21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89" name="Google Shape;189;p3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97" name="Google Shape;197;p31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98" name="Google Shape;198;p3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aqJxYkr9NaxAoivwQ2Oh0EIHJ0cUzEZy/view?usp=drive_lin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aqJxYkr9NaxAoivwQ2Oh0EIHJ0cUzEZy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7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241" name="Google Shape;241;p3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C68B2"/>
                </a:gs>
                <a:gs pos="100000">
                  <a:srgbClr val="162B4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42" name="Google Shape;242;p3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3" name="Google Shape;243;p37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7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245" name="Google Shape;245;p37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246" name="Google Shape;246;p37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247" name="Google Shape;247;p37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248" name="Google Shape;248;p37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249" name="Google Shape;249;p37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May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250" name="Google Shape;250;p37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251" name="Google Shape;251;p37"/>
          <p:cNvSpPr txBox="1"/>
          <p:nvPr/>
        </p:nvSpPr>
        <p:spPr>
          <a:xfrm>
            <a:off x="1103550" y="3069500"/>
            <a:ext cx="7242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Product Development, Marketing Strategies, &amp; 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Engagement  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sp>
        <p:nvSpPr>
          <p:cNvPr id="254" name="Google Shape;254;p37"/>
          <p:cNvSpPr txBox="1"/>
          <p:nvPr/>
        </p:nvSpPr>
        <p:spPr>
          <a:xfrm>
            <a:off x="7520800" y="4530425"/>
            <a:ext cx="1952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Power BI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256" name="Google Shape;256;p37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 title="19368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3654" y="462425"/>
            <a:ext cx="4153984" cy="294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37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259" name="Google Shape;259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7DC3D6"/>
                </a:gs>
                <a:gs pos="100000">
                  <a:srgbClr val="39839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60" name="Google Shape;260;p3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1" name="Google Shape;261;p37" title="Ste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4125" y="1524000"/>
            <a:ext cx="1619025" cy="8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3848554" y="4530420"/>
            <a:ext cx="1227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Advance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72" name="Google Shape;272;p3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3" name="Google Shape;273;p3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3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75" name="Google Shape;275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6" name="Google Shape;276;p3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8"/>
          <p:cNvSpPr txBox="1"/>
          <p:nvPr/>
        </p:nvSpPr>
        <p:spPr>
          <a:xfrm>
            <a:off x="2160825" y="497875"/>
            <a:ext cx="5900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Requirement &amp; Objective</a:t>
            </a:r>
            <a:endParaRPr b="1" sz="3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8" name="Google Shape;278;p3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79" name="Google Shape;279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0" name="Google Shape;280;p3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38"/>
          <p:cNvSpPr/>
          <p:nvPr/>
        </p:nvSpPr>
        <p:spPr>
          <a:xfrm>
            <a:off x="1497093" y="2056714"/>
            <a:ext cx="1063257" cy="1006297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2" name="Google Shape;282;p38"/>
          <p:cNvGrpSpPr/>
          <p:nvPr/>
        </p:nvGrpSpPr>
        <p:grpSpPr>
          <a:xfrm>
            <a:off x="1642151" y="2194901"/>
            <a:ext cx="770276" cy="733846"/>
            <a:chOff x="47130" y="47130"/>
            <a:chExt cx="718541" cy="718541"/>
          </a:xfrm>
        </p:grpSpPr>
        <p:sp>
          <p:nvSpPr>
            <p:cNvPr id="283" name="Google Shape;283;p38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d" sz="2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285" name="Google Shape;285;p38"/>
          <p:cNvSpPr/>
          <p:nvPr/>
        </p:nvSpPr>
        <p:spPr>
          <a:xfrm>
            <a:off x="4136629" y="3275914"/>
            <a:ext cx="1063257" cy="1006297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6" name="Google Shape;286;p38"/>
          <p:cNvGrpSpPr/>
          <p:nvPr/>
        </p:nvGrpSpPr>
        <p:grpSpPr>
          <a:xfrm>
            <a:off x="4281687" y="3414101"/>
            <a:ext cx="770276" cy="733846"/>
            <a:chOff x="47130" y="47130"/>
            <a:chExt cx="718541" cy="718541"/>
          </a:xfrm>
        </p:grpSpPr>
        <p:sp>
          <p:nvSpPr>
            <p:cNvPr id="287" name="Google Shape;287;p38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d" sz="2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289" name="Google Shape;289;p38"/>
          <p:cNvSpPr/>
          <p:nvPr/>
        </p:nvSpPr>
        <p:spPr>
          <a:xfrm>
            <a:off x="6776165" y="2056714"/>
            <a:ext cx="1063257" cy="1006297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0" name="Google Shape;290;p38"/>
          <p:cNvGrpSpPr/>
          <p:nvPr/>
        </p:nvGrpSpPr>
        <p:grpSpPr>
          <a:xfrm>
            <a:off x="6921223" y="2194901"/>
            <a:ext cx="770276" cy="733846"/>
            <a:chOff x="47130" y="47130"/>
            <a:chExt cx="718541" cy="718541"/>
          </a:xfrm>
        </p:grpSpPr>
        <p:sp>
          <p:nvSpPr>
            <p:cNvPr id="291" name="Google Shape;291;p38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d" sz="2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93" name="Google Shape;293;p38"/>
          <p:cNvSpPr txBox="1"/>
          <p:nvPr/>
        </p:nvSpPr>
        <p:spPr>
          <a:xfrm>
            <a:off x="1273622" y="3356314"/>
            <a:ext cx="15069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Who</a:t>
            </a:r>
            <a:endParaRPr b="1" sz="200"/>
          </a:p>
        </p:txBody>
      </p:sp>
      <p:sp>
        <p:nvSpPr>
          <p:cNvPr id="294" name="Google Shape;294;p38"/>
          <p:cNvSpPr txBox="1"/>
          <p:nvPr/>
        </p:nvSpPr>
        <p:spPr>
          <a:xfrm>
            <a:off x="871125" y="3524659"/>
            <a:ext cx="2317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The dashboard is made based on </a:t>
            </a:r>
            <a:r>
              <a:rPr b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email request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from the management </a:t>
            </a:r>
            <a:r>
              <a:rPr b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to have strategic decisions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400"/>
          </a:p>
        </p:txBody>
      </p:sp>
      <p:sp>
        <p:nvSpPr>
          <p:cNvPr id="295" name="Google Shape;295;p38"/>
          <p:cNvSpPr txBox="1"/>
          <p:nvPr/>
        </p:nvSpPr>
        <p:spPr>
          <a:xfrm>
            <a:off x="3874375" y="2230025"/>
            <a:ext cx="15069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endParaRPr b="1" sz="200"/>
          </a:p>
        </p:txBody>
      </p:sp>
      <p:sp>
        <p:nvSpPr>
          <p:cNvPr id="296" name="Google Shape;296;p38"/>
          <p:cNvSpPr txBox="1"/>
          <p:nvPr/>
        </p:nvSpPr>
        <p:spPr>
          <a:xfrm>
            <a:off x="3471878" y="2398369"/>
            <a:ext cx="2317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The reason is to help management finding strategic decisions including on</a:t>
            </a:r>
            <a:r>
              <a:rPr b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product development, marketing strategies, and customer engagement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enhance the company’s market share and profitability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00"/>
          </a:p>
        </p:txBody>
      </p:sp>
      <p:sp>
        <p:nvSpPr>
          <p:cNvPr id="297" name="Google Shape;297;p38"/>
          <p:cNvSpPr txBox="1"/>
          <p:nvPr/>
        </p:nvSpPr>
        <p:spPr>
          <a:xfrm>
            <a:off x="6561251" y="3356325"/>
            <a:ext cx="1470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endParaRPr b="1" sz="200"/>
          </a:p>
        </p:txBody>
      </p:sp>
      <p:sp>
        <p:nvSpPr>
          <p:cNvPr id="298" name="Google Shape;298;p38"/>
          <p:cNvSpPr txBox="1"/>
          <p:nvPr/>
        </p:nvSpPr>
        <p:spPr>
          <a:xfrm>
            <a:off x="6168450" y="3524667"/>
            <a:ext cx="22617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addressing some metrics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that are suitable the company’s needs, such as :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- Total Sales Amount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- Total Discount Amount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- Avg. of Products per Customers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- Avg. of Reviews per Customers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- Game Rating Percentage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- The Most Played Game</a:t>
            </a:r>
            <a:endParaRPr sz="7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08" name="Google Shape;308;p3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9" name="Google Shape;309;p3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3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11" name="Google Shape;311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2" name="Google Shape;312;p3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39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Preparation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14" name="Google Shape;314;p3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15" name="Google Shape;315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6" name="Google Shape;316;p3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9"/>
          <p:cNvSpPr txBox="1"/>
          <p:nvPr/>
        </p:nvSpPr>
        <p:spPr>
          <a:xfrm>
            <a:off x="2221234" y="10086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Connect and Combine / Join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867500" y="1458100"/>
            <a:ext cx="37044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Add a connection to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Steam Game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dataset. The files that we used in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file format.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Ensure that each table is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connected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in the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‘model view’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Ensure every single column is in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correct data type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in the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‘table view’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In this case, we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convert price_final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price_original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into USD. And also change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 category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country column into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‘country’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there is something that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needs to be changed or fixed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about the data type and others, then it needs to be changed first in the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‘transform data’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menu.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25" y="1703147"/>
            <a:ext cx="2819000" cy="14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500" y="3294374"/>
            <a:ext cx="1391075" cy="9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8700" y="4364600"/>
            <a:ext cx="2034025" cy="2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31" name="Google Shape;331;p4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2" name="Google Shape;332;p4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34" name="Google Shape;334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5" name="Google Shape;335;p4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40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Preparation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37" name="Google Shape;337;p4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38" name="Google Shape;338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9" name="Google Shape;339;p4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40"/>
          <p:cNvSpPr txBox="1"/>
          <p:nvPr/>
        </p:nvSpPr>
        <p:spPr>
          <a:xfrm>
            <a:off x="2221234" y="10086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Check Data Type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1705700" y="2591300"/>
            <a:ext cx="277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Games Table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Convert App ID into string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Make a new column of ‘discount_amount’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1705700" y="4343900"/>
            <a:ext cx="23127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Table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Convert Review ID into string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Convert  App ID into string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Convert  User ID into string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5181125" y="4343900"/>
            <a:ext cx="235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User Table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Convert User ID into string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75" y="1410200"/>
            <a:ext cx="1533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950" y="3162800"/>
            <a:ext cx="1533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925" y="3162800"/>
            <a:ext cx="15335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3800" y="1410200"/>
            <a:ext cx="15335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 txBox="1"/>
          <p:nvPr/>
        </p:nvSpPr>
        <p:spPr>
          <a:xfrm>
            <a:off x="5175200" y="2584988"/>
            <a:ext cx="23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Metadata</a:t>
            </a:r>
            <a:r>
              <a:rPr b="1"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Table</a:t>
            </a:r>
            <a:endParaRPr b="1"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Convert App ID into string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1"/>
          <p:cNvPicPr preferRelativeResize="0"/>
          <p:nvPr/>
        </p:nvPicPr>
        <p:blipFill rotWithShape="1">
          <a:blip r:embed="rId3">
            <a:alphaModFix/>
          </a:blip>
          <a:srcRect b="0" l="398" r="0" t="0"/>
          <a:stretch/>
        </p:blipFill>
        <p:spPr>
          <a:xfrm>
            <a:off x="263100" y="152175"/>
            <a:ext cx="8629075" cy="48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42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63" name="Google Shape;363;p4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64" name="Google Shape;364;p4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42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66" name="Google Shape;366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67" name="Google Shape;367;p4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42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Insights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69" name="Google Shape;369;p42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70" name="Google Shape;370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71" name="Google Shape;371;p4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42"/>
          <p:cNvSpPr txBox="1"/>
          <p:nvPr/>
        </p:nvSpPr>
        <p:spPr>
          <a:xfrm>
            <a:off x="867500" y="14581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Our company has total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Total Sales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44,32K 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Total Discount 3,25K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from Jan 1, 2020 to Dec Jun 13, 2023.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Of all the games released, there are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4,909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games that are compatible using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939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games that are compatible using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Mac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660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games that are compatible using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Linux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ost of the games released are in the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genre with a total of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415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games, followed by the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casual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genre with a total of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222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games, then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adventure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genre with a total of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212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so on.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the existing data, on average each customer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buys up to 242 games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And on average each customer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gives a review up to 18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times.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the existing data, it shows that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14,080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users felt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helped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by the existing recommendations.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the reviews given by customers, there are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31.31%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a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very positive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rating,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30.54%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a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rating,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17.26%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a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mixed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rating, and so on.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game with the highest number of hours played is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Apex Legends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5,914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hours, followed by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Lost Ark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5,725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hours,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IdleOn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5,578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hours, and so on.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country with the largest number of users is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Andorra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58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users, followed by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Anguilla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37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users,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Angola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35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users, and so on.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3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82" name="Google Shape;382;p4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83" name="Google Shape;383;p4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43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85" name="Google Shape;385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86" name="Google Shape;386;p4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43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88" name="Google Shape;388;p43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89" name="Google Shape;389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90" name="Google Shape;390;p4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43"/>
          <p:cNvSpPr txBox="1"/>
          <p:nvPr/>
        </p:nvSpPr>
        <p:spPr>
          <a:xfrm>
            <a:off x="867500" y="14581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Use player behavior like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what they play most, how long they play, and even what they review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to make smarter, more personalized suggestions. It'll make their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experience better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likely increase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how much they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buy and play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Focus development and support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on Windows gaming, because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most of users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gaming on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Make it easier for users to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discover new titles in the categories they already like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consider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spotlighting top performing games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Over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60% of reviews are positive or very positive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so highlight the positive feedback to build trust with new players and reassure hesitant buyers.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Look into expanding into larger markets with tailored marketing and support, things like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local language, payment methods, and promotions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can go a long way, because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user base is small and spread thin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across countries like Andorra and Anguilla.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Offer </a:t>
            </a:r>
            <a:r>
              <a:rPr b="1"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smarter and more targeted discounts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that increase revenue without giving too much.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7F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4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401" name="Google Shape;401;p4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294EAE"/>
                </a:gs>
                <a:gs pos="100000">
                  <a:srgbClr val="132041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02" name="Google Shape;402;p4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3" name="Google Shape;403;p44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44"/>
          <p:cNvSpPr txBox="1"/>
          <p:nvPr/>
        </p:nvSpPr>
        <p:spPr>
          <a:xfrm>
            <a:off x="1958194" y="46066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406" name="Google Shape;406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2FBAC2"/>
                </a:gs>
                <a:gs pos="100000">
                  <a:srgbClr val="00568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07" name="Google Shape;407;p4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1958194" y="44408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409" name="Google Shape;409;p44"/>
          <p:cNvSpPr txBox="1"/>
          <p:nvPr/>
        </p:nvSpPr>
        <p:spPr>
          <a:xfrm>
            <a:off x="3848554" y="44408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410" name="Google Shape;410;p44"/>
          <p:cNvSpPr txBox="1"/>
          <p:nvPr/>
        </p:nvSpPr>
        <p:spPr>
          <a:xfrm>
            <a:off x="807586" y="46150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411" name="Google Shape;411;p44"/>
          <p:cNvSpPr txBox="1"/>
          <p:nvPr/>
        </p:nvSpPr>
        <p:spPr>
          <a:xfrm>
            <a:off x="807586" y="44492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412" name="Google Shape;412;p44"/>
          <p:cNvSpPr txBox="1"/>
          <p:nvPr/>
        </p:nvSpPr>
        <p:spPr>
          <a:xfrm>
            <a:off x="739100" y="828105"/>
            <a:ext cx="77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Your Attention …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5082400" y="46066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5082394" y="44408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sp>
        <p:nvSpPr>
          <p:cNvPr id="415" name="Google Shape;415;p44"/>
          <p:cNvSpPr txBox="1"/>
          <p:nvPr/>
        </p:nvSpPr>
        <p:spPr>
          <a:xfrm>
            <a:off x="7520794" y="44408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sp>
        <p:nvSpPr>
          <p:cNvPr id="416" name="Google Shape;416;p44"/>
          <p:cNvSpPr txBox="1"/>
          <p:nvPr/>
        </p:nvSpPr>
        <p:spPr>
          <a:xfrm>
            <a:off x="3848554" y="4606620"/>
            <a:ext cx="1227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Advance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7520800" y="4606625"/>
            <a:ext cx="1952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Power BI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00FABD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