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0292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9972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91870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8B5369-0173-95BA-FF06-1B587AD7E8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2" y="3909888"/>
            <a:ext cx="43195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Tinker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8"/>
            <a:ext cx="819645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Tinker?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1682240901" name=""/>
          <p:cNvSpPr txBox="1"/>
          <p:nvPr/>
        </p:nvSpPr>
        <p:spPr bwMode="auto">
          <a:xfrm flipH="0" flipV="0">
            <a:off x="751041" y="2063210"/>
            <a:ext cx="700913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Quicksand"/>
                <a:ea typeface="Quicksand"/>
                <a:cs typeface="Quicksand"/>
              </a:rPr>
              <a:t>Program built-in Laravel untuk pengujian database dan juga ORM Eloquent</a:t>
            </a:r>
            <a:endParaRPr/>
          </a:p>
        </p:txBody>
      </p:sp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7"/>
            <a:ext cx="4917179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8"/>
            <a:ext cx="83296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Cara Pakai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5314965" name=""/>
          <p:cNvSpPr/>
          <p:nvPr/>
        </p:nvSpPr>
        <p:spPr bwMode="auto">
          <a:xfrm flipH="0" flipV="0">
            <a:off x="751041" y="2276548"/>
            <a:ext cx="8813409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>
                <a:solidFill>
                  <a:srgbClr val="A41A1A"/>
                </a:solidFill>
              </a:rPr>
              <a:t>php </a:t>
            </a:r>
            <a:r>
              <a:rPr/>
              <a:t>artisan tinker</a:t>
            </a:r>
            <a:endParaRPr/>
          </a:p>
        </p:txBody>
      </p:sp>
      <p:pic>
        <p:nvPicPr>
          <p:cNvPr id="411825321" name=""/>
          <p:cNvPicPr>
            <a:picLocks noChangeAspect="1"/>
          </p:cNvPicPr>
          <p:nvPr/>
        </p:nvPicPr>
        <p:blipFill>
          <a:blip r:embed="rId4"/>
          <a:srcRect l="111" t="8360" r="58715" b="77514"/>
          <a:stretch/>
        </p:blipFill>
        <p:spPr bwMode="auto">
          <a:xfrm flipH="0" flipV="0">
            <a:off x="738970" y="3180617"/>
            <a:ext cx="5357068" cy="103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78826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22086971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105863" name=""/>
          <p:cNvSpPr/>
          <p:nvPr/>
        </p:nvSpPr>
        <p:spPr bwMode="auto">
          <a:xfrm flipH="0" flipV="0">
            <a:off x="751041" y="1712097"/>
            <a:ext cx="2910843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419544" name=""/>
          <p:cNvSpPr txBox="1"/>
          <p:nvPr/>
        </p:nvSpPr>
        <p:spPr bwMode="auto">
          <a:xfrm rot="0" flipH="0" flipV="0">
            <a:off x="751041" y="523018"/>
            <a:ext cx="833401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Fungsi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29457222" name=""/>
          <p:cNvSpPr txBox="1"/>
          <p:nvPr/>
        </p:nvSpPr>
        <p:spPr bwMode="auto">
          <a:xfrm flipH="0" flipV="0">
            <a:off x="751041" y="2063210"/>
            <a:ext cx="7047649" cy="2012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marR="0" indent="-39402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>
                <a:latin typeface="Quicksand"/>
                <a:ea typeface="Quicksand"/>
                <a:cs typeface="Quicksand"/>
              </a:rPr>
              <a:t>Menguji Relasi antar Database</a:t>
            </a:r>
            <a:endParaRPr lang="en-US" sz="2800">
              <a:latin typeface="Quicksand"/>
              <a:ea typeface="Quicksand"/>
              <a:cs typeface="Quicksand"/>
            </a:endParaRPr>
          </a:p>
          <a:p>
            <a:pPr marL="394023" marR="0" indent="-39402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>
                <a:latin typeface="Quicksand"/>
                <a:ea typeface="Quicksand"/>
                <a:cs typeface="Quicksand"/>
              </a:rPr>
              <a:t>Menambah Data secara Interaktif</a:t>
            </a:r>
            <a:endParaRPr lang="en-US" sz="2800">
              <a:latin typeface="Quicksand"/>
              <a:ea typeface="Quicksand"/>
              <a:cs typeface="Quicksand"/>
            </a:endParaRPr>
          </a:p>
          <a:p>
            <a:pPr marL="394023" marR="0" indent="-39402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>
                <a:latin typeface="Quicksand"/>
                <a:ea typeface="Quicksand"/>
                <a:cs typeface="Quicksand"/>
              </a:rPr>
              <a:t>Program untuk Pengujian Program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2" y="3909888"/>
            <a:ext cx="403011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Latihan Membuat Program Sederhana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11</cp:revision>
  <dcterms:modified xsi:type="dcterms:W3CDTF">2025-02-01T06:41:46Z</dcterms:modified>
</cp:coreProperties>
</file>