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diagrams/quickStyle1.xml" ContentType="application/vnd.openxmlformats-officedocument.drawingml.diagramQuickStyl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diagrams/drawing1.xml" ContentType="application/vnd.openxmlformats-officedocument.drawingml.diagramDrawing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/Relationships>
</file>

<file path=ppt/diagrams/_rels/drawing1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lignNode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span"/>
    <dgm:txEffectClrLst hueDir="cw" meth="span"/>
  </dgm:styleLbl>
  <dgm:styleLbl name="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ln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vennNode1">
    <dgm:fillClrLst hueDir="cw" meth="repeat">
      <a:schemeClr val="accent1">
        <a:alpha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f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align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b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f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b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sibTrans1D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callout">
    <dgm:fillClrLst hueDir="cw" meth="repeat">
      <a:schemeClr val="accent1"/>
    </dgm:fillClrLst>
    <dgm:linClrLst hueDir="cw" meth="repeat">
      <a:schemeClr val="accent1">
        <a:tint val="5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asst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2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3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4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1D1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2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3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4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con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trAlignAcc1">
    <dgm:fillClrLst hueDir="cw" meth="repeat">
      <a:schemeClr val="lt1"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F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Align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B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0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2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3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4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Shp">
    <dgm:fillClrLst hueDir="cw" meth="repeat">
      <a:schemeClr val="accent1">
        <a:tint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dkBgShp">
    <dgm:fillClrLst hueDir="cw" meth="repeat">
      <a:schemeClr val="accent1">
        <a:shade val="8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trBgShp">
    <dgm:fillClrLst hueDir="cw" meth="repeat">
      <a:schemeClr val="accent1">
        <a:tint val="50000"/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fgShp">
    <dgm:fillClrLst hueDir="cw" meth="repeat">
      <a:schemeClr val="accent1">
        <a:tint val="6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revTx">
    <dgm:fillClrLst hueDir="cw" meth="repeat">
      <a:schemeClr val="lt1">
        <a:alpha val="0"/>
      </a:schemeClr>
    </dgm:fillClrLst>
    <dgm:linClrLst hueDir="cw" meth="repeat">
      <a:schemeClr val="dk1">
        <a:alpha val="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1D656B0B-899E-4C0C-9091-6B4A9FC3D67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0"/>
      <dgm:spPr bwMode="auto"/>
      <dgm:t>
        <a:bodyPr/>
        <a:lstStyle/>
        <a:p>
          <a:pPr>
            <a:defRPr/>
          </a:pPr>
          <a:endParaRPr/>
        </a:p>
      </dgm:t>
    </dgm:pt>
    <dgm:pt modelId="{2ECEB45D-0604-42A1-8197-5E2BEA72A8A7}" type="node">
      <dgm:prSet phldr="0" phldrT="[Text]"/>
      <dgm:spPr bwMode="auto"/>
      <dgm:t>
        <a:bodyPr vertOverflow="overflow" horzOverflow="overflow" vert="horz" rtlCol="0" fromWordArt="0" anchor="ctr" forceAA="0" upright="0" compatLnSpc="0"/>
        <a:lstStyle/>
        <a:p>
          <a:pPr algn="l" defTabSz="2489199">
            <a:lnSpc>
              <a:spcPct val="90000"/>
            </a:lnSpc>
            <a:spcBef>
              <a:spcPts val="0"/>
            </a:spcBef>
            <a:spcAft>
              <a:spcPts val="1511"/>
            </a:spcAft>
            <a:defRPr/>
          </a:pPr>
          <a:r>
            <a:rPr>
              <a:latin typeface="Quicksand"/>
              <a:ea typeface="Quicksand"/>
              <a:cs typeface="Quicksand"/>
            </a:rPr>
            <a:t>Fitur Lengkap</a:t>
          </a:r>
          <a:endParaRPr>
            <a:latin typeface="Quicksand"/>
            <a:cs typeface="Quicksand"/>
          </a:endParaRPr>
        </a:p>
      </dgm:t>
    </dgm:pt>
    <dgm:pt modelId="{D536CA3E-45F5-495C-AF06-AA8992AD10EE}" type="parTrans" cxnId="{91180015-8732-4DF9-9D84-A463F987F656}">
      <dgm:prSet/>
      <dgm:spPr bwMode="auto"/>
      <dgm:t>
        <a:bodyPr/>
        <a:lstStyle/>
        <a:p>
          <a:pPr>
            <a:defRPr/>
          </a:pPr>
          <a:endParaRPr/>
        </a:p>
      </dgm:t>
    </dgm:pt>
    <dgm:pt modelId="{DED3609A-CC45-4116-BBBE-9F33B0886382}" type="sibTrans" cxnId="{91180015-8732-4DF9-9D84-A463F987F656}">
      <dgm:prSet/>
      <dgm:spPr bwMode="auto"/>
      <dgm:t>
        <a:bodyPr/>
        <a:lstStyle/>
        <a:p>
          <a:pPr>
            <a:defRPr/>
          </a:pPr>
          <a:endParaRPr/>
        </a:p>
      </dgm:t>
    </dgm:pt>
    <dgm:pt modelId="{963C6D8B-AA47-417D-9553-56E0D75CCBBE}" type="node">
      <dgm:prSet phldr="0" phldrT="[Text]"/>
      <dgm:spPr bwMode="auto"/>
      <dgm:t>
        <a:bodyPr vertOverflow="overflow" horzOverflow="overflow" vert="horz" rtlCol="0" fromWordArt="0" anchor="ctr" forceAA="0" upright="0" compatLnSpc="0"/>
        <a:lstStyle/>
        <a:p>
          <a:pPr algn="l" defTabSz="2489199">
            <a:lnSpc>
              <a:spcPct val="90000"/>
            </a:lnSpc>
            <a:spcBef>
              <a:spcPts val="0"/>
            </a:spcBef>
            <a:spcAft>
              <a:spcPts val="1511"/>
            </a:spcAft>
            <a:defRPr/>
          </a:pPr>
          <a:r>
            <a:rPr>
              <a:latin typeface="Quicksand"/>
              <a:ea typeface="Quicksand"/>
              <a:cs typeface="Quicksand"/>
            </a:rPr>
            <a:t>Kemanan</a:t>
          </a:r>
          <a:endParaRPr>
            <a:latin typeface="Quicksand"/>
            <a:cs typeface="Quicksand"/>
          </a:endParaRPr>
        </a:p>
      </dgm:t>
    </dgm:pt>
    <dgm:pt modelId="{4D7F4558-BBB8-47A6-9455-EDDA0D779294}" type="parTrans" cxnId="{3CF6E245-DF16-4055-80DC-56510E211C78}">
      <dgm:prSet/>
      <dgm:spPr bwMode="auto"/>
      <dgm:t>
        <a:bodyPr/>
        <a:lstStyle/>
        <a:p>
          <a:pPr>
            <a:defRPr/>
          </a:pPr>
          <a:endParaRPr/>
        </a:p>
      </dgm:t>
    </dgm:pt>
    <dgm:pt modelId="{C2776CDD-C3A8-4EC5-8EEF-702976950A17}" type="sibTrans" cxnId="{3CF6E245-DF16-4055-80DC-56510E211C78}">
      <dgm:prSet/>
      <dgm:spPr bwMode="auto"/>
      <dgm:t>
        <a:bodyPr/>
        <a:lstStyle/>
        <a:p>
          <a:pPr>
            <a:defRPr/>
          </a:pPr>
          <a:endParaRPr/>
        </a:p>
      </dgm:t>
    </dgm:pt>
    <dgm:pt modelId="{51C63939-0ACF-49D2-A13B-4CBBA25B8014}" type="node">
      <dgm:prSet phldr="0" phldrT="[Text]"/>
      <dgm:spPr bwMode="auto"/>
      <dgm:t>
        <a:bodyPr vertOverflow="overflow" horzOverflow="overflow" vert="horz" rtlCol="0" fromWordArt="0" anchor="ctr" forceAA="0" upright="0" compatLnSpc="0"/>
        <a:lstStyle/>
        <a:p>
          <a:pPr algn="l" defTabSz="2489199">
            <a:lnSpc>
              <a:spcPct val="90000"/>
            </a:lnSpc>
            <a:spcBef>
              <a:spcPts val="0"/>
            </a:spcBef>
            <a:spcAft>
              <a:spcPts val="1511"/>
            </a:spcAft>
            <a:defRPr/>
          </a:pPr>
          <a:r>
            <a:rPr>
              <a:latin typeface="Quicksand"/>
              <a:ea typeface="Quicksand"/>
              <a:cs typeface="Quicksand"/>
            </a:rPr>
            <a:t>Dukungan Komunitas</a:t>
          </a:r>
          <a:endParaRPr>
            <a:latin typeface="Quicksand"/>
            <a:cs typeface="Quicksand"/>
          </a:endParaRPr>
        </a:p>
      </dgm:t>
    </dgm:pt>
    <dgm:pt modelId="{8EEA35B7-7929-4F57-83F8-DC09F26E56E4}" type="parTrans" cxnId="{50F07742-B6D0-4208-B00B-988B28CA3429}">
      <dgm:prSet/>
      <dgm:spPr bwMode="auto"/>
      <dgm:t>
        <a:bodyPr/>
        <a:lstStyle/>
        <a:p>
          <a:pPr>
            <a:defRPr/>
          </a:pPr>
          <a:endParaRPr/>
        </a:p>
      </dgm:t>
    </dgm:pt>
    <dgm:pt modelId="{4962F323-0F57-41D4-A5CF-B0F76B18D6BA}" type="sibTrans" cxnId="{50F07742-B6D0-4208-B00B-988B28CA3429}">
      <dgm:prSet/>
      <dgm:spPr bwMode="auto"/>
      <dgm:t>
        <a:bodyPr/>
        <a:lstStyle/>
        <a:p>
          <a:pPr>
            <a:defRPr/>
          </a:pPr>
          <a:endParaRPr/>
        </a:p>
      </dgm:t>
    </dgm:pt>
    <dgm:pt modelId="{AF70A73B-2453-4FA8-A904-0028640A5EFC}" type="pres">
      <dgm:prSet presAssocID="{1D656B0B-899E-4C0C-9091-6B4A9FC3D670}" presName="Name0" presStyleCnt="0">
        <dgm:presLayoutVars>
          <dgm:chMax val="7"/>
          <dgm:chPref val="7"/>
          <dgm:dir val="norm"/>
        </dgm:presLayoutVars>
      </dgm:prSet>
      <dgm:spPr bwMode="auto"/>
    </dgm:pt>
    <dgm:pt modelId="{38F1E981-4E0D-4816-9FA3-070C855254C2}" type="pres">
      <dgm:prSet presAssocID="{1D656B0B-899E-4C0C-9091-6B4A9FC3D670}" presName="Name1" presStyleCnt="0"/>
      <dgm:spPr bwMode="auto"/>
    </dgm:pt>
    <dgm:pt modelId="{B43F6EB7-7C97-4980-AC13-BB69B687D2A2}" type="pres">
      <dgm:prSet presAssocID="{1D656B0B-899E-4C0C-9091-6B4A9FC3D670}" presName="cycle" presStyleCnt="0"/>
      <dgm:spPr bwMode="auto"/>
    </dgm:pt>
    <dgm:pt modelId="{9DCBD7D3-D904-4D12-87E2-A664B1691EBD}" type="pres">
      <dgm:prSet presAssocID="{1D656B0B-899E-4C0C-9091-6B4A9FC3D670}" presName="srcNode" presStyleLbl="node1" presStyleIdx="0" presStyleCnt="3"/>
      <dgm:spPr bwMode="auto"/>
    </dgm:pt>
    <dgm:pt modelId="{D3E9D004-8BA1-4FB6-891A-F9FB997ABD7C}" type="pres">
      <dgm:prSet presAssocID="{1D656B0B-899E-4C0C-9091-6B4A9FC3D670}" presName="conn" presStyleLbl="parChTrans1D2" presStyleIdx="0" presStyleCnt="1"/>
      <dgm:spPr bwMode="auto">
        <a:ln w="12700" cap="flat" cmpd="sng" algn="ctr">
          <a:solidFill>
            <a:srgbClr val="E01B24"/>
          </a:solidFill>
          <a:prstDash val="solid"/>
          <a:miter lim="800000"/>
        </a:ln>
      </dgm:spPr>
    </dgm:pt>
    <dgm:pt modelId="{E9A46D13-FB34-4D99-A656-F79F14677E78}" type="pres">
      <dgm:prSet presAssocID="{1D656B0B-899E-4C0C-9091-6B4A9FC3D670}" presName="extraNode" presStyleLbl="node1" presStyleIdx="0" presStyleCnt="3"/>
      <dgm:spPr bwMode="auto"/>
    </dgm:pt>
    <dgm:pt modelId="{97B8A1AB-D91E-43A3-83FA-653E7710B486}" type="pres">
      <dgm:prSet presAssocID="{1D656B0B-899E-4C0C-9091-6B4A9FC3D670}" presName="dstNode" presStyleLbl="node1" presStyleIdx="0" presStyleCnt="3"/>
      <dgm:spPr bwMode="auto"/>
    </dgm:pt>
    <dgm:pt modelId="{6AAE73AC-66B9-4FDF-AE48-B189890A9EEE}" type="pres">
      <dgm:prSet custLinFactX="-288" presAssocID="{2ECEB45D-0604-42A1-8197-5E2BEA72A8A7}" presName="text_1" presStyleLbl="node1" presStyleIdx="0" presStyleCnt="3">
        <dgm:presLayoutVars>
          <dgm:bulletEnabled val="1"/>
        </dgm:presLayoutVars>
      </dgm:prSet>
      <dgm:spPr bwMode="auto">
        <a:solidFill>
          <a:srgbClr val="E01B24"/>
        </a:solidFill>
      </dgm:spPr>
    </dgm:pt>
    <dgm:pt modelId="{A45EEF0D-A8BC-4D2A-A2C5-DBCC6F0D0A4C}" type="pres">
      <dgm:prSet presAssocID="{2ECEB45D-0604-42A1-8197-5E2BEA72A8A7}" presName="accent_1" presStyleCnt="0"/>
      <dgm:spPr bwMode="auto"/>
    </dgm:pt>
    <dgm:pt modelId="{8FBD31FB-C896-479B-B13F-25A198C270B5}" type="pres">
      <dgm:prSet presAssocID="{2ECEB45D-0604-42A1-8197-5E2BEA72A8A7}" presName="accentRepeatNode" presStyleLbl="solidFgAcc1" presStyleIdx="0" presStyleCnt="3"/>
      <dgm:spPr bwMode="auto">
        <a:ln w="12700" cap="flat" cmpd="sng" algn="ctr">
          <a:solidFill>
            <a:srgbClr val="E01B24"/>
          </a:solidFill>
          <a:prstDash val="solid"/>
          <a:miter lim="800000"/>
        </a:ln>
      </dgm:spPr>
    </dgm:pt>
    <dgm:pt modelId="{764986C6-2BF5-4CCB-B860-62591AF3F353}" type="pres">
      <dgm:prSet custLinFactX="-304" presAssocID="{963C6D8B-AA47-417D-9553-56E0D75CCBBE}" presName="text_2" presStyleLbl="node1" presStyleIdx="1" presStyleCnt="3">
        <dgm:presLayoutVars>
          <dgm:bulletEnabled val="1"/>
        </dgm:presLayoutVars>
      </dgm:prSet>
      <dgm:spPr bwMode="auto">
        <a:solidFill>
          <a:srgbClr val="E01B24"/>
        </a:solidFill>
      </dgm:spPr>
    </dgm:pt>
    <dgm:pt modelId="{03AE07FE-6400-4813-9E3F-0426B80D7A9F}" type="pres">
      <dgm:prSet presAssocID="{963C6D8B-AA47-417D-9553-56E0D75CCBBE}" presName="accent_2" presStyleCnt="0"/>
      <dgm:spPr bwMode="auto"/>
    </dgm:pt>
    <dgm:pt modelId="{0840A12A-66E2-4054-A297-06F45CC0A140}" type="pres">
      <dgm:prSet presAssocID="{963C6D8B-AA47-417D-9553-56E0D75CCBBE}" presName="accentRepeatNode" presStyleLbl="solidFgAcc1" presStyleIdx="1" presStyleCnt="3"/>
      <dgm:spPr bwMode="auto">
        <a:ln w="12700" cap="flat" cmpd="sng" algn="ctr">
          <a:solidFill>
            <a:srgbClr val="E01B24"/>
          </a:solidFill>
          <a:prstDash val="solid"/>
          <a:miter lim="800000"/>
        </a:ln>
      </dgm:spPr>
    </dgm:pt>
    <dgm:pt modelId="{16CAA646-83A7-4CF9-A204-922D7A1A1091}" type="pres">
      <dgm:prSet custLinFactX="-288" presAssocID="{51C63939-0ACF-49D2-A13B-4CBBA25B8014}" presName="text_3" presStyleLbl="node1" presStyleIdx="2" presStyleCnt="3">
        <dgm:presLayoutVars>
          <dgm:bulletEnabled val="1"/>
        </dgm:presLayoutVars>
      </dgm:prSet>
      <dgm:spPr bwMode="auto">
        <a:solidFill>
          <a:srgbClr val="E01B24"/>
        </a:solidFill>
      </dgm:spPr>
    </dgm:pt>
    <dgm:pt modelId="{168103F5-8429-4219-9C16-11B6BAF6D68E}" type="pres">
      <dgm:prSet presAssocID="{51C63939-0ACF-49D2-A13B-4CBBA25B8014}" presName="accent_3" presStyleCnt="0"/>
      <dgm:spPr bwMode="auto"/>
    </dgm:pt>
    <dgm:pt modelId="{851C30DE-89A3-4B21-AD81-0D0DF4EF2FB4}" type="pres">
      <dgm:prSet presAssocID="{51C63939-0ACF-49D2-A13B-4CBBA25B8014}" presName="accentRepeatNode" presStyleLbl="solidFgAcc1" presStyleIdx="2" presStyleCnt="3"/>
      <dgm:spPr bwMode="auto">
        <a:ln w="12700" cap="flat" cmpd="sng" algn="ctr">
          <a:solidFill>
            <a:srgbClr val="E01B24"/>
          </a:solidFill>
          <a:prstDash val="solid"/>
          <a:miter lim="800000"/>
        </a:ln>
      </dgm:spPr>
    </dgm:pt>
  </dgm:ptLst>
  <dgm:cxnLst>
    <dgm:cxn modelId="{29501C02-CC79-45F1-9EA4-4019712BF12D}" type="presOf" srcId="{1D656B0B-899E-4C0C-9091-6B4A9FC3D670}" destId="{AF70A73B-2453-4FA8-A904-0028640A5EFC}" srcOrd="0" destOrd="0" presId="urn:microsoft.com/office/officeart/2008/layout/VerticalCurvedList"/>
    <dgm:cxn modelId="{91180015-8732-4DF9-9D84-A463F987F656}" type="parOf" srcId="{1D656B0B-899E-4C0C-9091-6B4A9FC3D670}" destId="{2ECEB45D-0604-42A1-8197-5E2BEA72A8A7}" srcOrd="0" destOrd="0" parTransId="{D536CA3E-45F5-495C-AF06-AA8992AD10EE}" sibTransId="{DED3609A-CC45-4116-BBBE-9F33B0886382}"/>
    <dgm:cxn modelId="{AB890A2D-5E16-4C48-935F-56171D795DDF}" type="presOf" srcId="{2ECEB45D-0604-42A1-8197-5E2BEA72A8A7}" destId="{6AAE73AC-66B9-4FDF-AE48-B189890A9EEE}" srcOrd="0" destOrd="0" presId="urn:microsoft.com/office/officeart/2008/layout/VerticalCurvedList"/>
    <dgm:cxn modelId="{50F07742-B6D0-4208-B00B-988B28CA3429}" type="parOf" srcId="{1D656B0B-899E-4C0C-9091-6B4A9FC3D670}" destId="{51C63939-0ACF-49D2-A13B-4CBBA25B8014}" srcOrd="2" destOrd="0" parTransId="{8EEA35B7-7929-4F57-83F8-DC09F26E56E4}" sibTransId="{4962F323-0F57-41D4-A5CF-B0F76B18D6BA}"/>
    <dgm:cxn modelId="{3CF6E245-DF16-4055-80DC-56510E211C78}" type="parOf" srcId="{1D656B0B-899E-4C0C-9091-6B4A9FC3D670}" destId="{963C6D8B-AA47-417D-9553-56E0D75CCBBE}" srcOrd="1" destOrd="0" parTransId="{4D7F4558-BBB8-47A6-9455-EDDA0D779294}" sibTransId="{C2776CDD-C3A8-4EC5-8EEF-702976950A17}"/>
    <dgm:cxn modelId="{3700A472-4BD4-4343-BB5C-6B0726D34153}" type="presOf" srcId="{51C63939-0ACF-49D2-A13B-4CBBA25B8014}" destId="{16CAA646-83A7-4CF9-A204-922D7A1A1091}" srcOrd="0" destOrd="0" presId="urn:microsoft.com/office/officeart/2008/layout/VerticalCurvedList"/>
    <dgm:cxn modelId="{5A0A6B7B-D9A5-409F-A959-6616220CD2CF}" type="presOf" srcId="{DED3609A-CC45-4116-BBBE-9F33B0886382}" destId="{D3E9D004-8BA1-4FB6-891A-F9FB997ABD7C}" srcOrd="0" destOrd="0" presId="urn:microsoft.com/office/officeart/2008/layout/VerticalCurvedList"/>
    <dgm:cxn modelId="{94E86CB9-5F31-4F14-8971-7FA41BE87D52}" type="presOf" srcId="{963C6D8B-AA47-417D-9553-56E0D75CCBBE}" destId="{764986C6-2BF5-4CCB-B860-62591AF3F353}" srcOrd="0" destOrd="0" presId="urn:microsoft.com/office/officeart/2008/layout/VerticalCurvedList"/>
    <dgm:cxn modelId="{35E3D0BF-4A02-463D-8FFB-302FD7A3EA6A}" type="presParOf" srcId="{AF70A73B-2453-4FA8-A904-0028640A5EFC}" destId="{38F1E981-4E0D-4816-9FA3-070C855254C2}" srcOrd="0" destOrd="0" presId="urn:microsoft.com/office/officeart/2008/layout/VerticalCurvedList"/>
    <dgm:cxn modelId="{7CB940BF-6C0A-4E33-854D-97625BF75FEB}" type="presParOf" srcId="{38F1E981-4E0D-4816-9FA3-070C855254C2}" destId="{B43F6EB7-7C97-4980-AC13-BB69B687D2A2}" srcOrd="0" destOrd="0" presId="urn:microsoft.com/office/officeart/2008/layout/VerticalCurvedList"/>
    <dgm:cxn modelId="{56FD2226-DD16-451F-B8B2-1434BE5E3B91}" type="presParOf" srcId="{B43F6EB7-7C97-4980-AC13-BB69B687D2A2}" destId="{9DCBD7D3-D904-4D12-87E2-A664B1691EBD}" srcOrd="0" destOrd="0" presId="urn:microsoft.com/office/officeart/2008/layout/VerticalCurvedList"/>
    <dgm:cxn modelId="{601319F4-A090-4666-BBE3-1191991BEBE8}" type="presParOf" srcId="{B43F6EB7-7C97-4980-AC13-BB69B687D2A2}" destId="{D3E9D004-8BA1-4FB6-891A-F9FB997ABD7C}" srcOrd="1" destOrd="0" presId="urn:microsoft.com/office/officeart/2008/layout/VerticalCurvedList"/>
    <dgm:cxn modelId="{F4C99D65-3247-478C-B813-6C3602629D6C}" type="presParOf" srcId="{B43F6EB7-7C97-4980-AC13-BB69B687D2A2}" destId="{E9A46D13-FB34-4D99-A656-F79F14677E78}" srcOrd="2" destOrd="0" presId="urn:microsoft.com/office/officeart/2008/layout/VerticalCurvedList"/>
    <dgm:cxn modelId="{A19AA4D2-62E3-4784-8061-2CD242731BF7}" type="presParOf" srcId="{B43F6EB7-7C97-4980-AC13-BB69B687D2A2}" destId="{97B8A1AB-D91E-43A3-83FA-653E7710B486}" srcOrd="3" destOrd="0" presId="urn:microsoft.com/office/officeart/2008/layout/VerticalCurvedList"/>
    <dgm:cxn modelId="{2BE899CD-600F-482D-BC56-1FDB6932F147}" type="presParOf" srcId="{38F1E981-4E0D-4816-9FA3-070C855254C2}" destId="{6AAE73AC-66B9-4FDF-AE48-B189890A9EEE}" srcOrd="1" destOrd="0" presId="urn:microsoft.com/office/officeart/2008/layout/VerticalCurvedList"/>
    <dgm:cxn modelId="{4BF1F761-988B-4223-941B-C1DB9B99B219}" type="presParOf" srcId="{38F1E981-4E0D-4816-9FA3-070C855254C2}" destId="{A45EEF0D-A8BC-4D2A-A2C5-DBCC6F0D0A4C}" srcOrd="2" destOrd="0" presId="urn:microsoft.com/office/officeart/2008/layout/VerticalCurvedList"/>
    <dgm:cxn modelId="{CBAC78F7-7B4B-4079-AC87-490EBC36A221}" type="presParOf" srcId="{A45EEF0D-A8BC-4D2A-A2C5-DBCC6F0D0A4C}" destId="{8FBD31FB-C896-479B-B13F-25A198C270B5}" srcOrd="0" destOrd="0" presId="urn:microsoft.com/office/officeart/2008/layout/VerticalCurvedList"/>
    <dgm:cxn modelId="{98113444-F393-4570-A40D-DC30068A6380}" type="presParOf" srcId="{38F1E981-4E0D-4816-9FA3-070C855254C2}" destId="{764986C6-2BF5-4CCB-B860-62591AF3F353}" srcOrd="3" destOrd="0" presId="urn:microsoft.com/office/officeart/2008/layout/VerticalCurvedList"/>
    <dgm:cxn modelId="{A28CACCA-3BF7-4A75-98F9-4BF8B63284D8}" type="presParOf" srcId="{38F1E981-4E0D-4816-9FA3-070C855254C2}" destId="{03AE07FE-6400-4813-9E3F-0426B80D7A9F}" srcOrd="4" destOrd="0" presId="urn:microsoft.com/office/officeart/2008/layout/VerticalCurvedList"/>
    <dgm:cxn modelId="{4A873451-AFC3-474D-9C73-F2034A716367}" type="presParOf" srcId="{03AE07FE-6400-4813-9E3F-0426B80D7A9F}" destId="{0840A12A-66E2-4054-A297-06F45CC0A140}" srcOrd="0" destOrd="0" presId="urn:microsoft.com/office/officeart/2008/layout/VerticalCurvedList"/>
    <dgm:cxn modelId="{C1CE3BF3-475F-47D7-8CB0-46777CC79842}" type="presParOf" srcId="{38F1E981-4E0D-4816-9FA3-070C855254C2}" destId="{16CAA646-83A7-4CF9-A204-922D7A1A1091}" srcOrd="5" destOrd="0" presId="urn:microsoft.com/office/officeart/2008/layout/VerticalCurvedList"/>
    <dgm:cxn modelId="{5639A103-9C36-43D8-82A2-56FA7E2DA9EB}" type="presParOf" srcId="{38F1E981-4E0D-4816-9FA3-070C855254C2}" destId="{168103F5-8429-4219-9C16-11B6BAF6D68E}" srcOrd="6" destOrd="0" presId="urn:microsoft.com/office/officeart/2008/layout/VerticalCurvedList"/>
    <dgm:cxn modelId="{E41A2ACD-3D9A-4D78-92D0-74BE593779DA}" type="presParOf" srcId="{168103F5-8429-4219-9C16-11B6BAF6D68E}" destId="{851C30DE-89A3-4B21-AD81-0D0DF4EF2FB4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651217030" name=""/>
      <dsp:cNvGrpSpPr/>
    </dsp:nvGrpSpPr>
    <dsp:grpSpPr bwMode="auto">
      <a:xfrm flipH="0" flipV="0">
        <a:off x="0" y="0"/>
        <a:ext cx="5938325" cy="3958883"/>
        <a:chOff x="0" y="0"/>
        <a:chExt cx="5938325" cy="3958883"/>
      </a:xfrm>
    </dsp:grpSpPr>
    <dsp:sp modelId="{D3E9D004-8BA1-4FB6-891A-F9FB997ABD7C}">
      <dsp:nvSpPr>
        <dsp:cNvPr id="0" name=""/>
        <dsp:cNvSpPr/>
      </dsp:nvSpPr>
      <dsp:spPr bwMode="auto">
        <a:xfrm>
          <a:off x="-4475059" y="-684872"/>
          <a:ext cx="5328630" cy="5328630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rgbClr val="E01B24"/>
          </a:solidFill>
          <a:prstDash val="solid"/>
          <a:miter lim="800000"/>
        </a:ln>
        <a:effectLst/>
      </dsp:spPr>
      <dsp:style>
        <a:lnRef idx="2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/>
        <a:p>
          <a:pPr>
            <a:defRPr/>
          </a:pPr>
          <a:endParaRPr>
            <a:latin typeface="Quicksand"/>
            <a:cs typeface="Quicksand"/>
          </a:endParaRPr>
        </a:p>
      </dsp:txBody>
    </dsp:sp>
    <dsp:sp modelId="{6AAE73AC-66B9-4FDF-AE48-B189890A9EEE}">
      <dsp:nvSpPr>
        <dsp:cNvPr id="0" name=""/>
        <dsp:cNvSpPr/>
      </dsp:nvSpPr>
      <dsp:spPr bwMode="auto">
        <a:xfrm>
          <a:off x="534157" y="395887"/>
          <a:ext cx="5334199" cy="791775"/>
        </a:xfrm>
        <a:prstGeom prst="rect">
          <a:avLst/>
        </a:prstGeom>
        <a:solidFill>
          <a:srgbClr val="E01B2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552993" tIns="91440" rIns="91440" bIns="91440" numCol="1" spcCol="1268" rtlCol="0" fromWordArt="0" anchor="ctr" anchorCtr="0" forceAA="0" upright="0" compatLnSpc="0">
          <a:noAutofit/>
        </a:bodyPr>
        <a:lstStyle/>
        <a:p>
          <a:pPr marL="0" lvl="0" indent="0" algn="l" defTabSz="2489199">
            <a:lnSpc>
              <a:spcPct val="90000"/>
            </a:lnSpc>
            <a:spcBef>
              <a:spcPts val="0"/>
            </a:spcBef>
            <a:spcAft>
              <a:spcPts val="1511"/>
            </a:spcAft>
            <a:buNone/>
            <a:defRPr/>
          </a:pPr>
          <a:r>
            <a:rPr sz="3600">
              <a:latin typeface="Quicksand"/>
              <a:ea typeface="Quicksand"/>
              <a:cs typeface="Quicksand"/>
            </a:rPr>
            <a:t>Fitur Lengkap</a:t>
          </a:r>
          <a:endParaRPr sz="3600">
            <a:latin typeface="Quicksand"/>
            <a:cs typeface="Quicksand"/>
          </a:endParaRPr>
        </a:p>
      </dsp:txBody>
      <dsp:txXfrm>
        <a:off x="534157" y="395887"/>
        <a:ext cx="5334199" cy="791775"/>
      </dsp:txXfrm>
    </dsp:sp>
    <dsp:sp modelId="{8FBD31FB-C896-479B-B13F-25A198C270B5}">
      <dsp:nvSpPr>
        <dsp:cNvPr id="0" name=""/>
        <dsp:cNvSpPr/>
      </dsp:nvSpPr>
      <dsp:spPr bwMode="auto">
        <a:xfrm>
          <a:off x="54631" y="296916"/>
          <a:ext cx="989720" cy="9897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01B24"/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764986C6-2BF5-4CCB-B860-62591AF3F353}">
      <dsp:nvSpPr>
        <dsp:cNvPr id="0" name=""/>
        <dsp:cNvSpPr/>
      </dsp:nvSpPr>
      <dsp:spPr bwMode="auto">
        <a:xfrm>
          <a:off x="821969" y="1583551"/>
          <a:ext cx="5046388" cy="791775"/>
        </a:xfrm>
        <a:prstGeom prst="rect">
          <a:avLst/>
        </a:prstGeom>
        <a:solidFill>
          <a:srgbClr val="E01B2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552993" tIns="91440" rIns="91440" bIns="91440" numCol="1" spcCol="1268" rtlCol="0" fromWordArt="0" anchor="ctr" anchorCtr="0" forceAA="0" upright="0" compatLnSpc="0">
          <a:noAutofit/>
        </a:bodyPr>
        <a:lstStyle/>
        <a:p>
          <a:pPr marL="0" lvl="0" indent="0" algn="l" defTabSz="2489199">
            <a:lnSpc>
              <a:spcPct val="90000"/>
            </a:lnSpc>
            <a:spcBef>
              <a:spcPts val="0"/>
            </a:spcBef>
            <a:spcAft>
              <a:spcPts val="1511"/>
            </a:spcAft>
            <a:buNone/>
            <a:defRPr/>
          </a:pPr>
          <a:r>
            <a:rPr sz="3600">
              <a:latin typeface="Quicksand"/>
              <a:ea typeface="Quicksand"/>
              <a:cs typeface="Quicksand"/>
            </a:rPr>
            <a:t>Kemanan</a:t>
          </a:r>
          <a:endParaRPr sz="3600">
            <a:latin typeface="Quicksand"/>
            <a:cs typeface="Quicksand"/>
          </a:endParaRPr>
        </a:p>
      </dsp:txBody>
      <dsp:txXfrm>
        <a:off x="821969" y="1583551"/>
        <a:ext cx="5046388" cy="791775"/>
      </dsp:txXfrm>
    </dsp:sp>
    <dsp:sp modelId="{0840A12A-66E2-4054-A297-06F45CC0A140}">
      <dsp:nvSpPr>
        <dsp:cNvPr id="0" name=""/>
        <dsp:cNvSpPr/>
      </dsp:nvSpPr>
      <dsp:spPr bwMode="auto">
        <a:xfrm>
          <a:off x="342442" y="1484581"/>
          <a:ext cx="989720" cy="9897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01B24"/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16CAA646-83A7-4CF9-A204-922D7A1A1091}">
      <dsp:nvSpPr>
        <dsp:cNvPr id="0" name=""/>
        <dsp:cNvSpPr/>
      </dsp:nvSpPr>
      <dsp:spPr bwMode="auto">
        <a:xfrm>
          <a:off x="534157" y="2771217"/>
          <a:ext cx="5334199" cy="791775"/>
        </a:xfrm>
        <a:prstGeom prst="rect">
          <a:avLst/>
        </a:prstGeom>
        <a:solidFill>
          <a:srgbClr val="E01B2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552993" tIns="91440" rIns="91440" bIns="91440" numCol="1" spcCol="1268" rtlCol="0" fromWordArt="0" anchor="ctr" anchorCtr="0" forceAA="0" upright="0" compatLnSpc="0">
          <a:noAutofit/>
        </a:bodyPr>
        <a:lstStyle/>
        <a:p>
          <a:pPr marL="0" lvl="0" indent="0" algn="l" defTabSz="2489199">
            <a:lnSpc>
              <a:spcPct val="90000"/>
            </a:lnSpc>
            <a:spcBef>
              <a:spcPts val="0"/>
            </a:spcBef>
            <a:spcAft>
              <a:spcPts val="1511"/>
            </a:spcAft>
            <a:buNone/>
            <a:defRPr/>
          </a:pPr>
          <a:r>
            <a:rPr sz="3600">
              <a:latin typeface="Quicksand"/>
              <a:ea typeface="Quicksand"/>
              <a:cs typeface="Quicksand"/>
            </a:rPr>
            <a:t>Dukungan Komunitas</a:t>
          </a:r>
          <a:endParaRPr sz="3600">
            <a:latin typeface="Quicksand"/>
            <a:cs typeface="Quicksand"/>
          </a:endParaRPr>
        </a:p>
      </dsp:txBody>
      <dsp:txXfrm>
        <a:off x="534157" y="2771217"/>
        <a:ext cx="5334199" cy="791775"/>
      </dsp:txXfrm>
    </dsp:sp>
    <dsp:sp modelId="{851C30DE-89A3-4B21-AD81-0D0DF4EF2FB4}">
      <dsp:nvSpPr>
        <dsp:cNvPr id="0" name=""/>
        <dsp:cNvSpPr/>
      </dsp:nvSpPr>
      <dsp:spPr bwMode="auto">
        <a:xfrm>
          <a:off x="54631" y="2672246"/>
          <a:ext cx="989720" cy="9897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E01B24"/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 type="node">
          <dgm:prSet phldr="1"/>
        </dgm:pt>
        <dgm:pt modelId="2" type="node">
          <dgm:prSet phldr="1"/>
        </dgm:pt>
        <dgm:pt modelId="3" type="node">
          <dgm:prSet phldr="1"/>
        </dgm:pt>
      </dgm:ptLst>
      <dgm:cxnLst>
        <dgm:cxn modelId="4" type="parOf" srcId="0" destId="1" srcOrd="0" destOrd="0"/>
        <dgm:cxn modelId="5" type="parOf" srcId="0" destId="2" srcOrd="1" destOrd="0"/>
        <dgm:cxn modelId="6" type="parOf" srcId="0" destId="3" srcOrd="2" destOrd="0"/>
      </dgm:cxnLst>
      <dgm:bg/>
      <dgm:whole/>
    </dgm:dataModel>
  </dgm:sampData>
  <dgm:styleData>
    <dgm:dataModel>
      <dgm:ptLst>
        <dgm:pt modelId="0" type="doc"/>
        <dgm:pt modelId="1" type="node">
          <dgm:prSet phldr="1"/>
        </dgm:pt>
        <dgm:pt modelId="2" type="node">
          <dgm:prSet phldr="1"/>
        </dgm:pt>
      </dgm:ptLst>
      <dgm:cxnLst>
        <dgm:cxn modelId="3" type="parOf" srcId="0" destId="1" srcOrd="0" destOrd="0"/>
        <dgm:cxn modelId="4" type="parOf" srcId="0" destId="2" srcOrd="1" destOrd="0"/>
      </dgm:cxnLst>
      <dgm:bg/>
      <dgm:whole/>
    </dgm:dataModel>
  </dgm:styleData>
  <dgm:clrData>
    <dgm:dataModel>
      <dgm:ptLst>
        <dgm:pt modelId="0" type="doc"/>
        <dgm:pt modelId="1" type="node">
          <dgm:prSet phldr="1"/>
        </dgm:pt>
        <dgm:pt modelId="2" type="node">
          <dgm:prSet phldr="1"/>
        </dgm:pt>
        <dgm:pt modelId="3" type="node">
          <dgm:prSet phldr="1"/>
        </dgm:pt>
        <dgm:pt modelId="4" type="node">
          <dgm:prSet phldr="1"/>
        </dgm:pt>
      </dgm:ptLst>
      <dgm:cxnLst>
        <dgm:cxn modelId="5" type="parOf" srcId="0" destId="1" srcOrd="0" destOrd="0"/>
        <dgm:cxn modelId="6" type="parOf" srcId="0" destId="2" srcOrd="1" destOrd="0"/>
        <dgm:cxn modelId="7" type="parOf" srcId="0" destId="3" srcOrd="2" destOrd="0"/>
        <dgm:cxn modelId="8" type="parOf" srcId="0" destId="4" srcOrd="3" destOrd="0"/>
      </dgm:cxnLst>
      <dgm:bg/>
      <dgm:whole/>
    </dgm:dataModel>
  </dgm:clrData>
  <dgm:layoutNode name="Name0">
    <dgm:varLst>
      <dgm:chMax val="7"/>
      <dgm:chPref val="7"/>
      <dgm:dir val="norm"/>
    </dgm:varLst>
    <dgm:alg type="composite"/>
    <dgm:shape rot="0.000000" type="none" r:blip="" blipPhldr="0" lkTxEntry="0" zOrderOff="0" hideGeom="0">
      <dgm:adjLst/>
    </dgm:shape>
    <dgm:constrLst>
      <dgm:constr type="w" for="ch" ptType="all" refPtType="all" refType="h" refFor="ch" op="gte" fact="0.800000" val="0"/>
    </dgm:constrLst>
    <dgm:layoutNode name="Name1">
      <dgm:alg type="composite"/>
      <dgm:shape rot="0.000000" type="none" r:blip="" blipPhldr="0" lkTxEntry="0" zOrderOff="0" hideGeom="0">
        <dgm:adjLst/>
      </dgm:shape>
      <dgm:choose name="Name2">
        <dgm:if name="Name3" func="var" arg="dir" op="equ" val="norm">
          <dgm:choose name="Name4">
            <dgm:if name="Name5" axis="ch" ptType="node" func="cnt" arg="none" op="equ" val="1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l" for="ch" forName="cycle" ptType="all" refPtType="all" refType="none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6250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500000" val="0"/>
                <dgm:constr type="ctrX" for="ch" forName="accent_1" ptType="all" refPtType="all" refType="h" refFor="self" op="none" fact="0.225300" val="0"/>
                <dgm:constr type="l" for="ch" forName="text_1" ptType="all" refPtType="all" refType="ctrX" refFor="ch" refForName="accent_1" op="none" fact="1.000000" val="0"/>
                <dgm:constr type="r" for="ch" forName="text_1" ptType="all" refPtType="all" refType="w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lMarg" for="ch" forName="text_1" ptType="all" refPtType="all" refType="w" refFor="ch" refForName="accent_1" op="none" fact="1.800000" val="0"/>
                <dgm:constr type="primFontSz" for="ch" ptType="node" refPtType="all" refType="none" refFor="self" op="equ" fact="1.000000" val="65"/>
              </dgm:constrLst>
            </dgm:if>
            <dgm:if name="Name6" axis="ch" ptType="node" func="cnt" arg="none" op="equ" val="2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l" for="ch" forName="cycle" ptType="all" refPtType="all" refType="none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3571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285700" val="0"/>
                <dgm:constr type="ctrX" for="ch" forName="accent_1" ptType="all" refPtType="all" refType="h" refFor="self" op="none" fact="0.189100" val="0"/>
                <dgm:constr type="l" for="ch" forName="text_1" ptType="all" refPtType="all" refType="ctrX" refFor="ch" refForName="accent_1" op="none" fact="1.000000" val="0"/>
                <dgm:constr type="r" for="ch" forName="text_1" ptType="all" refPtType="all" refType="w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l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3571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714300" val="0"/>
                <dgm:constr type="ctrX" for="ch" forName="accent_2" ptType="all" refPtType="all" refType="h" refFor="self" op="none" fact="0.189100" val="0"/>
                <dgm:constr type="l" for="ch" forName="text_2" ptType="all" refPtType="all" refType="ctrX" refFor="ch" refForName="accent_2" op="none" fact="1.000000" val="0"/>
                <dgm:constr type="r" for="ch" forName="text_2" ptType="all" refPtType="all" refType="w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lMarg" for="ch" forName="text_2" ptType="all" refPtType="all" refType="w" refFor="ch" refForName="accent_2" op="none" fact="1.800000" val="0"/>
                <dgm:constr type="primFontSz" for="ch" ptType="node" refPtType="all" refType="none" refFor="self" op="equ" fact="1.000000" val="65"/>
              </dgm:constrLst>
            </dgm:if>
            <dgm:if name="Name7" axis="ch" ptType="node" func="cnt" arg="none" op="equ" val="3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l" for="ch" forName="cycle" ptType="all" refPtType="all" refType="none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2500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200000" val="0"/>
                <dgm:constr type="ctrX" for="ch" forName="accent_1" ptType="all" refPtType="all" refType="h" refFor="self" op="none" fact="0.152600" val="0"/>
                <dgm:constr type="l" for="ch" forName="text_1" ptType="all" refPtType="all" refType="ctrX" refFor="ch" refForName="accent_1" op="none" fact="1.000000" val="0"/>
                <dgm:constr type="r" for="ch" forName="text_1" ptType="all" refPtType="all" refType="w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l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2500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500000" val="0"/>
                <dgm:constr type="ctrX" for="ch" forName="accent_2" ptType="all" refPtType="all" refType="h" refFor="self" op="none" fact="0.225300" val="0"/>
                <dgm:constr type="l" for="ch" forName="text_2" ptType="all" refPtType="all" refType="ctrX" refFor="ch" refForName="accent_2" op="none" fact="1.000000" val="0"/>
                <dgm:constr type="r" for="ch" forName="text_2" ptType="all" refPtType="all" refType="w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lMarg" for="ch" forName="text_2" ptType="all" refPtType="all" refType="w" refFor="ch" refForName="accent_2" op="none" fact="1.800000" val="0"/>
                <dgm:constr type="h" for="ch" forName="accent_3" ptType="all" refPtType="all" refType="h" refFor="self" op="none" fact="0.250000" val="0"/>
                <dgm:constr type="w" for="ch" forName="accent_3" ptType="all" refPtType="all" refType="h" refFor="ch" refForName="accent_3" op="equ" fact="1.000000" val="0"/>
                <dgm:constr type="ctrY" for="ch" forName="accent_3" ptType="all" refPtType="all" refType="h" refFor="self" op="none" fact="0.800000" val="0"/>
                <dgm:constr type="ctrX" for="ch" forName="accent_3" ptType="all" refPtType="all" refType="h" refFor="self" op="none" fact="0.152600" val="0"/>
                <dgm:constr type="l" for="ch" forName="text_3" ptType="all" refPtType="all" refType="ctrX" refFor="ch" refForName="accent_3" op="none" fact="1.000000" val="0"/>
                <dgm:constr type="r" for="ch" forName="text_3" ptType="all" refPtType="all" refType="w" refFor="self" op="none" fact="1.000000" val="0"/>
                <dgm:constr type="w" for="ch" forName="text_3" ptType="all" refPtType="all" refType="h" refFor="ch" refForName="text_3" op="gte" fact="1.000000" val="0"/>
                <dgm:constr type="h" for="ch" forName="text_3" ptType="all" refPtType="all" refType="h" refFor="ch" refForName="accent_3" op="none" fact="0.800000" val="0"/>
                <dgm:constr type="ctrY" for="ch" forName="text_3" ptType="all" refPtType="all" refType="ctrY" refFor="ch" refForName="accent_3" op="none" fact="1.000000" val="0"/>
                <dgm:constr type="lMarg" for="ch" forName="text_3" ptType="all" refPtType="all" refType="w" refFor="ch" refForName="accent_3" op="none" fact="1.800000" val="0"/>
                <dgm:constr type="primFontSz" for="ch" ptType="node" refPtType="all" refType="none" refFor="self" op="equ" fact="1.000000" val="65"/>
              </dgm:constrLst>
            </dgm:if>
            <dgm:if name="Name8" axis="ch" ptType="node" func="cnt" arg="none" op="equ" val="4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l" for="ch" forName="cycle" ptType="all" refPtType="all" refType="none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1923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153800" val="0"/>
                <dgm:constr type="ctrX" for="ch" forName="accent_1" ptType="all" refPtType="all" refType="h" refFor="self" op="none" fact="0.126800" val="0"/>
                <dgm:constr type="l" for="ch" forName="text_1" ptType="all" refPtType="all" refType="ctrX" refFor="ch" refForName="accent_1" op="none" fact="1.000000" val="0"/>
                <dgm:constr type="r" for="ch" forName="text_1" ptType="all" refPtType="all" refType="w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l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1923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384600" val="0"/>
                <dgm:constr type="ctrX" for="ch" forName="accent_2" ptType="all" refPtType="all" refType="h" refFor="self" op="none" fact="0.215000" val="0"/>
                <dgm:constr type="l" for="ch" forName="text_2" ptType="all" refPtType="all" refType="ctrX" refFor="ch" refForName="accent_2" op="none" fact="1.000000" val="0"/>
                <dgm:constr type="r" for="ch" forName="text_2" ptType="all" refPtType="all" refType="w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lMarg" for="ch" forName="text_2" ptType="all" refPtType="all" refType="w" refFor="ch" refForName="accent_2" op="none" fact="1.800000" val="0"/>
                <dgm:constr type="h" for="ch" forName="accent_3" ptType="all" refPtType="all" refType="h" refFor="self" op="none" fact="0.192300" val="0"/>
                <dgm:constr type="w" for="ch" forName="accent_3" ptType="all" refPtType="all" refType="h" refFor="ch" refForName="accent_3" op="equ" fact="1.000000" val="0"/>
                <dgm:constr type="ctrY" for="ch" forName="accent_3" ptType="all" refPtType="all" refType="h" refFor="self" op="none" fact="0.615400" val="0"/>
                <dgm:constr type="ctrX" for="ch" forName="accent_3" ptType="all" refPtType="all" refType="h" refFor="self" op="none" fact="0.215000" val="0"/>
                <dgm:constr type="l" for="ch" forName="text_3" ptType="all" refPtType="all" refType="ctrX" refFor="ch" refForName="accent_3" op="none" fact="1.000000" val="0"/>
                <dgm:constr type="r" for="ch" forName="text_3" ptType="all" refPtType="all" refType="w" refFor="self" op="none" fact="1.000000" val="0"/>
                <dgm:constr type="w" for="ch" forName="text_3" ptType="all" refPtType="all" refType="h" refFor="ch" refForName="text_3" op="gte" fact="1.000000" val="0"/>
                <dgm:constr type="h" for="ch" forName="text_3" ptType="all" refPtType="all" refType="h" refFor="ch" refForName="accent_3" op="none" fact="0.800000" val="0"/>
                <dgm:constr type="ctrY" for="ch" forName="text_3" ptType="all" refPtType="all" refType="ctrY" refFor="ch" refForName="accent_3" op="none" fact="1.000000" val="0"/>
                <dgm:constr type="lMarg" for="ch" forName="text_3" ptType="all" refPtType="all" refType="w" refFor="ch" refForName="accent_3" op="none" fact="1.800000" val="0"/>
                <dgm:constr type="h" for="ch" forName="accent_4" ptType="all" refPtType="all" refType="h" refFor="self" op="none" fact="0.192300" val="0"/>
                <dgm:constr type="w" for="ch" forName="accent_4" ptType="all" refPtType="all" refType="h" refFor="ch" refForName="accent_4" op="equ" fact="1.000000" val="0"/>
                <dgm:constr type="ctrY" for="ch" forName="accent_4" ptType="all" refPtType="all" refType="h" refFor="self" op="none" fact="0.846200" val="0"/>
                <dgm:constr type="ctrX" for="ch" forName="accent_4" ptType="all" refPtType="all" refType="h" refFor="self" op="none" fact="0.126800" val="0"/>
                <dgm:constr type="l" for="ch" forName="text_4" ptType="all" refPtType="all" refType="ctrX" refFor="ch" refForName="accent_4" op="none" fact="1.000000" val="0"/>
                <dgm:constr type="r" for="ch" forName="text_4" ptType="all" refPtType="all" refType="w" refFor="self" op="none" fact="1.000000" val="0"/>
                <dgm:constr type="w" for="ch" forName="text_4" ptType="all" refPtType="all" refType="h" refFor="ch" refForName="text_4" op="gte" fact="1.000000" val="0"/>
                <dgm:constr type="h" for="ch" forName="text_4" ptType="all" refPtType="all" refType="h" refFor="ch" refForName="accent_4" op="none" fact="0.800000" val="0"/>
                <dgm:constr type="ctrY" for="ch" forName="text_4" ptType="all" refPtType="all" refType="ctrY" refFor="ch" refForName="accent_4" op="none" fact="1.000000" val="0"/>
                <dgm:constr type="lMarg" for="ch" forName="text_4" ptType="all" refPtType="all" refType="w" refFor="ch" refForName="accent_4" op="none" fact="1.800000" val="0"/>
                <dgm:constr type="primFontSz" for="ch" ptType="node" refPtType="all" refType="none" refFor="self" op="equ" fact="1.000000" val="65"/>
              </dgm:constrLst>
            </dgm:if>
            <dgm:if name="Name9" axis="ch" ptType="node" func="cnt" arg="none" op="equ" val="5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l" for="ch" forName="cycle" ptType="all" refPtType="all" refType="none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1563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125000" val="0"/>
                <dgm:constr type="ctrX" for="ch" forName="accent_1" ptType="all" refPtType="all" refType="h" refFor="self" op="none" fact="0.108200" val="0"/>
                <dgm:constr type="l" for="ch" forName="text_1" ptType="all" refPtType="all" refType="ctrX" refFor="ch" refForName="accent_1" op="none" fact="1.000000" val="0"/>
                <dgm:constr type="r" for="ch" forName="text_1" ptType="all" refPtType="all" refType="w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l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1563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312500" val="0"/>
                <dgm:constr type="ctrX" for="ch" forName="accent_2" ptType="all" refPtType="all" refType="h" refFor="self" op="none" fact="0.197800" val="0"/>
                <dgm:constr type="l" for="ch" forName="text_2" ptType="all" refPtType="all" refType="ctrX" refFor="ch" refForName="accent_2" op="none" fact="1.000000" val="0"/>
                <dgm:constr type="r" for="ch" forName="text_2" ptType="all" refPtType="all" refType="w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lMarg" for="ch" forName="text_2" ptType="all" refPtType="all" refType="w" refFor="ch" refForName="accent_2" op="none" fact="1.800000" val="0"/>
                <dgm:constr type="h" for="ch" forName="accent_3" ptType="all" refPtType="all" refType="h" refFor="self" op="none" fact="0.156300" val="0"/>
                <dgm:constr type="w" for="ch" forName="accent_3" ptType="all" refPtType="all" refType="h" refFor="ch" refForName="accent_3" op="equ" fact="1.000000" val="0"/>
                <dgm:constr type="ctrY" for="ch" forName="accent_3" ptType="all" refPtType="all" refType="h" refFor="self" op="none" fact="0.500000" val="0"/>
                <dgm:constr type="ctrX" for="ch" forName="accent_3" ptType="all" refPtType="all" refType="h" refFor="self" op="none" fact="0.225300" val="0"/>
                <dgm:constr type="l" for="ch" forName="text_3" ptType="all" refPtType="all" refType="ctrX" refFor="ch" refForName="accent_3" op="none" fact="1.000000" val="0"/>
                <dgm:constr type="r" for="ch" forName="text_3" ptType="all" refPtType="all" refType="w" refFor="self" op="none" fact="1.000000" val="0"/>
                <dgm:constr type="w" for="ch" forName="text_3" ptType="all" refPtType="all" refType="h" refFor="ch" refForName="text_3" op="gte" fact="1.000000" val="0"/>
                <dgm:constr type="h" for="ch" forName="text_3" ptType="all" refPtType="all" refType="h" refFor="ch" refForName="accent_3" op="none" fact="0.800000" val="0"/>
                <dgm:constr type="ctrY" for="ch" forName="text_3" ptType="all" refPtType="all" refType="ctrY" refFor="ch" refForName="accent_3" op="none" fact="1.000000" val="0"/>
                <dgm:constr type="lMarg" for="ch" forName="text_3" ptType="all" refPtType="all" refType="w" refFor="ch" refForName="accent_3" op="none" fact="1.800000" val="0"/>
                <dgm:constr type="h" for="ch" forName="accent_4" ptType="all" refPtType="all" refType="h" refFor="self" op="none" fact="0.156300" val="0"/>
                <dgm:constr type="w" for="ch" forName="accent_4" ptType="all" refPtType="all" refType="h" refFor="ch" refForName="accent_4" op="equ" fact="1.000000" val="0"/>
                <dgm:constr type="ctrY" for="ch" forName="accent_4" ptType="all" refPtType="all" refType="h" refFor="self" op="none" fact="0.687500" val="0"/>
                <dgm:constr type="ctrX" for="ch" forName="accent_4" ptType="all" refPtType="all" refType="h" refFor="self" op="none" fact="0.197800" val="0"/>
                <dgm:constr type="l" for="ch" forName="text_4" ptType="all" refPtType="all" refType="ctrX" refFor="ch" refForName="accent_4" op="none" fact="1.000000" val="0"/>
                <dgm:constr type="r" for="ch" forName="text_4" ptType="all" refPtType="all" refType="w" refFor="self" op="none" fact="1.000000" val="0"/>
                <dgm:constr type="w" for="ch" forName="text_4" ptType="all" refPtType="all" refType="h" refFor="ch" refForName="text_4" op="gte" fact="1.000000" val="0"/>
                <dgm:constr type="h" for="ch" forName="text_4" ptType="all" refPtType="all" refType="h" refFor="ch" refForName="accent_4" op="none" fact="0.800000" val="0"/>
                <dgm:constr type="ctrY" for="ch" forName="text_4" ptType="all" refPtType="all" refType="ctrY" refFor="ch" refForName="accent_4" op="none" fact="1.000000" val="0"/>
                <dgm:constr type="lMarg" for="ch" forName="text_4" ptType="all" refPtType="all" refType="w" refFor="ch" refForName="accent_4" op="none" fact="1.800000" val="0"/>
                <dgm:constr type="h" for="ch" forName="accent_5" ptType="all" refPtType="all" refType="h" refFor="self" op="none" fact="0.156300" val="0"/>
                <dgm:constr type="w" for="ch" forName="accent_5" ptType="all" refPtType="all" refType="h" refFor="ch" refForName="accent_5" op="equ" fact="1.000000" val="0"/>
                <dgm:constr type="ctrY" for="ch" forName="accent_5" ptType="all" refPtType="all" refType="h" refFor="self" op="none" fact="0.875000" val="0"/>
                <dgm:constr type="ctrX" for="ch" forName="accent_5" ptType="all" refPtType="all" refType="h" refFor="self" op="none" fact="0.108200" val="0"/>
                <dgm:constr type="l" for="ch" forName="text_5" ptType="all" refPtType="all" refType="ctrX" refFor="ch" refForName="accent_5" op="none" fact="1.000000" val="0"/>
                <dgm:constr type="r" for="ch" forName="text_5" ptType="all" refPtType="all" refType="w" refFor="self" op="none" fact="1.000000" val="0"/>
                <dgm:constr type="w" for="ch" forName="text_5" ptType="all" refPtType="all" refType="h" refFor="ch" refForName="text_5" op="gte" fact="1.000000" val="0"/>
                <dgm:constr type="h" for="ch" forName="text_5" ptType="all" refPtType="all" refType="h" refFor="ch" refForName="accent_5" op="none" fact="0.800000" val="0"/>
                <dgm:constr type="ctrY" for="ch" forName="text_5" ptType="all" refPtType="all" refType="ctrY" refFor="ch" refForName="accent_5" op="none" fact="1.000000" val="0"/>
                <dgm:constr type="lMarg" for="ch" forName="text_5" ptType="all" refPtType="all" refType="w" refFor="ch" refForName="accent_5" op="none" fact="1.800000" val="0"/>
                <dgm:constr type="primFontSz" for="ch" ptType="node" refPtType="all" refType="none" refFor="self" op="equ" fact="1.000000" val="65"/>
              </dgm:constrLst>
            </dgm:if>
            <dgm:if name="Name10" axis="ch" ptType="node" func="cnt" arg="none" op="equ" val="6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l" for="ch" forName="cycle" ptType="all" refPtType="all" refType="none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1316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105300" val="0"/>
                <dgm:constr type="ctrX" for="ch" forName="accent_1" ptType="all" refPtType="all" refType="h" refFor="self" op="none" fact="0.094300" val="0"/>
                <dgm:constr type="l" for="ch" forName="text_1" ptType="all" refPtType="all" refType="ctrX" refFor="ch" refForName="accent_1" op="none" fact="1.000000" val="0"/>
                <dgm:constr type="r" for="ch" forName="text_1" ptType="all" refPtType="all" refType="w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l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1316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263200" val="0"/>
                <dgm:constr type="ctrX" for="ch" forName="accent_2" ptType="all" refPtType="all" refType="h" refFor="self" op="none" fact="0.180900" val="0"/>
                <dgm:constr type="l" for="ch" forName="text_2" ptType="all" refPtType="all" refType="ctrX" refFor="ch" refForName="accent_2" op="none" fact="1.000000" val="0"/>
                <dgm:constr type="r" for="ch" forName="text_2" ptType="all" refPtType="all" refType="w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lMarg" for="ch" forName="text_2" ptType="all" refPtType="all" refType="w" refFor="ch" refForName="accent_2" op="none" fact="1.800000" val="0"/>
                <dgm:constr type="h" for="ch" forName="accent_3" ptType="all" refPtType="all" refType="h" refFor="self" op="none" fact="0.131600" val="0"/>
                <dgm:constr type="w" for="ch" forName="accent_3" ptType="all" refPtType="all" refType="h" refFor="ch" refForName="accent_3" op="equ" fact="1.000000" val="0"/>
                <dgm:constr type="ctrY" for="ch" forName="accent_3" ptType="all" refPtType="all" refType="h" refFor="self" op="none" fact="0.421100" val="0"/>
                <dgm:constr type="ctrX" for="ch" forName="accent_3" ptType="all" refPtType="all" refType="h" refFor="self" op="none" fact="0.220500" val="0"/>
                <dgm:constr type="l" for="ch" forName="text_3" ptType="all" refPtType="all" refType="ctrX" refFor="ch" refForName="accent_3" op="none" fact="1.000000" val="0"/>
                <dgm:constr type="r" for="ch" forName="text_3" ptType="all" refPtType="all" refType="w" refFor="self" op="none" fact="1.000000" val="0"/>
                <dgm:constr type="w" for="ch" forName="text_3" ptType="all" refPtType="all" refType="h" refFor="ch" refForName="text_3" op="gte" fact="1.000000" val="0"/>
                <dgm:constr type="h" for="ch" forName="text_3" ptType="all" refPtType="all" refType="h" refFor="ch" refForName="accent_3" op="none" fact="0.800000" val="0"/>
                <dgm:constr type="ctrY" for="ch" forName="text_3" ptType="all" refPtType="all" refType="ctrY" refFor="ch" refForName="accent_3" op="none" fact="1.000000" val="0"/>
                <dgm:constr type="lMarg" for="ch" forName="text_3" ptType="all" refPtType="all" refType="w" refFor="ch" refForName="accent_3" op="none" fact="1.800000" val="0"/>
                <dgm:constr type="h" for="ch" forName="accent_4" ptType="all" refPtType="all" refType="h" refFor="self" op="none" fact="0.131600" val="0"/>
                <dgm:constr type="w" for="ch" forName="accent_4" ptType="all" refPtType="all" refType="h" refFor="ch" refForName="accent_4" op="equ" fact="1.000000" val="0"/>
                <dgm:constr type="ctrY" for="ch" forName="accent_4" ptType="all" refPtType="all" refType="h" refFor="self" op="none" fact="0.578900" val="0"/>
                <dgm:constr type="ctrX" for="ch" forName="accent_4" ptType="all" refPtType="all" refType="h" refFor="self" op="none" fact="0.220500" val="0"/>
                <dgm:constr type="l" for="ch" forName="text_4" ptType="all" refPtType="all" refType="ctrX" refFor="ch" refForName="accent_4" op="none" fact="1.000000" val="0"/>
                <dgm:constr type="r" for="ch" forName="text_4" ptType="all" refPtType="all" refType="w" refFor="self" op="none" fact="1.000000" val="0"/>
                <dgm:constr type="w" for="ch" forName="text_4" ptType="all" refPtType="all" refType="h" refFor="ch" refForName="text_4" op="gte" fact="1.000000" val="0"/>
                <dgm:constr type="h" for="ch" forName="text_4" ptType="all" refPtType="all" refType="h" refFor="ch" refForName="accent_4" op="none" fact="0.800000" val="0"/>
                <dgm:constr type="ctrY" for="ch" forName="text_4" ptType="all" refPtType="all" refType="ctrY" refFor="ch" refForName="accent_4" op="none" fact="1.000000" val="0"/>
                <dgm:constr type="lMarg" for="ch" forName="text_4" ptType="all" refPtType="all" refType="w" refFor="ch" refForName="accent_4" op="none" fact="1.800000" val="0"/>
                <dgm:constr type="h" for="ch" forName="accent_5" ptType="all" refPtType="all" refType="h" refFor="self" op="none" fact="0.131600" val="0"/>
                <dgm:constr type="w" for="ch" forName="accent_5" ptType="all" refPtType="all" refType="h" refFor="ch" refForName="accent_5" op="equ" fact="1.000000" val="0"/>
                <dgm:constr type="ctrY" for="ch" forName="accent_5" ptType="all" refPtType="all" refType="h" refFor="self" op="none" fact="0.736800" val="0"/>
                <dgm:constr type="ctrX" for="ch" forName="accent_5" ptType="all" refPtType="all" refType="h" refFor="self" op="none" fact="0.180900" val="0"/>
                <dgm:constr type="l" for="ch" forName="text_5" ptType="all" refPtType="all" refType="ctrX" refFor="ch" refForName="accent_5" op="none" fact="1.000000" val="0"/>
                <dgm:constr type="r" for="ch" forName="text_5" ptType="all" refPtType="all" refType="w" refFor="self" op="none" fact="1.000000" val="0"/>
                <dgm:constr type="w" for="ch" forName="text_5" ptType="all" refPtType="all" refType="h" refFor="ch" refForName="text_5" op="gte" fact="1.000000" val="0"/>
                <dgm:constr type="h" for="ch" forName="text_5" ptType="all" refPtType="all" refType="h" refFor="ch" refForName="accent_5" op="none" fact="0.800000" val="0"/>
                <dgm:constr type="ctrY" for="ch" forName="text_5" ptType="all" refPtType="all" refType="ctrY" refFor="ch" refForName="accent_5" op="none" fact="1.000000" val="0"/>
                <dgm:constr type="lMarg" for="ch" forName="text_5" ptType="all" refPtType="all" refType="w" refFor="ch" refForName="accent_5" op="none" fact="1.800000" val="0"/>
                <dgm:constr type="h" for="ch" forName="accent_6" ptType="all" refPtType="all" refType="h" refFor="self" op="none" fact="0.131600" val="0"/>
                <dgm:constr type="w" for="ch" forName="accent_6" ptType="all" refPtType="all" refType="h" refFor="ch" refForName="accent_6" op="equ" fact="1.000000" val="0"/>
                <dgm:constr type="ctrY" for="ch" forName="accent_6" ptType="all" refPtType="all" refType="h" refFor="self" op="none" fact="0.894700" val="0"/>
                <dgm:constr type="ctrX" for="ch" forName="accent_6" ptType="all" refPtType="all" refType="h" refFor="self" op="none" fact="0.094300" val="0"/>
                <dgm:constr type="l" for="ch" forName="text_6" ptType="all" refPtType="all" refType="ctrX" refFor="ch" refForName="accent_6" op="none" fact="1.000000" val="0"/>
                <dgm:constr type="r" for="ch" forName="text_6" ptType="all" refPtType="all" refType="w" refFor="self" op="none" fact="1.000000" val="0"/>
                <dgm:constr type="w" for="ch" forName="text_6" ptType="all" refPtType="all" refType="h" refFor="ch" refForName="text_6" op="gte" fact="1.000000" val="0"/>
                <dgm:constr type="h" for="ch" forName="text_6" ptType="all" refPtType="all" refType="h" refFor="ch" refForName="accent_6" op="none" fact="0.800000" val="0"/>
                <dgm:constr type="ctrY" for="ch" forName="text_6" ptType="all" refPtType="all" refType="ctrY" refFor="ch" refForName="accent_6" op="none" fact="1.000000" val="0"/>
                <dgm:constr type="lMarg" for="ch" forName="text_6" ptType="all" refPtType="all" refType="w" refFor="ch" refForName="accent_6" op="none" fact="1.800000" val="0"/>
                <dgm:constr type="primFontSz" for="ch" ptType="node" refPtType="all" refType="none" refFor="self" op="equ" fact="1.000000" val="65"/>
              </dgm:constrLst>
            </dgm:if>
            <dgm:else name="Name11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l" for="ch" forName="cycle" ptType="all" refPtType="all" refType="none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1136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090900" val="0"/>
                <dgm:constr type="ctrX" for="ch" forName="accent_1" ptType="all" refPtType="all" refType="h" refFor="self" op="none" fact="0.083500" val="0"/>
                <dgm:constr type="l" for="ch" forName="text_1" ptType="all" refPtType="all" refType="ctrX" refFor="ch" refForName="accent_1" op="none" fact="1.000000" val="0"/>
                <dgm:constr type="r" for="ch" forName="text_1" ptType="all" refPtType="all" refType="w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l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1136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227300" val="0"/>
                <dgm:constr type="ctrX" for="ch" forName="accent_2" ptType="all" refPtType="all" refType="h" refFor="self" op="none" fact="0.165800" val="0"/>
                <dgm:constr type="l" for="ch" forName="text_2" ptType="all" refPtType="all" refType="ctrX" refFor="ch" refForName="accent_2" op="none" fact="1.000000" val="0"/>
                <dgm:constr type="r" for="ch" forName="text_2" ptType="all" refPtType="all" refType="w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lMarg" for="ch" forName="text_2" ptType="all" refPtType="all" refType="w" refFor="ch" refForName="accent_2" op="none" fact="1.800000" val="0"/>
                <dgm:constr type="h" for="ch" forName="accent_3" ptType="all" refPtType="all" refType="h" refFor="self" op="none" fact="0.113600" val="0"/>
                <dgm:constr type="w" for="ch" forName="accent_3" ptType="all" refPtType="all" refType="h" refFor="ch" refForName="accent_3" op="equ" fact="1.000000" val="0"/>
                <dgm:constr type="ctrY" for="ch" forName="accent_3" ptType="all" refPtType="all" refType="h" refFor="self" op="none" fact="0.363600" val="0"/>
                <dgm:constr type="ctrX" for="ch" forName="accent_3" ptType="all" refPtType="all" refType="h" refFor="self" op="none" fact="0.210900" val="0"/>
                <dgm:constr type="l" for="ch" forName="text_3" ptType="all" refPtType="all" refType="ctrX" refFor="ch" refForName="accent_3" op="none" fact="1.000000" val="0"/>
                <dgm:constr type="r" for="ch" forName="text_3" ptType="all" refPtType="all" refType="w" refFor="self" op="none" fact="1.000000" val="0"/>
                <dgm:constr type="w" for="ch" forName="text_3" ptType="all" refPtType="all" refType="h" refFor="ch" refForName="text_3" op="gte" fact="1.000000" val="0"/>
                <dgm:constr type="h" for="ch" forName="text_3" ptType="all" refPtType="all" refType="h" refFor="ch" refForName="accent_3" op="none" fact="0.800000" val="0"/>
                <dgm:constr type="ctrY" for="ch" forName="text_3" ptType="all" refPtType="all" refType="ctrY" refFor="ch" refForName="accent_3" op="none" fact="1.000000" val="0"/>
                <dgm:constr type="lMarg" for="ch" forName="text_3" ptType="all" refPtType="all" refType="w" refFor="ch" refForName="accent_3" op="none" fact="1.800000" val="0"/>
                <dgm:constr type="h" for="ch" forName="accent_4" ptType="all" refPtType="all" refType="h" refFor="self" op="none" fact="0.113600" val="0"/>
                <dgm:constr type="w" for="ch" forName="accent_4" ptType="all" refPtType="all" refType="h" refFor="ch" refForName="accent_4" op="equ" fact="1.000000" val="0"/>
                <dgm:constr type="ctrY" for="ch" forName="accent_4" ptType="all" refPtType="all" refType="h" refFor="self" op="none" fact="0.500000" val="0"/>
                <dgm:constr type="ctrX" for="ch" forName="accent_4" ptType="all" refPtType="all" refType="h" refFor="self" op="none" fact="0.225300" val="0"/>
                <dgm:constr type="l" for="ch" forName="text_4" ptType="all" refPtType="all" refType="ctrX" refFor="ch" refForName="accent_4" op="none" fact="1.000000" val="0"/>
                <dgm:constr type="r" for="ch" forName="text_4" ptType="all" refPtType="all" refType="w" refFor="self" op="none" fact="1.000000" val="0"/>
                <dgm:constr type="w" for="ch" forName="text_4" ptType="all" refPtType="all" refType="h" refFor="ch" refForName="text_4" op="gte" fact="1.000000" val="0"/>
                <dgm:constr type="h" for="ch" forName="text_4" ptType="all" refPtType="all" refType="h" refFor="ch" refForName="accent_4" op="none" fact="0.800000" val="0"/>
                <dgm:constr type="ctrY" for="ch" forName="text_4" ptType="all" refPtType="all" refType="ctrY" refFor="ch" refForName="accent_4" op="none" fact="1.000000" val="0"/>
                <dgm:constr type="lMarg" for="ch" forName="text_4" ptType="all" refPtType="all" refType="w" refFor="ch" refForName="accent_4" op="none" fact="1.800000" val="0"/>
                <dgm:constr type="h" for="ch" forName="accent_5" ptType="all" refPtType="all" refType="h" refFor="self" op="none" fact="0.113600" val="0"/>
                <dgm:constr type="w" for="ch" forName="accent_5" ptType="all" refPtType="all" refType="h" refFor="ch" refForName="accent_5" op="equ" fact="1.000000" val="0"/>
                <dgm:constr type="ctrY" for="ch" forName="accent_5" ptType="all" refPtType="all" refType="h" refFor="self" op="none" fact="0.636400" val="0"/>
                <dgm:constr type="ctrX" for="ch" forName="accent_5" ptType="all" refPtType="all" refType="h" refFor="self" op="none" fact="0.210900" val="0"/>
                <dgm:constr type="l" for="ch" forName="text_5" ptType="all" refPtType="all" refType="ctrX" refFor="ch" refForName="accent_5" op="none" fact="1.000000" val="0"/>
                <dgm:constr type="r" for="ch" forName="text_5" ptType="all" refPtType="all" refType="w" refFor="self" op="none" fact="1.000000" val="0"/>
                <dgm:constr type="w" for="ch" forName="text_5" ptType="all" refPtType="all" refType="h" refFor="ch" refForName="text_5" op="gte" fact="1.000000" val="0"/>
                <dgm:constr type="h" for="ch" forName="text_5" ptType="all" refPtType="all" refType="h" refFor="ch" refForName="accent_5" op="none" fact="0.800000" val="0"/>
                <dgm:constr type="ctrY" for="ch" forName="text_5" ptType="all" refPtType="all" refType="ctrY" refFor="ch" refForName="accent_5" op="none" fact="1.000000" val="0"/>
                <dgm:constr type="lMarg" for="ch" forName="text_5" ptType="all" refPtType="all" refType="w" refFor="ch" refForName="accent_5" op="none" fact="1.800000" val="0"/>
                <dgm:constr type="h" for="ch" forName="accent_6" ptType="all" refPtType="all" refType="h" refFor="self" op="none" fact="0.113600" val="0"/>
                <dgm:constr type="w" for="ch" forName="accent_6" ptType="all" refPtType="all" refType="h" refFor="ch" refForName="accent_6" op="equ" fact="1.000000" val="0"/>
                <dgm:constr type="ctrY" for="ch" forName="accent_6" ptType="all" refPtType="all" refType="h" refFor="self" op="none" fact="0.772700" val="0"/>
                <dgm:constr type="ctrX" for="ch" forName="accent_6" ptType="all" refPtType="all" refType="h" refFor="self" op="none" fact="0.165800" val="0"/>
                <dgm:constr type="l" for="ch" forName="text_6" ptType="all" refPtType="all" refType="ctrX" refFor="ch" refForName="accent_6" op="none" fact="1.000000" val="0"/>
                <dgm:constr type="r" for="ch" forName="text_6" ptType="all" refPtType="all" refType="w" refFor="self" op="none" fact="1.000000" val="0"/>
                <dgm:constr type="w" for="ch" forName="text_6" ptType="all" refPtType="all" refType="h" refFor="ch" refForName="text_6" op="gte" fact="1.000000" val="0"/>
                <dgm:constr type="h" for="ch" forName="text_6" ptType="all" refPtType="all" refType="h" refFor="ch" refForName="accent_6" op="none" fact="0.800000" val="0"/>
                <dgm:constr type="ctrY" for="ch" forName="text_6" ptType="all" refPtType="all" refType="ctrY" refFor="ch" refForName="accent_6" op="none" fact="1.000000" val="0"/>
                <dgm:constr type="lMarg" for="ch" forName="text_6" ptType="all" refPtType="all" refType="w" refFor="ch" refForName="accent_6" op="none" fact="1.800000" val="0"/>
                <dgm:constr type="h" for="ch" forName="accent_7" ptType="all" refPtType="all" refType="h" refFor="self" op="none" fact="0.113600" val="0"/>
                <dgm:constr type="w" for="ch" forName="accent_7" ptType="all" refPtType="all" refType="h" refFor="ch" refForName="accent_7" op="equ" fact="1.000000" val="0"/>
                <dgm:constr type="ctrY" for="ch" forName="accent_7" ptType="all" refPtType="all" refType="h" refFor="self" op="none" fact="0.909100" val="0"/>
                <dgm:constr type="ctrX" for="ch" forName="accent_7" ptType="all" refPtType="all" refType="h" refFor="self" op="none" fact="0.083500" val="0"/>
                <dgm:constr type="l" for="ch" forName="text_7" ptType="all" refPtType="all" refType="ctrX" refFor="ch" refForName="accent_7" op="none" fact="1.000000" val="0"/>
                <dgm:constr type="r" for="ch" forName="text_7" ptType="all" refPtType="all" refType="w" refFor="self" op="none" fact="1.000000" val="0"/>
                <dgm:constr type="w" for="ch" forName="text_7" ptType="all" refPtType="all" refType="h" refFor="ch" refForName="text_7" op="gte" fact="1.000000" val="0"/>
                <dgm:constr type="h" for="ch" forName="text_7" ptType="all" refPtType="all" refType="h" refFor="ch" refForName="accent_7" op="none" fact="0.800000" val="0"/>
                <dgm:constr type="ctrY" for="ch" forName="text_7" ptType="all" refPtType="all" refType="ctrY" refFor="ch" refForName="accent_7" op="none" fact="1.000000" val="0"/>
                <dgm:constr type="lMarg" for="ch" forName="text_7" ptType="all" refPtType="all" refType="w" refFor="ch" refForName="accent_7" op="none" fact="1.800000" val="0"/>
                <dgm:constr type="primFontSz" for="ch" ptType="node" refPtType="all" refType="none" refFor="self" op="equ" fact="1.000000" val="65"/>
              </dgm:constrLst>
            </dgm:else>
          </dgm:choose>
        </dgm:if>
        <dgm:else name="Name12">
          <dgm:choose name="Name13">
            <dgm:if name="Name14" axis="ch" ptType="node" func="cnt" arg="none" op="equ" val="1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r" for="ch" forName="cycle" ptType="all" refPtType="all" refType="w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6250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500000" val="0"/>
                <dgm:constr type="ctrX" for="ch" forName="accent_1" ptType="all" refPtType="all" refType="w" refFor="self" op="none" fact="1.000000" val="0"/>
                <dgm:constr type="ctrXOff" for="ch" forName="accent_1" ptType="all" refPtType="all" refType="h" refFor="self" op="none" fact="-0.225300" val="0"/>
                <dgm:constr type="r" for="ch" forName="text_1" ptType="all" refPtType="all" refType="ctrX" refFor="ch" refForName="accent_1" op="none" fact="1.000000" val="0"/>
                <dgm:constr type="rOff" for="ch" forName="text_1" ptType="all" refPtType="all" refType="ctrXOff" refFor="ch" refForName="accent_1" op="none" fact="1.000000" val="0"/>
                <dgm:constr type="l" for="ch" forName="text_1" ptType="all" refPtType="all" refType="none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rMarg" for="ch" forName="text_1" ptType="all" refPtType="all" refType="w" refFor="ch" refForName="accent_1" op="none" fact="1.800000" val="0"/>
                <dgm:constr type="primFontSz" for="ch" ptType="node" refPtType="all" refType="none" refFor="self" op="equ" fact="1.000000" val="65"/>
              </dgm:constrLst>
            </dgm:if>
            <dgm:if name="Name15" axis="ch" ptType="node" func="cnt" arg="none" op="equ" val="2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r" for="ch" forName="cycle" ptType="all" refPtType="all" refType="w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3571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285700" val="0"/>
                <dgm:constr type="ctrX" for="ch" forName="accent_1" ptType="all" refPtType="all" refType="w" refFor="self" op="none" fact="1.000000" val="0"/>
                <dgm:constr type="ctrXOff" for="ch" forName="accent_1" ptType="all" refPtType="all" refType="h" refFor="self" op="none" fact="-0.189100" val="0"/>
                <dgm:constr type="r" for="ch" forName="text_1" ptType="all" refPtType="all" refType="ctrX" refFor="ch" refForName="accent_1" op="none" fact="1.000000" val="0"/>
                <dgm:constr type="rOff" for="ch" forName="text_1" ptType="all" refPtType="all" refType="ctrXOff" refFor="ch" refForName="accent_1" op="none" fact="1.000000" val="0"/>
                <dgm:constr type="l" for="ch" forName="text_1" ptType="all" refPtType="all" refType="none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r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3571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714300" val="0"/>
                <dgm:constr type="ctrX" for="ch" forName="accent_2" ptType="all" refPtType="all" refType="w" refFor="self" op="none" fact="1.000000" val="0"/>
                <dgm:constr type="ctrXOff" for="ch" forName="accent_2" ptType="all" refPtType="all" refType="h" refFor="self" op="none" fact="-0.189100" val="0"/>
                <dgm:constr type="r" for="ch" forName="text_2" ptType="all" refPtType="all" refType="ctrX" refFor="ch" refForName="accent_2" op="none" fact="1.000000" val="0"/>
                <dgm:constr type="rOff" for="ch" forName="text_2" ptType="all" refPtType="all" refType="ctrXOff" refFor="ch" refForName="accent_2" op="none" fact="1.000000" val="0"/>
                <dgm:constr type="l" for="ch" forName="text_2" ptType="all" refPtType="all" refType="none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rMarg" for="ch" forName="text_2" ptType="all" refPtType="all" refType="w" refFor="ch" refForName="accent_2" op="none" fact="1.800000" val="0"/>
                <dgm:constr type="primFontSz" for="ch" ptType="node" refPtType="all" refType="none" refFor="self" op="equ" fact="1.000000" val="65"/>
              </dgm:constrLst>
            </dgm:if>
            <dgm:if name="Name16" axis="ch" ptType="node" func="cnt" arg="none" op="equ" val="3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r" for="ch" forName="cycle" ptType="all" refPtType="all" refType="w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2500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200000" val="0"/>
                <dgm:constr type="ctrX" for="ch" forName="accent_1" ptType="all" refPtType="all" refType="w" refFor="self" op="none" fact="1.000000" val="0"/>
                <dgm:constr type="ctrXOff" for="ch" forName="accent_1" ptType="all" refPtType="all" refType="h" refFor="self" op="none" fact="-0.152600" val="0"/>
                <dgm:constr type="r" for="ch" forName="text_1" ptType="all" refPtType="all" refType="ctrX" refFor="ch" refForName="accent_1" op="none" fact="1.000000" val="0"/>
                <dgm:constr type="rOff" for="ch" forName="text_1" ptType="all" refPtType="all" refType="ctrXOff" refFor="ch" refForName="accent_1" op="none" fact="1.000000" val="0"/>
                <dgm:constr type="l" for="ch" forName="text_1" ptType="all" refPtType="all" refType="none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r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2500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500000" val="0"/>
                <dgm:constr type="ctrX" for="ch" forName="accent_2" ptType="all" refPtType="all" refType="w" refFor="self" op="none" fact="1.000000" val="0"/>
                <dgm:constr type="ctrXOff" for="ch" forName="accent_2" ptType="all" refPtType="all" refType="h" refFor="self" op="none" fact="-0.225300" val="0"/>
                <dgm:constr type="r" for="ch" forName="text_2" ptType="all" refPtType="all" refType="ctrX" refFor="ch" refForName="accent_2" op="none" fact="1.000000" val="0"/>
                <dgm:constr type="rOff" for="ch" forName="text_2" ptType="all" refPtType="all" refType="ctrXOff" refFor="ch" refForName="accent_2" op="none" fact="1.000000" val="0"/>
                <dgm:constr type="l" for="ch" forName="text_2" ptType="all" refPtType="all" refType="none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rMarg" for="ch" forName="text_2" ptType="all" refPtType="all" refType="w" refFor="ch" refForName="accent_2" op="none" fact="1.800000" val="0"/>
                <dgm:constr type="h" for="ch" forName="accent_3" ptType="all" refPtType="all" refType="h" refFor="self" op="none" fact="0.250000" val="0"/>
                <dgm:constr type="w" for="ch" forName="accent_3" ptType="all" refPtType="all" refType="h" refFor="ch" refForName="accent_3" op="equ" fact="1.000000" val="0"/>
                <dgm:constr type="ctrY" for="ch" forName="accent_3" ptType="all" refPtType="all" refType="h" refFor="self" op="none" fact="0.800000" val="0"/>
                <dgm:constr type="ctrX" for="ch" forName="accent_3" ptType="all" refPtType="all" refType="w" refFor="self" op="none" fact="1.000000" val="0"/>
                <dgm:constr type="ctrXOff" for="ch" forName="accent_3" ptType="all" refPtType="all" refType="h" refFor="self" op="none" fact="-0.152600" val="0"/>
                <dgm:constr type="r" for="ch" forName="text_3" ptType="all" refPtType="all" refType="ctrX" refFor="ch" refForName="accent_3" op="none" fact="1.000000" val="0"/>
                <dgm:constr type="rOff" for="ch" forName="text_3" ptType="all" refPtType="all" refType="ctrXOff" refFor="ch" refForName="accent_3" op="none" fact="1.000000" val="0"/>
                <dgm:constr type="l" for="ch" forName="text_3" ptType="all" refPtType="all" refType="none" refFor="self" op="none" fact="1.000000" val="0"/>
                <dgm:constr type="w" for="ch" forName="text_3" ptType="all" refPtType="all" refType="h" refFor="ch" refForName="text_3" op="gte" fact="1.000000" val="0"/>
                <dgm:constr type="h" for="ch" forName="text_3" ptType="all" refPtType="all" refType="h" refFor="ch" refForName="accent_3" op="none" fact="0.800000" val="0"/>
                <dgm:constr type="ctrY" for="ch" forName="text_3" ptType="all" refPtType="all" refType="ctrY" refFor="ch" refForName="accent_3" op="none" fact="1.000000" val="0"/>
                <dgm:constr type="rMarg" for="ch" forName="text_3" ptType="all" refPtType="all" refType="w" refFor="ch" refForName="accent_3" op="none" fact="1.800000" val="0"/>
                <dgm:constr type="primFontSz" for="ch" ptType="node" refPtType="all" refType="none" refFor="self" op="equ" fact="1.000000" val="65"/>
              </dgm:constrLst>
            </dgm:if>
            <dgm:if name="Name17" axis="ch" ptType="node" func="cnt" arg="none" op="equ" val="4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r" for="ch" forName="cycle" ptType="all" refPtType="all" refType="w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1923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153800" val="0"/>
                <dgm:constr type="ctrX" for="ch" forName="accent_1" ptType="all" refPtType="all" refType="w" refFor="self" op="none" fact="1.000000" val="0"/>
                <dgm:constr type="ctrXOff" for="ch" forName="accent_1" ptType="all" refPtType="all" refType="h" refFor="self" op="none" fact="-0.126800" val="0"/>
                <dgm:constr type="r" for="ch" forName="text_1" ptType="all" refPtType="all" refType="ctrX" refFor="ch" refForName="accent_1" op="none" fact="1.000000" val="0"/>
                <dgm:constr type="rOff" for="ch" forName="text_1" ptType="all" refPtType="all" refType="ctrXOff" refFor="ch" refForName="accent_1" op="none" fact="1.000000" val="0"/>
                <dgm:constr type="l" for="ch" forName="text_1" ptType="all" refPtType="all" refType="none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r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1923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384600" val="0"/>
                <dgm:constr type="ctrX" for="ch" forName="accent_2" ptType="all" refPtType="all" refType="w" refFor="self" op="none" fact="1.000000" val="0"/>
                <dgm:constr type="ctrXOff" for="ch" forName="accent_2" ptType="all" refPtType="all" refType="h" refFor="self" op="none" fact="-0.215000" val="0"/>
                <dgm:constr type="r" for="ch" forName="text_2" ptType="all" refPtType="all" refType="ctrX" refFor="ch" refForName="accent_2" op="none" fact="1.000000" val="0"/>
                <dgm:constr type="rOff" for="ch" forName="text_2" ptType="all" refPtType="all" refType="ctrXOff" refFor="ch" refForName="accent_2" op="none" fact="1.000000" val="0"/>
                <dgm:constr type="l" for="ch" forName="text_2" ptType="all" refPtType="all" refType="none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rMarg" for="ch" forName="text_2" ptType="all" refPtType="all" refType="w" refFor="ch" refForName="accent_2" op="none" fact="1.800000" val="0"/>
                <dgm:constr type="h" for="ch" forName="accent_3" ptType="all" refPtType="all" refType="h" refFor="self" op="none" fact="0.192300" val="0"/>
                <dgm:constr type="w" for="ch" forName="accent_3" ptType="all" refPtType="all" refType="h" refFor="ch" refForName="accent_3" op="equ" fact="1.000000" val="0"/>
                <dgm:constr type="ctrY" for="ch" forName="accent_3" ptType="all" refPtType="all" refType="h" refFor="self" op="none" fact="0.615400" val="0"/>
                <dgm:constr type="ctrX" for="ch" forName="accent_3" ptType="all" refPtType="all" refType="w" refFor="self" op="none" fact="1.000000" val="0"/>
                <dgm:constr type="ctrXOff" for="ch" forName="accent_3" ptType="all" refPtType="all" refType="h" refFor="self" op="none" fact="-0.215000" val="0"/>
                <dgm:constr type="r" for="ch" forName="text_3" ptType="all" refPtType="all" refType="ctrX" refFor="ch" refForName="accent_3" op="none" fact="1.000000" val="0"/>
                <dgm:constr type="rOff" for="ch" forName="text_3" ptType="all" refPtType="all" refType="ctrXOff" refFor="ch" refForName="accent_3" op="none" fact="1.000000" val="0"/>
                <dgm:constr type="l" for="ch" forName="text_3" ptType="all" refPtType="all" refType="none" refFor="self" op="none" fact="1.000000" val="0"/>
                <dgm:constr type="w" for="ch" forName="text_3" ptType="all" refPtType="all" refType="h" refFor="ch" refForName="text_3" op="gte" fact="1.000000" val="0"/>
                <dgm:constr type="h" for="ch" forName="text_3" ptType="all" refPtType="all" refType="h" refFor="ch" refForName="accent_3" op="none" fact="0.800000" val="0"/>
                <dgm:constr type="ctrY" for="ch" forName="text_3" ptType="all" refPtType="all" refType="ctrY" refFor="ch" refForName="accent_3" op="none" fact="1.000000" val="0"/>
                <dgm:constr type="rMarg" for="ch" forName="text_3" ptType="all" refPtType="all" refType="w" refFor="ch" refForName="accent_3" op="none" fact="1.800000" val="0"/>
                <dgm:constr type="h" for="ch" forName="accent_4" ptType="all" refPtType="all" refType="h" refFor="self" op="none" fact="0.192300" val="0"/>
                <dgm:constr type="w" for="ch" forName="accent_4" ptType="all" refPtType="all" refType="h" refFor="ch" refForName="accent_4" op="equ" fact="1.000000" val="0"/>
                <dgm:constr type="ctrY" for="ch" forName="accent_4" ptType="all" refPtType="all" refType="h" refFor="self" op="none" fact="0.846200" val="0"/>
                <dgm:constr type="ctrX" for="ch" forName="accent_4" ptType="all" refPtType="all" refType="w" refFor="self" op="none" fact="1.000000" val="0"/>
                <dgm:constr type="ctrXOff" for="ch" forName="accent_4" ptType="all" refPtType="all" refType="h" refFor="self" op="none" fact="-0.126800" val="0"/>
                <dgm:constr type="r" for="ch" forName="text_4" ptType="all" refPtType="all" refType="ctrX" refFor="ch" refForName="accent_4" op="none" fact="1.000000" val="0"/>
                <dgm:constr type="rOff" for="ch" forName="text_4" ptType="all" refPtType="all" refType="ctrXOff" refFor="ch" refForName="accent_4" op="none" fact="1.000000" val="0"/>
                <dgm:constr type="l" for="ch" forName="text_4" ptType="all" refPtType="all" refType="none" refFor="self" op="none" fact="1.000000" val="0"/>
                <dgm:constr type="w" for="ch" forName="text_4" ptType="all" refPtType="all" refType="h" refFor="ch" refForName="text_4" op="gte" fact="1.000000" val="0"/>
                <dgm:constr type="h" for="ch" forName="text_4" ptType="all" refPtType="all" refType="h" refFor="ch" refForName="accent_4" op="none" fact="0.800000" val="0"/>
                <dgm:constr type="ctrY" for="ch" forName="text_4" ptType="all" refPtType="all" refType="ctrY" refFor="ch" refForName="accent_4" op="none" fact="1.000000" val="0"/>
                <dgm:constr type="rMarg" for="ch" forName="text_4" ptType="all" refPtType="all" refType="w" refFor="ch" refForName="accent_4" op="none" fact="1.800000" val="0"/>
                <dgm:constr type="primFontSz" for="ch" ptType="node" refPtType="all" refType="none" refFor="self" op="equ" fact="1.000000" val="65"/>
              </dgm:constrLst>
            </dgm:if>
            <dgm:if name="Name18" axis="ch" ptType="node" func="cnt" arg="none" op="equ" val="5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r" for="ch" forName="cycle" ptType="all" refPtType="all" refType="w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1563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125000" val="0"/>
                <dgm:constr type="ctrX" for="ch" forName="accent_1" ptType="all" refPtType="all" refType="w" refFor="self" op="none" fact="1.000000" val="0"/>
                <dgm:constr type="ctrXOff" for="ch" forName="accent_1" ptType="all" refPtType="all" refType="h" refFor="self" op="none" fact="-0.108200" val="0"/>
                <dgm:constr type="r" for="ch" forName="text_1" ptType="all" refPtType="all" refType="ctrX" refFor="ch" refForName="accent_1" op="none" fact="1.000000" val="0"/>
                <dgm:constr type="rOff" for="ch" forName="text_1" ptType="all" refPtType="all" refType="ctrXOff" refFor="ch" refForName="accent_1" op="none" fact="1.000000" val="0"/>
                <dgm:constr type="l" for="ch" forName="text_1" ptType="all" refPtType="all" refType="none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r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1563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312500" val="0"/>
                <dgm:constr type="ctrX" for="ch" forName="accent_2" ptType="all" refPtType="all" refType="w" refFor="self" op="none" fact="1.000000" val="0"/>
                <dgm:constr type="ctrXOff" for="ch" forName="accent_2" ptType="all" refPtType="all" refType="h" refFor="self" op="none" fact="-0.197800" val="0"/>
                <dgm:constr type="r" for="ch" forName="text_2" ptType="all" refPtType="all" refType="ctrX" refFor="ch" refForName="accent_2" op="none" fact="1.000000" val="0"/>
                <dgm:constr type="rOff" for="ch" forName="text_2" ptType="all" refPtType="all" refType="ctrXOff" refFor="ch" refForName="accent_2" op="none" fact="1.000000" val="0"/>
                <dgm:constr type="l" for="ch" forName="text_2" ptType="all" refPtType="all" refType="none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rMarg" for="ch" forName="text_2" ptType="all" refPtType="all" refType="w" refFor="ch" refForName="accent_2" op="none" fact="1.800000" val="0"/>
                <dgm:constr type="h" for="ch" forName="accent_3" ptType="all" refPtType="all" refType="h" refFor="self" op="none" fact="0.156300" val="0"/>
                <dgm:constr type="w" for="ch" forName="accent_3" ptType="all" refPtType="all" refType="h" refFor="ch" refForName="accent_3" op="equ" fact="1.000000" val="0"/>
                <dgm:constr type="ctrY" for="ch" forName="accent_3" ptType="all" refPtType="all" refType="h" refFor="self" op="none" fact="0.500000" val="0"/>
                <dgm:constr type="ctrX" for="ch" forName="accent_3" ptType="all" refPtType="all" refType="w" refFor="self" op="none" fact="1.000000" val="0"/>
                <dgm:constr type="ctrXOff" for="ch" forName="accent_3" ptType="all" refPtType="all" refType="h" refFor="self" op="none" fact="-0.225300" val="0"/>
                <dgm:constr type="r" for="ch" forName="text_3" ptType="all" refPtType="all" refType="ctrX" refFor="ch" refForName="accent_3" op="none" fact="1.000000" val="0"/>
                <dgm:constr type="rOff" for="ch" forName="text_3" ptType="all" refPtType="all" refType="ctrXOff" refFor="ch" refForName="accent_3" op="none" fact="1.000000" val="0"/>
                <dgm:constr type="l" for="ch" forName="text_3" ptType="all" refPtType="all" refType="none" refFor="self" op="none" fact="1.000000" val="0"/>
                <dgm:constr type="w" for="ch" forName="text_3" ptType="all" refPtType="all" refType="h" refFor="ch" refForName="text_3" op="gte" fact="1.000000" val="0"/>
                <dgm:constr type="h" for="ch" forName="text_3" ptType="all" refPtType="all" refType="h" refFor="ch" refForName="accent_3" op="none" fact="0.800000" val="0"/>
                <dgm:constr type="ctrY" for="ch" forName="text_3" ptType="all" refPtType="all" refType="ctrY" refFor="ch" refForName="accent_3" op="none" fact="1.000000" val="0"/>
                <dgm:constr type="rMarg" for="ch" forName="text_3" ptType="all" refPtType="all" refType="w" refFor="ch" refForName="accent_3" op="none" fact="1.800000" val="0"/>
                <dgm:constr type="h" for="ch" forName="accent_4" ptType="all" refPtType="all" refType="h" refFor="self" op="none" fact="0.156300" val="0"/>
                <dgm:constr type="w" for="ch" forName="accent_4" ptType="all" refPtType="all" refType="h" refFor="ch" refForName="accent_4" op="equ" fact="1.000000" val="0"/>
                <dgm:constr type="ctrY" for="ch" forName="accent_4" ptType="all" refPtType="all" refType="h" refFor="self" op="none" fact="0.687500" val="0"/>
                <dgm:constr type="ctrX" for="ch" forName="accent_4" ptType="all" refPtType="all" refType="w" refFor="self" op="none" fact="1.000000" val="0"/>
                <dgm:constr type="ctrXOff" for="ch" forName="accent_4" ptType="all" refPtType="all" refType="h" refFor="self" op="none" fact="-0.197800" val="0"/>
                <dgm:constr type="r" for="ch" forName="text_4" ptType="all" refPtType="all" refType="ctrX" refFor="ch" refForName="accent_4" op="none" fact="1.000000" val="0"/>
                <dgm:constr type="rOff" for="ch" forName="text_4" ptType="all" refPtType="all" refType="ctrXOff" refFor="ch" refForName="accent_4" op="none" fact="1.000000" val="0"/>
                <dgm:constr type="l" for="ch" forName="text_4" ptType="all" refPtType="all" refType="none" refFor="self" op="none" fact="1.000000" val="0"/>
                <dgm:constr type="w" for="ch" forName="text_4" ptType="all" refPtType="all" refType="h" refFor="ch" refForName="text_4" op="gte" fact="1.000000" val="0"/>
                <dgm:constr type="h" for="ch" forName="text_4" ptType="all" refPtType="all" refType="h" refFor="ch" refForName="accent_4" op="none" fact="0.800000" val="0"/>
                <dgm:constr type="ctrY" for="ch" forName="text_4" ptType="all" refPtType="all" refType="ctrY" refFor="ch" refForName="accent_4" op="none" fact="1.000000" val="0"/>
                <dgm:constr type="rMarg" for="ch" forName="text_4" ptType="all" refPtType="all" refType="w" refFor="ch" refForName="accent_4" op="none" fact="1.800000" val="0"/>
                <dgm:constr type="h" for="ch" forName="accent_5" ptType="all" refPtType="all" refType="h" refFor="self" op="none" fact="0.156300" val="0"/>
                <dgm:constr type="w" for="ch" forName="accent_5" ptType="all" refPtType="all" refType="h" refFor="ch" refForName="accent_5" op="equ" fact="1.000000" val="0"/>
                <dgm:constr type="ctrY" for="ch" forName="accent_5" ptType="all" refPtType="all" refType="h" refFor="self" op="none" fact="0.875000" val="0"/>
                <dgm:constr type="ctrX" for="ch" forName="accent_5" ptType="all" refPtType="all" refType="w" refFor="self" op="none" fact="1.000000" val="0"/>
                <dgm:constr type="ctrXOff" for="ch" forName="accent_5" ptType="all" refPtType="all" refType="h" refFor="self" op="none" fact="-0.108200" val="0"/>
                <dgm:constr type="r" for="ch" forName="text_5" ptType="all" refPtType="all" refType="ctrX" refFor="ch" refForName="accent_5" op="none" fact="1.000000" val="0"/>
                <dgm:constr type="rOff" for="ch" forName="text_5" ptType="all" refPtType="all" refType="ctrXOff" refFor="ch" refForName="accent_5" op="none" fact="1.000000" val="0"/>
                <dgm:constr type="l" for="ch" forName="text_5" ptType="all" refPtType="all" refType="none" refFor="self" op="none" fact="1.000000" val="0"/>
                <dgm:constr type="w" for="ch" forName="text_5" ptType="all" refPtType="all" refType="h" refFor="ch" refForName="text_5" op="gte" fact="1.000000" val="0"/>
                <dgm:constr type="h" for="ch" forName="text_5" ptType="all" refPtType="all" refType="h" refFor="ch" refForName="accent_5" op="none" fact="0.800000" val="0"/>
                <dgm:constr type="ctrY" for="ch" forName="text_5" ptType="all" refPtType="all" refType="ctrY" refFor="ch" refForName="accent_5" op="none" fact="1.000000" val="0"/>
                <dgm:constr type="rMarg" for="ch" forName="text_5" ptType="all" refPtType="all" refType="w" refFor="ch" refForName="accent_5" op="none" fact="1.800000" val="0"/>
                <dgm:constr type="primFontSz" for="ch" ptType="node" refPtType="all" refType="none" refFor="self" op="equ" fact="1.000000" val="65"/>
              </dgm:constrLst>
            </dgm:if>
            <dgm:if name="Name19" axis="ch" ptType="node" func="cnt" arg="none" op="equ" val="6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r" for="ch" forName="cycle" ptType="all" refPtType="all" refType="w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1316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105300" val="0"/>
                <dgm:constr type="ctrX" for="ch" forName="accent_1" ptType="all" refPtType="all" refType="w" refFor="self" op="none" fact="1.000000" val="0"/>
                <dgm:constr type="ctrXOff" for="ch" forName="accent_1" ptType="all" refPtType="all" refType="h" refFor="self" op="none" fact="-0.094300" val="0"/>
                <dgm:constr type="r" for="ch" forName="text_1" ptType="all" refPtType="all" refType="ctrX" refFor="ch" refForName="accent_1" op="none" fact="1.000000" val="0"/>
                <dgm:constr type="rOff" for="ch" forName="text_1" ptType="all" refPtType="all" refType="ctrXOff" refFor="ch" refForName="accent_1" op="none" fact="1.000000" val="0"/>
                <dgm:constr type="l" for="ch" forName="text_1" ptType="all" refPtType="all" refType="none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r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1316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263200" val="0"/>
                <dgm:constr type="ctrX" for="ch" forName="accent_2" ptType="all" refPtType="all" refType="w" refFor="self" op="none" fact="1.000000" val="0"/>
                <dgm:constr type="ctrXOff" for="ch" forName="accent_2" ptType="all" refPtType="all" refType="h" refFor="self" op="none" fact="-0.180900" val="0"/>
                <dgm:constr type="r" for="ch" forName="text_2" ptType="all" refPtType="all" refType="ctrX" refFor="ch" refForName="accent_2" op="none" fact="1.000000" val="0"/>
                <dgm:constr type="rOff" for="ch" forName="text_2" ptType="all" refPtType="all" refType="ctrXOff" refFor="ch" refForName="accent_2" op="none" fact="1.000000" val="0"/>
                <dgm:constr type="l" for="ch" forName="text_2" ptType="all" refPtType="all" refType="none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rMarg" for="ch" forName="text_2" ptType="all" refPtType="all" refType="w" refFor="ch" refForName="accent_2" op="none" fact="1.800000" val="0"/>
                <dgm:constr type="h" for="ch" forName="accent_3" ptType="all" refPtType="all" refType="h" refFor="self" op="none" fact="0.131600" val="0"/>
                <dgm:constr type="w" for="ch" forName="accent_3" ptType="all" refPtType="all" refType="h" refFor="ch" refForName="accent_3" op="equ" fact="1.000000" val="0"/>
                <dgm:constr type="ctrY" for="ch" forName="accent_3" ptType="all" refPtType="all" refType="h" refFor="self" op="none" fact="0.421100" val="0"/>
                <dgm:constr type="ctrX" for="ch" forName="accent_3" ptType="all" refPtType="all" refType="w" refFor="self" op="none" fact="1.000000" val="0"/>
                <dgm:constr type="ctrXOff" for="ch" forName="accent_3" ptType="all" refPtType="all" refType="h" refFor="self" op="none" fact="-0.220500" val="0"/>
                <dgm:constr type="r" for="ch" forName="text_3" ptType="all" refPtType="all" refType="ctrX" refFor="ch" refForName="accent_3" op="none" fact="1.000000" val="0"/>
                <dgm:constr type="rOff" for="ch" forName="text_3" ptType="all" refPtType="all" refType="ctrXOff" refFor="ch" refForName="accent_3" op="none" fact="1.000000" val="0"/>
                <dgm:constr type="l" for="ch" forName="text_3" ptType="all" refPtType="all" refType="none" refFor="self" op="none" fact="1.000000" val="0"/>
                <dgm:constr type="w" for="ch" forName="text_3" ptType="all" refPtType="all" refType="h" refFor="ch" refForName="text_3" op="gte" fact="1.000000" val="0"/>
                <dgm:constr type="h" for="ch" forName="text_3" ptType="all" refPtType="all" refType="h" refFor="ch" refForName="accent_3" op="none" fact="0.800000" val="0"/>
                <dgm:constr type="ctrY" for="ch" forName="text_3" ptType="all" refPtType="all" refType="ctrY" refFor="ch" refForName="accent_3" op="none" fact="1.000000" val="0"/>
                <dgm:constr type="rMarg" for="ch" forName="text_3" ptType="all" refPtType="all" refType="w" refFor="ch" refForName="accent_3" op="none" fact="1.800000" val="0"/>
                <dgm:constr type="h" for="ch" forName="accent_4" ptType="all" refPtType="all" refType="h" refFor="self" op="none" fact="0.131600" val="0"/>
                <dgm:constr type="w" for="ch" forName="accent_4" ptType="all" refPtType="all" refType="h" refFor="ch" refForName="accent_4" op="equ" fact="1.000000" val="0"/>
                <dgm:constr type="ctrY" for="ch" forName="accent_4" ptType="all" refPtType="all" refType="h" refFor="self" op="none" fact="0.578900" val="0"/>
                <dgm:constr type="ctrX" for="ch" forName="accent_4" ptType="all" refPtType="all" refType="w" refFor="self" op="none" fact="1.000000" val="0"/>
                <dgm:constr type="ctrXOff" for="ch" forName="accent_4" ptType="all" refPtType="all" refType="h" refFor="self" op="none" fact="-0.220500" val="0"/>
                <dgm:constr type="r" for="ch" forName="text_4" ptType="all" refPtType="all" refType="ctrX" refFor="ch" refForName="accent_4" op="none" fact="1.000000" val="0"/>
                <dgm:constr type="rOff" for="ch" forName="text_4" ptType="all" refPtType="all" refType="ctrXOff" refFor="ch" refForName="accent_4" op="none" fact="1.000000" val="0"/>
                <dgm:constr type="l" for="ch" forName="text_4" ptType="all" refPtType="all" refType="none" refFor="self" op="none" fact="1.000000" val="0"/>
                <dgm:constr type="w" for="ch" forName="text_4" ptType="all" refPtType="all" refType="h" refFor="ch" refForName="text_4" op="gte" fact="1.000000" val="0"/>
                <dgm:constr type="h" for="ch" forName="text_4" ptType="all" refPtType="all" refType="h" refFor="ch" refForName="accent_4" op="none" fact="0.800000" val="0"/>
                <dgm:constr type="ctrY" for="ch" forName="text_4" ptType="all" refPtType="all" refType="ctrY" refFor="ch" refForName="accent_4" op="none" fact="1.000000" val="0"/>
                <dgm:constr type="rMarg" for="ch" forName="text_4" ptType="all" refPtType="all" refType="w" refFor="ch" refForName="accent_4" op="none" fact="1.800000" val="0"/>
                <dgm:constr type="h" for="ch" forName="accent_5" ptType="all" refPtType="all" refType="h" refFor="self" op="none" fact="0.131600" val="0"/>
                <dgm:constr type="w" for="ch" forName="accent_5" ptType="all" refPtType="all" refType="h" refFor="ch" refForName="accent_5" op="equ" fact="1.000000" val="0"/>
                <dgm:constr type="ctrY" for="ch" forName="accent_5" ptType="all" refPtType="all" refType="h" refFor="self" op="none" fact="0.736800" val="0"/>
                <dgm:constr type="ctrX" for="ch" forName="accent_5" ptType="all" refPtType="all" refType="w" refFor="self" op="none" fact="1.000000" val="0"/>
                <dgm:constr type="ctrXOff" for="ch" forName="accent_5" ptType="all" refPtType="all" refType="h" refFor="self" op="none" fact="-0.180900" val="0"/>
                <dgm:constr type="r" for="ch" forName="text_5" ptType="all" refPtType="all" refType="ctrX" refFor="ch" refForName="accent_5" op="none" fact="1.000000" val="0"/>
                <dgm:constr type="rOff" for="ch" forName="text_5" ptType="all" refPtType="all" refType="ctrXOff" refFor="ch" refForName="accent_5" op="none" fact="1.000000" val="0"/>
                <dgm:constr type="l" for="ch" forName="text_5" ptType="all" refPtType="all" refType="none" refFor="self" op="none" fact="1.000000" val="0"/>
                <dgm:constr type="w" for="ch" forName="text_5" ptType="all" refPtType="all" refType="h" refFor="ch" refForName="text_5" op="gte" fact="1.000000" val="0"/>
                <dgm:constr type="h" for="ch" forName="text_5" ptType="all" refPtType="all" refType="h" refFor="ch" refForName="accent_5" op="none" fact="0.800000" val="0"/>
                <dgm:constr type="ctrY" for="ch" forName="text_5" ptType="all" refPtType="all" refType="ctrY" refFor="ch" refForName="accent_5" op="none" fact="1.000000" val="0"/>
                <dgm:constr type="rMarg" for="ch" forName="text_5" ptType="all" refPtType="all" refType="w" refFor="ch" refForName="accent_5" op="none" fact="1.800000" val="0"/>
                <dgm:constr type="h" for="ch" forName="accent_6" ptType="all" refPtType="all" refType="h" refFor="self" op="none" fact="0.131600" val="0"/>
                <dgm:constr type="w" for="ch" forName="accent_6" ptType="all" refPtType="all" refType="h" refFor="ch" refForName="accent_6" op="equ" fact="1.000000" val="0"/>
                <dgm:constr type="ctrY" for="ch" forName="accent_6" ptType="all" refPtType="all" refType="h" refFor="self" op="none" fact="0.894700" val="0"/>
                <dgm:constr type="ctrX" for="ch" forName="accent_6" ptType="all" refPtType="all" refType="w" refFor="self" op="none" fact="1.000000" val="0"/>
                <dgm:constr type="ctrXOff" for="ch" forName="accent_6" ptType="all" refPtType="all" refType="h" refFor="self" op="none" fact="-0.094300" val="0"/>
                <dgm:constr type="r" for="ch" forName="text_6" ptType="all" refPtType="all" refType="ctrX" refFor="ch" refForName="accent_6" op="none" fact="1.000000" val="0"/>
                <dgm:constr type="rOff" for="ch" forName="text_6" ptType="all" refPtType="all" refType="ctrXOff" refFor="ch" refForName="accent_6" op="none" fact="1.000000" val="0"/>
                <dgm:constr type="l" for="ch" forName="text_6" ptType="all" refPtType="all" refType="none" refFor="self" op="none" fact="1.000000" val="0"/>
                <dgm:constr type="w" for="ch" forName="text_6" ptType="all" refPtType="all" refType="h" refFor="ch" refForName="text_6" op="gte" fact="1.000000" val="0"/>
                <dgm:constr type="h" for="ch" forName="text_6" ptType="all" refPtType="all" refType="h" refFor="ch" refForName="accent_6" op="none" fact="0.800000" val="0"/>
                <dgm:constr type="ctrY" for="ch" forName="text_6" ptType="all" refPtType="all" refType="ctrY" refFor="ch" refForName="accent_6" op="none" fact="1.000000" val="0"/>
                <dgm:constr type="rMarg" for="ch" forName="text_6" ptType="all" refPtType="all" refType="w" refFor="ch" refForName="accent_6" op="none" fact="1.800000" val="0"/>
                <dgm:constr type="primFontSz" for="ch" ptType="node" refPtType="all" refType="none" refFor="self" op="equ" fact="1.000000" val="65"/>
              </dgm:constrLst>
            </dgm:if>
            <dgm:else name="Name20">
              <dgm:constrLst>
                <dgm:constr type="h" for="ch" forName="cycle" ptType="all" refPtType="all" refType="h" refFor="self" op="none" fact="1.000000" val="0"/>
                <dgm:constr type="w" for="ch" forName="cycle" ptType="all" refPtType="all" refType="h" refFor="ch" refForName="cycle" op="none" fact="0.260000" val="0"/>
                <dgm:constr type="r" for="ch" forName="cycle" ptType="all" refPtType="all" refType="w" refFor="self" op="none" fact="1.000000" val="0"/>
                <dgm:constr type="ctrY" for="ch" forName="cycle" ptType="all" refPtType="all" refType="h" refFor="self" op="none" fact="0.500000" val="0"/>
                <dgm:constr type="diam" for="ch" forName="cycle" ptType="all" refPtType="all" refType="h" refFor="self" op="none" fact="1.344000" val="0"/>
                <dgm:constr type="h" for="ch" forName="accent_1" ptType="all" refPtType="all" refType="h" refFor="self" op="none" fact="0.113600" val="0"/>
                <dgm:constr type="w" for="ch" forName="accent_1" ptType="all" refPtType="all" refType="h" refFor="ch" refForName="accent_1" op="equ" fact="1.000000" val="0"/>
                <dgm:constr type="ctrY" for="ch" forName="accent_1" ptType="all" refPtType="all" refType="h" refFor="self" op="none" fact="0.090900" val="0"/>
                <dgm:constr type="ctrX" for="ch" forName="accent_1" ptType="all" refPtType="all" refType="w" refFor="self" op="none" fact="1.000000" val="0"/>
                <dgm:constr type="ctrXOff" for="ch" forName="accent_1" ptType="all" refPtType="all" refType="h" refFor="self" op="none" fact="-0.083500" val="0"/>
                <dgm:constr type="r" for="ch" forName="text_1" ptType="all" refPtType="all" refType="ctrX" refFor="ch" refForName="accent_1" op="none" fact="1.000000" val="0"/>
                <dgm:constr type="rOff" for="ch" forName="text_1" ptType="all" refPtType="all" refType="ctrXOff" refFor="ch" refForName="accent_1" op="none" fact="1.000000" val="0"/>
                <dgm:constr type="l" for="ch" forName="text_1" ptType="all" refPtType="all" refType="none" refFor="self" op="none" fact="1.000000" val="0"/>
                <dgm:constr type="w" for="ch" forName="text_1" ptType="all" refPtType="all" refType="h" refFor="ch" refForName="text_1" op="gte" fact="1.000000" val="0"/>
                <dgm:constr type="h" for="ch" forName="text_1" ptType="all" refPtType="all" refType="h" refFor="ch" refForName="accent_1" op="none" fact="0.800000" val="0"/>
                <dgm:constr type="ctrY" for="ch" forName="text_1" ptType="all" refPtType="all" refType="ctrY" refFor="ch" refForName="accent_1" op="none" fact="1.000000" val="0"/>
                <dgm:constr type="rMarg" for="ch" forName="text_1" ptType="all" refPtType="all" refType="w" refFor="ch" refForName="accent_1" op="none" fact="1.800000" val="0"/>
                <dgm:constr type="h" for="ch" forName="accent_2" ptType="all" refPtType="all" refType="h" refFor="self" op="none" fact="0.113600" val="0"/>
                <dgm:constr type="w" for="ch" forName="accent_2" ptType="all" refPtType="all" refType="h" refFor="ch" refForName="accent_2" op="equ" fact="1.000000" val="0"/>
                <dgm:constr type="ctrY" for="ch" forName="accent_2" ptType="all" refPtType="all" refType="h" refFor="self" op="none" fact="0.227300" val="0"/>
                <dgm:constr type="ctrX" for="ch" forName="accent_2" ptType="all" refPtType="all" refType="w" refFor="self" op="none" fact="1.000000" val="0"/>
                <dgm:constr type="ctrXOff" for="ch" forName="accent_2" ptType="all" refPtType="all" refType="h" refFor="self" op="none" fact="-0.165800" val="0"/>
                <dgm:constr type="r" for="ch" forName="text_2" ptType="all" refPtType="all" refType="ctrX" refFor="ch" refForName="accent_2" op="none" fact="1.000000" val="0"/>
                <dgm:constr type="rOff" for="ch" forName="text_2" ptType="all" refPtType="all" refType="ctrXOff" refFor="ch" refForName="accent_2" op="none" fact="1.000000" val="0"/>
                <dgm:constr type="l" for="ch" forName="text_2" ptType="all" refPtType="all" refType="none" refFor="self" op="none" fact="1.000000" val="0"/>
                <dgm:constr type="w" for="ch" forName="text_2" ptType="all" refPtType="all" refType="h" refFor="ch" refForName="text_2" op="gte" fact="1.000000" val="0"/>
                <dgm:constr type="h" for="ch" forName="text_2" ptType="all" refPtType="all" refType="h" refFor="ch" refForName="accent_2" op="none" fact="0.800000" val="0"/>
                <dgm:constr type="ctrY" for="ch" forName="text_2" ptType="all" refPtType="all" refType="ctrY" refFor="ch" refForName="accent_2" op="none" fact="1.000000" val="0"/>
                <dgm:constr type="rMarg" for="ch" forName="text_2" ptType="all" refPtType="all" refType="w" refFor="ch" refForName="accent_2" op="none" fact="1.800000" val="0"/>
                <dgm:constr type="h" for="ch" forName="accent_3" ptType="all" refPtType="all" refType="h" refFor="self" op="none" fact="0.113600" val="0"/>
                <dgm:constr type="w" for="ch" forName="accent_3" ptType="all" refPtType="all" refType="h" refFor="ch" refForName="accent_3" op="equ" fact="1.000000" val="0"/>
                <dgm:constr type="ctrY" for="ch" forName="accent_3" ptType="all" refPtType="all" refType="h" refFor="self" op="none" fact="0.363600" val="0"/>
                <dgm:constr type="ctrX" for="ch" forName="accent_3" ptType="all" refPtType="all" refType="w" refFor="self" op="none" fact="1.000000" val="0"/>
                <dgm:constr type="ctrXOff" for="ch" forName="accent_3" ptType="all" refPtType="all" refType="h" refFor="self" op="none" fact="-0.210900" val="0"/>
                <dgm:constr type="r" for="ch" forName="text_3" ptType="all" refPtType="all" refType="ctrX" refFor="ch" refForName="accent_3" op="none" fact="1.000000" val="0"/>
                <dgm:constr type="rOff" for="ch" forName="text_3" ptType="all" refPtType="all" refType="ctrXOff" refFor="ch" refForName="accent_3" op="none" fact="1.000000" val="0"/>
                <dgm:constr type="l" for="ch" forName="text_3" ptType="all" refPtType="all" refType="none" refFor="self" op="none" fact="1.000000" val="0"/>
                <dgm:constr type="w" for="ch" forName="text_3" ptType="all" refPtType="all" refType="h" refFor="ch" refForName="text_3" op="gte" fact="1.000000" val="0"/>
                <dgm:constr type="h" for="ch" forName="text_3" ptType="all" refPtType="all" refType="h" refFor="ch" refForName="accent_3" op="none" fact="0.800000" val="0"/>
                <dgm:constr type="ctrY" for="ch" forName="text_3" ptType="all" refPtType="all" refType="ctrY" refFor="ch" refForName="accent_3" op="none" fact="1.000000" val="0"/>
                <dgm:constr type="rMarg" for="ch" forName="text_3" ptType="all" refPtType="all" refType="w" refFor="ch" refForName="accent_3" op="none" fact="1.800000" val="0"/>
                <dgm:constr type="h" for="ch" forName="accent_4" ptType="all" refPtType="all" refType="h" refFor="self" op="none" fact="0.113600" val="0"/>
                <dgm:constr type="w" for="ch" forName="accent_4" ptType="all" refPtType="all" refType="h" refFor="ch" refForName="accent_4" op="equ" fact="1.000000" val="0"/>
                <dgm:constr type="ctrY" for="ch" forName="accent_4" ptType="all" refPtType="all" refType="h" refFor="self" op="none" fact="0.500000" val="0"/>
                <dgm:constr type="ctrX" for="ch" forName="accent_4" ptType="all" refPtType="all" refType="w" refFor="self" op="none" fact="1.000000" val="0"/>
                <dgm:constr type="ctrXOff" for="ch" forName="accent_4" ptType="all" refPtType="all" refType="h" refFor="self" op="none" fact="-0.225300" val="0"/>
                <dgm:constr type="r" for="ch" forName="text_4" ptType="all" refPtType="all" refType="ctrX" refFor="ch" refForName="accent_4" op="none" fact="1.000000" val="0"/>
                <dgm:constr type="rOff" for="ch" forName="text_4" ptType="all" refPtType="all" refType="ctrXOff" refFor="ch" refForName="accent_4" op="none" fact="1.000000" val="0"/>
                <dgm:constr type="l" for="ch" forName="text_4" ptType="all" refPtType="all" refType="none" refFor="self" op="none" fact="1.000000" val="0"/>
                <dgm:constr type="w" for="ch" forName="text_4" ptType="all" refPtType="all" refType="h" refFor="ch" refForName="text_4" op="gte" fact="1.000000" val="0"/>
                <dgm:constr type="h" for="ch" forName="text_4" ptType="all" refPtType="all" refType="h" refFor="ch" refForName="accent_4" op="none" fact="0.800000" val="0"/>
                <dgm:constr type="ctrY" for="ch" forName="text_4" ptType="all" refPtType="all" refType="ctrY" refFor="ch" refForName="accent_4" op="none" fact="1.000000" val="0"/>
                <dgm:constr type="rMarg" for="ch" forName="text_4" ptType="all" refPtType="all" refType="w" refFor="ch" refForName="accent_4" op="none" fact="1.800000" val="0"/>
                <dgm:constr type="h" for="ch" forName="accent_5" ptType="all" refPtType="all" refType="h" refFor="self" op="none" fact="0.113600" val="0"/>
                <dgm:constr type="w" for="ch" forName="accent_5" ptType="all" refPtType="all" refType="h" refFor="ch" refForName="accent_5" op="equ" fact="1.000000" val="0"/>
                <dgm:constr type="ctrY" for="ch" forName="accent_5" ptType="all" refPtType="all" refType="h" refFor="self" op="none" fact="0.636400" val="0"/>
                <dgm:constr type="ctrX" for="ch" forName="accent_5" ptType="all" refPtType="all" refType="w" refFor="self" op="none" fact="1.000000" val="0"/>
                <dgm:constr type="ctrXOff" for="ch" forName="accent_5" ptType="all" refPtType="all" refType="h" refFor="self" op="none" fact="-0.210900" val="0"/>
                <dgm:constr type="r" for="ch" forName="text_5" ptType="all" refPtType="all" refType="ctrX" refFor="ch" refForName="accent_5" op="none" fact="1.000000" val="0"/>
                <dgm:constr type="rOff" for="ch" forName="text_5" ptType="all" refPtType="all" refType="ctrXOff" refFor="ch" refForName="accent_5" op="none" fact="1.000000" val="0"/>
                <dgm:constr type="l" for="ch" forName="text_5" ptType="all" refPtType="all" refType="none" refFor="self" op="none" fact="1.000000" val="0"/>
                <dgm:constr type="w" for="ch" forName="text_5" ptType="all" refPtType="all" refType="h" refFor="ch" refForName="text_5" op="gte" fact="1.000000" val="0"/>
                <dgm:constr type="h" for="ch" forName="text_5" ptType="all" refPtType="all" refType="h" refFor="ch" refForName="accent_5" op="none" fact="0.800000" val="0"/>
                <dgm:constr type="ctrY" for="ch" forName="text_5" ptType="all" refPtType="all" refType="ctrY" refFor="ch" refForName="accent_5" op="none" fact="1.000000" val="0"/>
                <dgm:constr type="rMarg" for="ch" forName="text_5" ptType="all" refPtType="all" refType="w" refFor="ch" refForName="accent_5" op="none" fact="1.800000" val="0"/>
                <dgm:constr type="h" for="ch" forName="accent_6" ptType="all" refPtType="all" refType="h" refFor="self" op="none" fact="0.113600" val="0"/>
                <dgm:constr type="w" for="ch" forName="accent_6" ptType="all" refPtType="all" refType="h" refFor="ch" refForName="accent_6" op="equ" fact="1.000000" val="0"/>
                <dgm:constr type="ctrY" for="ch" forName="accent_6" ptType="all" refPtType="all" refType="h" refFor="self" op="none" fact="0.772700" val="0"/>
                <dgm:constr type="ctrX" for="ch" forName="accent_6" ptType="all" refPtType="all" refType="w" refFor="self" op="none" fact="1.000000" val="0"/>
                <dgm:constr type="ctrXOff" for="ch" forName="accent_6" ptType="all" refPtType="all" refType="h" refFor="self" op="none" fact="-0.165800" val="0"/>
                <dgm:constr type="r" for="ch" forName="text_6" ptType="all" refPtType="all" refType="ctrX" refFor="ch" refForName="accent_6" op="none" fact="1.000000" val="0"/>
                <dgm:constr type="rOff" for="ch" forName="text_6" ptType="all" refPtType="all" refType="ctrXOff" refFor="ch" refForName="accent_6" op="none" fact="1.000000" val="0"/>
                <dgm:constr type="l" for="ch" forName="text_6" ptType="all" refPtType="all" refType="none" refFor="self" op="none" fact="1.000000" val="0"/>
                <dgm:constr type="w" for="ch" forName="text_6" ptType="all" refPtType="all" refType="h" refFor="ch" refForName="text_6" op="gte" fact="1.000000" val="0"/>
                <dgm:constr type="h" for="ch" forName="text_6" ptType="all" refPtType="all" refType="h" refFor="ch" refForName="accent_6" op="none" fact="0.800000" val="0"/>
                <dgm:constr type="ctrY" for="ch" forName="text_6" ptType="all" refPtType="all" refType="ctrY" refFor="ch" refForName="accent_6" op="none" fact="1.000000" val="0"/>
                <dgm:constr type="rMarg" for="ch" forName="text_6" ptType="all" refPtType="all" refType="w" refFor="ch" refForName="accent_6" op="none" fact="1.800000" val="0"/>
                <dgm:constr type="h" for="ch" forName="accent_7" ptType="all" refPtType="all" refType="h" refFor="self" op="none" fact="0.113600" val="0"/>
                <dgm:constr type="w" for="ch" forName="accent_7" ptType="all" refPtType="all" refType="h" refFor="ch" refForName="accent_7" op="equ" fact="1.000000" val="0"/>
                <dgm:constr type="ctrY" for="ch" forName="accent_7" ptType="all" refPtType="all" refType="h" refFor="self" op="none" fact="0.909100" val="0"/>
                <dgm:constr type="ctrX" for="ch" forName="accent_7" ptType="all" refPtType="all" refType="w" refFor="self" op="none" fact="1.000000" val="0"/>
                <dgm:constr type="ctrXOff" for="ch" forName="accent_7" ptType="all" refPtType="all" refType="h" refFor="self" op="none" fact="-0.083500" val="0"/>
                <dgm:constr type="r" for="ch" forName="text_7" ptType="all" refPtType="all" refType="ctrX" refFor="ch" refForName="accent_7" op="none" fact="1.000000" val="0"/>
                <dgm:constr type="rOff" for="ch" forName="text_7" ptType="all" refPtType="all" refType="ctrXOff" refFor="ch" refForName="accent_7" op="none" fact="1.000000" val="0"/>
                <dgm:constr type="l" for="ch" forName="text_7" ptType="all" refPtType="all" refType="none" refFor="self" op="none" fact="1.000000" val="0"/>
                <dgm:constr type="w" for="ch" forName="text_7" ptType="all" refPtType="all" refType="h" refFor="ch" refForName="text_7" op="gte" fact="1.000000" val="0"/>
                <dgm:constr type="h" for="ch" forName="text_7" ptType="all" refPtType="all" refType="h" refFor="ch" refForName="accent_7" op="none" fact="0.800000" val="0"/>
                <dgm:constr type="ctrY" for="ch" forName="text_7" ptType="all" refPtType="all" refType="ctrY" refFor="ch" refForName="accent_7" op="none" fact="1.000000" val="0"/>
                <dgm:constr type="rMarg" for="ch" forName="text_7" ptType="all" refPtType="all" refType="w" refFor="ch" refForName="accent_7" op="none" fact="1.800000" val="0"/>
                <dgm:constr type="primFontSz" for="ch" ptType="node" refPtType="all" refType="none" refFor="self" op="equ" fact="1.000000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rot="0.000000" type="none" r:blip="" blipPhldr="0" lkTxEntry="0" zOrderOff="0" hideGeom="0">
          <dgm:adjLst/>
        </dgm:shape>
        <dgm:presOf/>
        <dgm:constrLst>
          <dgm:constr type="w" for="ch" ptType="all" refPtType="all" refType="none" refFor="self" op="none" fact="1.000000" val="1"/>
          <dgm:constr type="h" for="ch" ptType="all" refPtType="all" refType="none" refFor="self" op="none" fact="1.000000" val="1"/>
          <dgm:constr type="diam" for="ch" forName="conn" ptType="all" refPtType="all" refType="diam" refFor="self" op="none" fact="1.000000" val="0"/>
        </dgm:constrLst>
        <dgm:layoutNode name="srcNode">
          <dgm:alg type="sp"/>
          <dgm:shape rot="0.000000" type="rect" r:blip="" blipPhldr="0" lkTxEntry="0" zOrderOff="0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rot="0.000000" type="conn" r:blip="" blipPhldr="0" lkTxEntry="0" zOrderOff="0" hideGeom="0">
            <dgm:adjLst/>
          </dgm:shape>
          <dgm:presOf axis="desOrSelf" ptType="sibTrans" st="0" hideLastTrans="0" cnt="1"/>
          <dgm:constrLst>
            <dgm:constr type="begPad" for="self" ptType="all" refPtType="all" refType="none" refFor="self" op="none" fact="1.000000" val="0"/>
            <dgm:constr type="endPad" for="self" ptType="all" refPtType="all" refType="none" refFor="self" op="none" fact="1.000000" val="0"/>
          </dgm:constrLst>
        </dgm:layoutNode>
        <dgm:layoutNode name="extraNode">
          <dgm:alg type="sp"/>
          <dgm:shape rot="0.000000" type="rect" r:blip="" blipPhldr="0" lkTxEntry="0" zOrderOff="0" hideGeom="1">
            <dgm:adjLst/>
          </dgm:shape>
          <dgm:presOf/>
        </dgm:layoutNode>
        <dgm:layoutNode name="dstNode">
          <dgm:alg type="sp"/>
          <dgm:shape rot="0.000000" type="rect" r:blip="" blipPhldr="0" lkTxEntry="0" zOrderOff="0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rot="0.000000" type="ellipse" r:blip="" blipPhldr="0" lkTxEntry="0" zOrderOff="0" hideGeom="0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rot="0.000000" type="rect" r:blip="" blipPhldr="0" lkTxEntry="0" zOrderOff="0" hideGeom="0">
            <dgm:adjLst/>
          </dgm:shape>
          <dgm:presOf axis="desOrSelf" ptType="node"/>
          <dgm:constrLst>
            <dgm:constr type="primFontSz" for="self" ptType="all" refPtType="all" refType="none" refFor="self" op="none" fact="1.000000" val="65"/>
            <dgm:constr type="lMarg" for="self" ptType="all" refPtType="all" refType="primFontSz" refFor="self" op="none" fact="0.200000" val="0"/>
            <dgm:constr type="rMarg" for="self" ptType="all" refPtType="all" refType="primFontSz" refFor="self" op="none" fact="0.200000" val="0"/>
            <dgm:constr type="tMarg" for="self" ptType="all" refPtType="all" refType="primFontSz" refFor="self" op="none" fact="0.200000" val="0"/>
            <dgm:constr type="bMarg" for="self" ptType="all" refPtType="all" refType="primFontSz" refFor="self" op="none" fact="0.200000" val="0"/>
          </dgm:constrLst>
          <dgm:ruleLst>
            <dgm:rule type="primFontSz" for="self" ptType="all" val="5" fact="NaN" max="NaN"/>
          </dgm:ruleLst>
        </dgm:layoutNode>
        <dgm:layoutNode name="accent_1">
          <dgm:alg type="sp"/>
          <dgm:shape rot="0.000000" type="none" r:blip="" blipPhldr="0" lkTxEntry="0" zOrderOff="0" hideGeom="0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rot="0.000000" type="rect" r:blip="" blipPhldr="0" lkTxEntry="0" zOrderOff="0" hideGeom="0">
            <dgm:adjLst/>
          </dgm:shape>
          <dgm:presOf axis="desOrSelf" ptType="node"/>
          <dgm:constrLst>
            <dgm:constr type="primFontSz" for="self" ptType="all" refPtType="all" refType="none" refFor="self" op="none" fact="1.000000" val="65"/>
            <dgm:constr type="lMarg" for="self" ptType="all" refPtType="all" refType="primFontSz" refFor="self" op="none" fact="0.200000" val="0"/>
            <dgm:constr type="rMarg" for="self" ptType="all" refPtType="all" refType="primFontSz" refFor="self" op="none" fact="0.200000" val="0"/>
            <dgm:constr type="tMarg" for="self" ptType="all" refPtType="all" refType="primFontSz" refFor="self" op="none" fact="0.200000" val="0"/>
            <dgm:constr type="bMarg" for="self" ptType="all" refPtType="all" refType="primFontSz" refFor="self" op="none" fact="0.200000" val="0"/>
          </dgm:constrLst>
          <dgm:ruleLst>
            <dgm:rule type="primFontSz" for="self" ptType="all" val="5" fact="NaN" max="NaN"/>
          </dgm:ruleLst>
        </dgm:layoutNode>
        <dgm:layoutNode name="accent_2">
          <dgm:alg type="sp"/>
          <dgm:shape rot="0.000000" type="none" r:blip="" blipPhldr="0" lkTxEntry="0" zOrderOff="0" hideGeom="0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rot="0.000000" type="rect" r:blip="" blipPhldr="0" lkTxEntry="0" zOrderOff="0" hideGeom="0">
            <dgm:adjLst/>
          </dgm:shape>
          <dgm:presOf axis="desOrSelf" ptType="node"/>
          <dgm:constrLst>
            <dgm:constr type="primFontSz" for="self" ptType="all" refPtType="all" refType="none" refFor="self" op="none" fact="1.000000" val="65"/>
            <dgm:constr type="lMarg" for="self" ptType="all" refPtType="all" refType="primFontSz" refFor="self" op="none" fact="0.200000" val="0"/>
            <dgm:constr type="rMarg" for="self" ptType="all" refPtType="all" refType="primFontSz" refFor="self" op="none" fact="0.200000" val="0"/>
            <dgm:constr type="tMarg" for="self" ptType="all" refPtType="all" refType="primFontSz" refFor="self" op="none" fact="0.200000" val="0"/>
            <dgm:constr type="bMarg" for="self" ptType="all" refPtType="all" refType="primFontSz" refFor="self" op="none" fact="0.200000" val="0"/>
          </dgm:constrLst>
          <dgm:ruleLst>
            <dgm:rule type="primFontSz" for="self" ptType="all" val="5" fact="NaN" max="NaN"/>
          </dgm:ruleLst>
        </dgm:layoutNode>
        <dgm:layoutNode name="accent_3">
          <dgm:alg type="sp"/>
          <dgm:shape rot="0.000000" type="none" r:blip="" blipPhldr="0" lkTxEntry="0" zOrderOff="0" hideGeom="0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rot="0.000000" type="rect" r:blip="" blipPhldr="0" lkTxEntry="0" zOrderOff="0" hideGeom="0">
            <dgm:adjLst/>
          </dgm:shape>
          <dgm:presOf axis="desOrSelf" ptType="node"/>
          <dgm:constrLst>
            <dgm:constr type="primFontSz" for="self" ptType="all" refPtType="all" refType="none" refFor="self" op="none" fact="1.000000" val="65"/>
            <dgm:constr type="lMarg" for="self" ptType="all" refPtType="all" refType="primFontSz" refFor="self" op="none" fact="0.200000" val="0"/>
            <dgm:constr type="rMarg" for="self" ptType="all" refPtType="all" refType="primFontSz" refFor="self" op="none" fact="0.200000" val="0"/>
            <dgm:constr type="tMarg" for="self" ptType="all" refPtType="all" refType="primFontSz" refFor="self" op="none" fact="0.200000" val="0"/>
            <dgm:constr type="bMarg" for="self" ptType="all" refPtType="all" refType="primFontSz" refFor="self" op="none" fact="0.200000" val="0"/>
          </dgm:constrLst>
          <dgm:ruleLst>
            <dgm:rule type="primFontSz" for="self" ptType="all" val="5" fact="NaN" max="NaN"/>
          </dgm:ruleLst>
        </dgm:layoutNode>
        <dgm:layoutNode name="accent_4">
          <dgm:alg type="sp"/>
          <dgm:shape rot="0.000000" type="none" r:blip="" blipPhldr="0" lkTxEntry="0" zOrderOff="0" hideGeom="0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rot="0.000000" type="rect" r:blip="" blipPhldr="0" lkTxEntry="0" zOrderOff="0" hideGeom="0">
            <dgm:adjLst/>
          </dgm:shape>
          <dgm:presOf axis="desOrSelf" ptType="node"/>
          <dgm:constrLst>
            <dgm:constr type="primFontSz" for="self" ptType="all" refPtType="all" refType="none" refFor="self" op="none" fact="1.000000" val="65"/>
            <dgm:constr type="lMarg" for="self" ptType="all" refPtType="all" refType="primFontSz" refFor="self" op="none" fact="0.200000" val="0"/>
            <dgm:constr type="rMarg" for="self" ptType="all" refPtType="all" refType="primFontSz" refFor="self" op="none" fact="0.200000" val="0"/>
            <dgm:constr type="tMarg" for="self" ptType="all" refPtType="all" refType="primFontSz" refFor="self" op="none" fact="0.200000" val="0"/>
            <dgm:constr type="bMarg" for="self" ptType="all" refPtType="all" refType="primFontSz" refFor="self" op="none" fact="0.200000" val="0"/>
          </dgm:constrLst>
          <dgm:ruleLst>
            <dgm:rule type="primFontSz" for="self" ptType="all" val="5" fact="NaN" max="NaN"/>
          </dgm:ruleLst>
        </dgm:layoutNode>
        <dgm:layoutNode name="accent_5">
          <dgm:alg type="sp"/>
          <dgm:shape rot="0.000000" type="none" r:blip="" blipPhldr="0" lkTxEntry="0" zOrderOff="0" hideGeom="0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rot="0.000000" type="rect" r:blip="" blipPhldr="0" lkTxEntry="0" zOrderOff="0" hideGeom="0">
            <dgm:adjLst/>
          </dgm:shape>
          <dgm:presOf axis="desOrSelf" ptType="node"/>
          <dgm:constrLst>
            <dgm:constr type="primFontSz" for="self" ptType="all" refPtType="all" refType="none" refFor="self" op="none" fact="1.000000" val="65"/>
            <dgm:constr type="lMarg" for="self" ptType="all" refPtType="all" refType="primFontSz" refFor="self" op="none" fact="0.200000" val="0"/>
            <dgm:constr type="rMarg" for="self" ptType="all" refPtType="all" refType="primFontSz" refFor="self" op="none" fact="0.200000" val="0"/>
            <dgm:constr type="tMarg" for="self" ptType="all" refPtType="all" refType="primFontSz" refFor="self" op="none" fact="0.200000" val="0"/>
            <dgm:constr type="bMarg" for="self" ptType="all" refPtType="all" refType="primFontSz" refFor="self" op="none" fact="0.200000" val="0"/>
          </dgm:constrLst>
          <dgm:ruleLst>
            <dgm:rule type="primFontSz" for="self" ptType="all" val="5" fact="NaN" max="NaN"/>
          </dgm:ruleLst>
        </dgm:layoutNode>
        <dgm:layoutNode name="accent_6">
          <dgm:alg type="sp"/>
          <dgm:shape rot="0.000000" type="none" r:blip="" blipPhldr="0" lkTxEntry="0" zOrderOff="0" hideGeom="0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rot="0.000000" type="rect" r:blip="" blipPhldr="0" lkTxEntry="0" zOrderOff="0" hideGeom="0">
            <dgm:adjLst/>
          </dgm:shape>
          <dgm:presOf axis="desOrSelf" ptType="node"/>
          <dgm:constrLst>
            <dgm:constr type="primFontSz" for="self" ptType="all" refPtType="all" refType="none" refFor="self" op="none" fact="1.000000" val="65"/>
            <dgm:constr type="lMarg" for="self" ptType="all" refPtType="all" refType="primFontSz" refFor="self" op="none" fact="0.200000" val="0"/>
            <dgm:constr type="rMarg" for="self" ptType="all" refPtType="all" refType="primFontSz" refFor="self" op="none" fact="0.200000" val="0"/>
            <dgm:constr type="tMarg" for="self" ptType="all" refPtType="all" refType="primFontSz" refFor="self" op="none" fact="0.200000" val="0"/>
            <dgm:constr type="bMarg" for="self" ptType="all" refPtType="all" refType="primFontSz" refFor="self" op="none" fact="0.200000" val="0"/>
          </dgm:constrLst>
          <dgm:ruleLst>
            <dgm:rule type="primFontSz" for="self" ptType="all" val="5" fact="NaN" max="NaN"/>
          </dgm:ruleLst>
        </dgm:layoutNode>
        <dgm:layoutNode name="accent_7">
          <dgm:alg type="sp"/>
          <dgm:shape rot="0.000000" type="none" r:blip="" blipPhldr="0" lkTxEntry="0" zOrderOff="0" hideGeom="0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96561-5AEE-4AF5-BB5A-52AEBA53D2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37824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73940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75769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31B620-B118-49EF-E691-F12EDC4B345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4167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766181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733277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6C494C-36BB-58C2-140B-94AB679159C0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diagramDrawing" Target="../diagrams/drawing1.xml" /><Relationship Id="rId6" Type="http://schemas.openxmlformats.org/officeDocument/2006/relationships/diagramData" Target="../diagrams/data1.xml" /><Relationship Id="rId7" Type="http://schemas.openxmlformats.org/officeDocument/2006/relationships/diagramColors" Target="../diagrams/colors1.xml" /><Relationship Id="rId8" Type="http://schemas.openxmlformats.org/officeDocument/2006/relationships/diagramLayout" Target="../diagrams/layout1.xml" /><Relationship Id="rId9" Type="http://schemas.openxmlformats.org/officeDocument/2006/relationships/diagramQuickStyle" Target="../diagrams/quickStyle1.xml" 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515055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7248778" name="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1694130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877466988" name=""/>
          <p:cNvSpPr txBox="1"/>
          <p:nvPr/>
        </p:nvSpPr>
        <p:spPr bwMode="auto">
          <a:xfrm rot="0" flipH="0" flipV="0">
            <a:off x="5793015" y="3909889"/>
            <a:ext cx="392574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Kenapa harus laravel?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560904" name=""/>
          <p:cNvSpPr txBox="1"/>
          <p:nvPr/>
        </p:nvSpPr>
        <p:spPr bwMode="auto">
          <a:xfrm rot="0" flipH="0" flipV="0">
            <a:off x="2275042" y="284896"/>
            <a:ext cx="768821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Kenapa Laravel?</a:t>
            </a:r>
            <a:endParaRPr sz="1800">
              <a:solidFill>
                <a:schemeClr val="tx1"/>
              </a:solidFill>
            </a:endParaRPr>
          </a:p>
        </p:txBody>
      </p:sp>
      <p:pic>
        <p:nvPicPr>
          <p:cNvPr id="1666047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480670" y="2590332"/>
            <a:ext cx="2255757" cy="2255757"/>
          </a:xfrm>
          <a:prstGeom prst="rect">
            <a:avLst/>
          </a:prstGeom>
        </p:spPr>
      </p:pic>
      <p:sp>
        <p:nvSpPr>
          <p:cNvPr id="153643270" name=""/>
          <p:cNvSpPr txBox="1"/>
          <p:nvPr/>
        </p:nvSpPr>
        <p:spPr bwMode="auto">
          <a:xfrm flipH="0" flipV="0">
            <a:off x="3848549" y="2587624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005313876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195538" name=""/>
          <p:cNvSpPr/>
          <p:nvPr/>
        </p:nvSpPr>
        <p:spPr bwMode="auto">
          <a:xfrm flipH="0" flipV="0">
            <a:off x="2652750" y="1412874"/>
            <a:ext cx="6667499" cy="63499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330343097" name=""/>
          <p:cNvGraphicFramePr>
            <a:graphicFrameLocks xmlns:a="http://schemas.openxmlformats.org/drawingml/2006/main"/>
          </p:cNvGraphicFramePr>
          <p:nvPr/>
        </p:nvGraphicFramePr>
        <p:xfrm flipH="0" flipV="0">
          <a:off x="4907615" y="1778196"/>
          <a:ext cx="5938325" cy="3958883"/>
          <a:chOff x="0" y="0"/>
          <a:chExt cx="5938325" cy="3958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8" r:qs="rId9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ll dir="u"/>
      </p:transition>
    </mc:Choice>
    <mc:Fallback>
      <p:transition spd="slow" advClick="1">
        <p:pull dir="u"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7905266" name=""/>
          <p:cNvSpPr txBox="1"/>
          <p:nvPr/>
        </p:nvSpPr>
        <p:spPr bwMode="auto">
          <a:xfrm rot="0" flipH="0" flipV="0">
            <a:off x="4488147" y="284896"/>
            <a:ext cx="2666046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Fitur</a:t>
            </a:r>
            <a:endParaRPr sz="1800">
              <a:solidFill>
                <a:schemeClr val="tx1"/>
              </a:solidFill>
            </a:endParaRPr>
          </a:p>
        </p:txBody>
      </p:sp>
      <p:pic>
        <p:nvPicPr>
          <p:cNvPr id="8990944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209" flipH="0" flipV="0">
            <a:off x="9953394" y="-661550"/>
            <a:ext cx="2697138" cy="2697138"/>
          </a:xfrm>
          <a:prstGeom prst="rect">
            <a:avLst/>
          </a:prstGeom>
        </p:spPr>
      </p:pic>
      <p:sp>
        <p:nvSpPr>
          <p:cNvPr id="441807133" name=""/>
          <p:cNvSpPr txBox="1"/>
          <p:nvPr/>
        </p:nvSpPr>
        <p:spPr bwMode="auto">
          <a:xfrm flipH="0" flipV="0">
            <a:off x="3848549" y="2587624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91514245" name=""/>
          <p:cNvSpPr txBox="1"/>
          <p:nvPr/>
        </p:nvSpPr>
        <p:spPr bwMode="auto">
          <a:xfrm flipH="0" flipV="0">
            <a:off x="3478249" y="2997558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73027271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4983988" name=""/>
          <p:cNvSpPr/>
          <p:nvPr/>
        </p:nvSpPr>
        <p:spPr bwMode="auto">
          <a:xfrm flipH="0" flipV="0">
            <a:off x="4668873" y="1412874"/>
            <a:ext cx="2635250" cy="63498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0435121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236465" y="1841499"/>
            <a:ext cx="9339652" cy="3630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l"/>
      </p:transition>
    </mc:Choice>
    <mc:Fallback>
      <p:transition spd="slow" advClick="1">
        <p:push dir="l"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529436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706188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982478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1461013658" name=""/>
          <p:cNvSpPr txBox="1"/>
          <p:nvPr/>
        </p:nvSpPr>
        <p:spPr bwMode="auto">
          <a:xfrm rot="0" flipH="0" flipV="0">
            <a:off x="5793015" y="3909889"/>
            <a:ext cx="400528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MVC</a:t>
            </a:r>
            <a:endParaRPr sz="2800"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1000" advClick="1">
        <p:cover dir="u"/>
      </p:transition>
    </mc:Choice>
    <mc:Fallback>
      <p:transition spd="med" advClick="1">
        <p:cover dir="u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11</dc:title>
  <dc:subject>Tutorial Laravel 11 untuk linux</dc:subject>
  <dc:creator>Aria</dc:creator>
  <cp:keywords/>
  <dc:description/>
  <cp:lastModifiedBy/>
  <cp:revision>9</cp:revision>
  <dcterms:modified xsi:type="dcterms:W3CDTF">2025-01-30T10:01:00Z</dcterms:modified>
</cp:coreProperties>
</file>