
<file path=[Content_Types].xml><?xml version="1.0" encoding="utf-8"?>
<Types xmlns="http://schemas.openxmlformats.org/package/2006/content-types">
  <Default Extension="svg" ContentType="image/svg+xml"/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 /><Relationship Id="rId15" Type="http://schemas.openxmlformats.org/officeDocument/2006/relationships/tableStyles" Target="tableStyles.xml" /><Relationship Id="rId16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6696561-5AEE-4AF5-BB5A-52AEBA53D2FE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0250173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1800078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7708732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06C0008-1BBC-9FBC-5183-0BF6ABE01D00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845397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3747189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3033250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B6A3085-E566-FC79-7EC7-CEAB9736344B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2378247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4739404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1757693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D31B620-B118-49EF-E691-F12EDC4B3456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4276952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3196274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496596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07F8346-8AB2-D6F0-CC69-DC6CF76FD891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8502418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0452767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8236413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4AF451F-D208-00BF-BD6A-3DBA734F527B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986183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8146296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9014996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19DF003-8F4F-179D-CE31-7F0DD945454E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041679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57661814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17332777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D6C494C-36BB-58C2-140B-94AB679159C0}" type="slidenum">
              <a:rPr lang="en-US"/>
              <a:t/>
            </a:fld>
            <a:endParaRPr lang="en-US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3999" y="1122362"/>
            <a:ext cx="9144000" cy="2387599"/>
          </a:xfrm>
        </p:spPr>
        <p:txBody>
          <a:bodyPr anchor="b"/>
          <a:lstStyle>
            <a:lvl1pPr algn="ctr"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198" y="365125"/>
            <a:ext cx="7734299" cy="5811838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198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365125"/>
            <a:ext cx="10515600" cy="1325562"/>
          </a:xfrm>
        </p:spPr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9" y="1681162"/>
            <a:ext cx="5157785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9" y="2505074"/>
            <a:ext cx="5157785" cy="3684587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7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7" y="987425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198" y="365125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198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19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59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>
        <a:lnSpc>
          <a:spcPct val="90000"/>
        </a:lnSpc>
        <a:spcBef>
          <a:spcPts val="0"/>
        </a:spcBef>
        <a:buNone/>
        <a:defRPr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>
        <a:lnSpc>
          <a:spcPct val="90000"/>
        </a:lnSpc>
        <a:spcBef>
          <a:spcPts val="749"/>
        </a:spcBef>
        <a:buFont typeface="Arial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media1.sv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9515055" name=""/>
          <p:cNvSpPr/>
          <p:nvPr/>
        </p:nvSpPr>
        <p:spPr bwMode="auto">
          <a:xfrm flipH="0" flipV="0">
            <a:off x="-14491" y="6054025"/>
            <a:ext cx="12221059" cy="807203"/>
          </a:xfrm>
          <a:prstGeom prst="rect">
            <a:avLst/>
          </a:prstGeom>
          <a:blipFill>
            <a:blip r:embed="rId3"/>
            <a:tile/>
          </a:blip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87248778" name="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/>
        </p:blipFill>
        <p:spPr bwMode="auto">
          <a:xfrm rot="0" flipH="0" flipV="0">
            <a:off x="1794683" y="1796766"/>
            <a:ext cx="2948968" cy="2948968"/>
          </a:xfrm>
          <a:prstGeom prst="rect">
            <a:avLst/>
          </a:prstGeom>
        </p:spPr>
      </p:pic>
      <p:sp>
        <p:nvSpPr>
          <p:cNvPr id="1694130863" name=""/>
          <p:cNvSpPr txBox="1"/>
          <p:nvPr/>
        </p:nvSpPr>
        <p:spPr bwMode="auto">
          <a:xfrm rot="0" flipH="0" flipV="0">
            <a:off x="5793015" y="2114090"/>
            <a:ext cx="4924953" cy="13109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8000" b="1">
                <a:latin typeface="Quicksand"/>
                <a:ea typeface="Quicksand"/>
                <a:cs typeface="Quicksand"/>
              </a:rPr>
              <a:t>Laravel 11</a:t>
            </a:r>
            <a:endParaRPr sz="2400"/>
          </a:p>
        </p:txBody>
      </p:sp>
      <p:sp>
        <p:nvSpPr>
          <p:cNvPr id="877466988" name=""/>
          <p:cNvSpPr txBox="1"/>
          <p:nvPr/>
        </p:nvSpPr>
        <p:spPr bwMode="auto">
          <a:xfrm rot="0" flipH="0" flipV="0">
            <a:off x="5793014" y="3909888"/>
            <a:ext cx="4305829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 i="0">
                <a:latin typeface="Quicksand"/>
                <a:ea typeface="Quicksand"/>
                <a:cs typeface="Quicksand"/>
              </a:rPr>
              <a:t>Instalasi Laravel di Linux</a:t>
            </a:r>
            <a:endParaRPr sz="2400" i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56560904" name=""/>
          <p:cNvSpPr txBox="1"/>
          <p:nvPr/>
        </p:nvSpPr>
        <p:spPr bwMode="auto">
          <a:xfrm rot="0" flipH="0" flipV="0">
            <a:off x="751041" y="523020"/>
            <a:ext cx="8173413" cy="22863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200" b="1">
                <a:solidFill>
                  <a:schemeClr val="tx1"/>
                </a:solidFill>
                <a:latin typeface="Quicksand"/>
                <a:ea typeface="Quicksand"/>
                <a:cs typeface="Quicksand"/>
              </a:rPr>
              <a:t>Apa saja yang dibutuhkan?</a:t>
            </a:r>
            <a:endParaRPr sz="1800">
              <a:solidFill>
                <a:schemeClr val="tx1"/>
              </a:solidFill>
            </a:endParaRPr>
          </a:p>
        </p:txBody>
      </p:sp>
      <p:sp>
        <p:nvSpPr>
          <p:cNvPr id="656195538" name=""/>
          <p:cNvSpPr/>
          <p:nvPr/>
        </p:nvSpPr>
        <p:spPr bwMode="auto">
          <a:xfrm flipH="0" flipV="0">
            <a:off x="751041" y="2894090"/>
            <a:ext cx="5935341" cy="63498"/>
          </a:xfrm>
          <a:prstGeom prst="rect">
            <a:avLst/>
          </a:prstGeom>
          <a:solidFill>
            <a:srgbClr val="E01B2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1328260" name=""/>
          <p:cNvSpPr txBox="1"/>
          <p:nvPr/>
        </p:nvSpPr>
        <p:spPr bwMode="auto">
          <a:xfrm flipH="0" flipV="0">
            <a:off x="1793643" y="3680847"/>
            <a:ext cx="914400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1399035136" name=""/>
          <p:cNvSpPr txBox="1"/>
          <p:nvPr/>
        </p:nvSpPr>
        <p:spPr bwMode="auto">
          <a:xfrm flipH="0" flipV="0">
            <a:off x="751041" y="3487118"/>
            <a:ext cx="6721009" cy="2054711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lnSpc>
                <a:spcPct val="114999"/>
              </a:lnSpc>
              <a:buAutoNum type="arabicPeriod"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Quicksand"/>
                <a:ea typeface="Quicksand"/>
                <a:cs typeface="Quicksand"/>
              </a:rPr>
              <a:t>PHP &gt;= 8.0</a:t>
            </a:r>
            <a:endParaRPr lang="en-US"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3879" indent="-283879">
              <a:lnSpc>
                <a:spcPct val="114999"/>
              </a:lnSpc>
              <a:buAutoNum type="arabicPeriod"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Quicksand"/>
                <a:ea typeface="Quicksand"/>
                <a:cs typeface="Quicksand"/>
              </a:rPr>
              <a:t>Server</a:t>
            </a:r>
            <a:endParaRPr sz="2800">
              <a:latin typeface="Quicksand"/>
              <a:cs typeface="Quicksand"/>
            </a:endParaRPr>
          </a:p>
          <a:p>
            <a:pPr marL="283879" indent="-283879">
              <a:lnSpc>
                <a:spcPct val="114999"/>
              </a:lnSpc>
              <a:buAutoNum type="arabicPeriod"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Quicksand"/>
                <a:ea typeface="Quicksand"/>
                <a:cs typeface="Quicksand"/>
              </a:rPr>
              <a:t>Composer </a:t>
            </a:r>
            <a:endParaRPr sz="2800">
              <a:latin typeface="Quicksand"/>
              <a:cs typeface="Quicksand"/>
            </a:endParaRPr>
          </a:p>
          <a:p>
            <a:pPr marL="283879" indent="-283879">
              <a:lnSpc>
                <a:spcPct val="114999"/>
              </a:lnSpc>
              <a:buAutoNum type="arabicPeriod"/>
              <a:defRPr/>
            </a:pPr>
            <a:r>
              <a:rPr sz="2800">
                <a:latin typeface="Quicksand"/>
                <a:ea typeface="Quicksand"/>
                <a:cs typeface="Quicksand"/>
              </a:rPr>
              <a:t>Database (Mysql, MariaDB/ Postgree)</a:t>
            </a:r>
            <a:endParaRPr sz="2800">
              <a:latin typeface="Quicksand"/>
              <a:cs typeface="Quicksand"/>
            </a:endParaRPr>
          </a:p>
        </p:txBody>
      </p:sp>
      <p:pic>
        <p:nvPicPr>
          <p:cNvPr id="180445233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20242171" flipH="0" flipV="0">
            <a:off x="8161402" y="1972553"/>
            <a:ext cx="2697138" cy="2697138"/>
          </a:xfrm>
          <a:prstGeom prst="rect">
            <a:avLst/>
          </a:prstGeom>
        </p:spPr>
      </p:pic>
      <p:sp>
        <p:nvSpPr>
          <p:cNvPr id="470216104" name=""/>
          <p:cNvSpPr/>
          <p:nvPr/>
        </p:nvSpPr>
        <p:spPr bwMode="auto">
          <a:xfrm flipH="0" flipV="0">
            <a:off x="-14490" y="6054024"/>
            <a:ext cx="12221058" cy="807202"/>
          </a:xfrm>
          <a:prstGeom prst="rect">
            <a:avLst/>
          </a:prstGeom>
          <a:blipFill>
            <a:blip r:embed="rId4"/>
            <a:tile/>
          </a:blip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push dir="l"/>
      </p:transition>
    </mc:Choice>
    <mc:Fallback>
      <p:transition spd="slow" advClick="1">
        <p:push dir="l"/>
      </p:transition>
    </mc:Fallback>
  </mc:AlternateContent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8073902" name=""/>
          <p:cNvSpPr txBox="1"/>
          <p:nvPr/>
        </p:nvSpPr>
        <p:spPr bwMode="auto">
          <a:xfrm rot="0" flipH="0" flipV="0">
            <a:off x="751041" y="523019"/>
            <a:ext cx="8182052" cy="22863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200" b="1">
                <a:solidFill>
                  <a:schemeClr val="tx1"/>
                </a:solidFill>
                <a:latin typeface="Quicksand"/>
                <a:ea typeface="Quicksand"/>
                <a:cs typeface="Quicksand"/>
              </a:rPr>
              <a:t>Atau install langsung </a:t>
            </a:r>
            <a:endParaRPr sz="1800">
              <a:solidFill>
                <a:schemeClr val="tx1"/>
              </a:solidFill>
            </a:endParaRPr>
          </a:p>
        </p:txBody>
      </p:sp>
      <p:sp>
        <p:nvSpPr>
          <p:cNvPr id="529194120" name=""/>
          <p:cNvSpPr/>
          <p:nvPr/>
        </p:nvSpPr>
        <p:spPr bwMode="auto">
          <a:xfrm flipH="0" flipV="0">
            <a:off x="751041" y="2894089"/>
            <a:ext cx="5935340" cy="63497"/>
          </a:xfrm>
          <a:prstGeom prst="rect">
            <a:avLst/>
          </a:prstGeom>
          <a:solidFill>
            <a:srgbClr val="E01B2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4038775" name=""/>
          <p:cNvSpPr txBox="1"/>
          <p:nvPr/>
        </p:nvSpPr>
        <p:spPr bwMode="auto">
          <a:xfrm flipH="0" flipV="0">
            <a:off x="1793642" y="3680847"/>
            <a:ext cx="914400" cy="36611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1651034298" name=""/>
          <p:cNvSpPr txBox="1"/>
          <p:nvPr/>
        </p:nvSpPr>
        <p:spPr bwMode="auto">
          <a:xfrm flipH="0" flipV="0">
            <a:off x="751041" y="3487117"/>
            <a:ext cx="6721008" cy="205471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lnSpc>
                <a:spcPct val="114999"/>
              </a:lnSpc>
              <a:buAutoNum type="arabicPeriod"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Quicksand"/>
                <a:ea typeface="Quicksand"/>
                <a:cs typeface="Quicksand"/>
              </a:rPr>
              <a:t>PHP &gt;= 8.0</a:t>
            </a:r>
            <a:endParaRPr lang="en-US"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3878" indent="-283878">
              <a:lnSpc>
                <a:spcPct val="114999"/>
              </a:lnSpc>
              <a:buAutoNum type="arabicPeriod"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Quicksand"/>
                <a:ea typeface="Quicksand"/>
                <a:cs typeface="Quicksand"/>
              </a:rPr>
              <a:t>Server</a:t>
            </a:r>
            <a:endParaRPr sz="2800">
              <a:latin typeface="Quicksand"/>
              <a:cs typeface="Quicksand"/>
            </a:endParaRPr>
          </a:p>
          <a:p>
            <a:pPr marL="283878" indent="-283878">
              <a:lnSpc>
                <a:spcPct val="114999"/>
              </a:lnSpc>
              <a:buAutoNum type="arabicPeriod"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Quicksand"/>
                <a:ea typeface="Quicksand"/>
                <a:cs typeface="Quicksand"/>
              </a:rPr>
              <a:t>Composer </a:t>
            </a:r>
            <a:endParaRPr sz="2800">
              <a:latin typeface="Quicksand"/>
              <a:cs typeface="Quicksand"/>
            </a:endParaRPr>
          </a:p>
          <a:p>
            <a:pPr marL="283878" indent="-283878">
              <a:lnSpc>
                <a:spcPct val="114999"/>
              </a:lnSpc>
              <a:buAutoNum type="arabicPeriod"/>
              <a:defRPr/>
            </a:pPr>
            <a:r>
              <a:rPr sz="2800">
                <a:latin typeface="Quicksand"/>
                <a:ea typeface="Quicksand"/>
                <a:cs typeface="Quicksand"/>
              </a:rPr>
              <a:t>Database (Mysql, MariaDB/ Postgree)</a:t>
            </a:r>
            <a:endParaRPr sz="2800">
              <a:latin typeface="Quicksand"/>
              <a:cs typeface="Quicksand"/>
            </a:endParaRPr>
          </a:p>
        </p:txBody>
      </p:sp>
      <p:pic>
        <p:nvPicPr>
          <p:cNvPr id="111330822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20242140" flipH="0" flipV="0">
            <a:off x="8161401" y="1972552"/>
            <a:ext cx="2697138" cy="2697138"/>
          </a:xfrm>
          <a:prstGeom prst="rect">
            <a:avLst/>
          </a:prstGeom>
        </p:spPr>
      </p:pic>
      <p:sp>
        <p:nvSpPr>
          <p:cNvPr id="349855731" name=""/>
          <p:cNvSpPr/>
          <p:nvPr/>
        </p:nvSpPr>
        <p:spPr bwMode="auto">
          <a:xfrm flipH="0" flipV="0">
            <a:off x="-14490" y="6054023"/>
            <a:ext cx="12221057" cy="807201"/>
          </a:xfrm>
          <a:prstGeom prst="rect">
            <a:avLst/>
          </a:prstGeom>
          <a:blipFill>
            <a:blip r:embed="rId4"/>
            <a:tile/>
          </a:blip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push dir="l"/>
      </p:transition>
    </mc:Choice>
    <mc:Fallback>
      <p:transition spd="slow" advClick="1">
        <p:push dir="l"/>
      </p:transition>
    </mc:Fallback>
  </mc:AlternateContent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00819176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791197" flipH="0" flipV="0">
            <a:off x="-684117" y="4294673"/>
            <a:ext cx="3743336" cy="3743336"/>
          </a:xfrm>
          <a:prstGeom prst="rect">
            <a:avLst/>
          </a:prstGeom>
          <a:ln w="12700">
            <a:noFill/>
          </a:ln>
        </p:spPr>
      </p:pic>
      <p:pic>
        <p:nvPicPr>
          <p:cNvPr id="126417086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20242140" flipH="0" flipV="0">
            <a:off x="8318898" y="1658784"/>
            <a:ext cx="2697138" cy="2697138"/>
          </a:xfrm>
          <a:prstGeom prst="rect">
            <a:avLst/>
          </a:prstGeom>
        </p:spPr>
      </p:pic>
      <p:sp>
        <p:nvSpPr>
          <p:cNvPr id="521762569" name=""/>
          <p:cNvSpPr txBox="1"/>
          <p:nvPr/>
        </p:nvSpPr>
        <p:spPr bwMode="auto">
          <a:xfrm flipH="0" flipV="0">
            <a:off x="3848547" y="2587622"/>
            <a:ext cx="183636" cy="366117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425614964" name=""/>
          <p:cNvSpPr txBox="1"/>
          <p:nvPr/>
        </p:nvSpPr>
        <p:spPr bwMode="auto">
          <a:xfrm flipH="0" flipV="0">
            <a:off x="3478248" y="2997558"/>
            <a:ext cx="183636" cy="366117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807942207" name=""/>
          <p:cNvSpPr/>
          <p:nvPr/>
        </p:nvSpPr>
        <p:spPr bwMode="auto">
          <a:xfrm flipH="0" flipV="0">
            <a:off x="-14490" y="6054022"/>
            <a:ext cx="12221056" cy="807200"/>
          </a:xfrm>
          <a:prstGeom prst="rect">
            <a:avLst/>
          </a:prstGeom>
          <a:blipFill>
            <a:blip r:embed="rId4"/>
            <a:tile/>
          </a:blip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59546424" name=""/>
          <p:cNvSpPr/>
          <p:nvPr/>
        </p:nvSpPr>
        <p:spPr bwMode="auto">
          <a:xfrm flipH="0" flipV="0">
            <a:off x="751041" y="1712098"/>
            <a:ext cx="2819025" cy="63495"/>
          </a:xfrm>
          <a:prstGeom prst="rect">
            <a:avLst/>
          </a:prstGeom>
          <a:solidFill>
            <a:srgbClr val="E01B2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716999" name=""/>
          <p:cNvSpPr txBox="1"/>
          <p:nvPr/>
        </p:nvSpPr>
        <p:spPr bwMode="auto">
          <a:xfrm rot="0" flipH="0" flipV="0">
            <a:off x="751041" y="523018"/>
            <a:ext cx="3663702" cy="11890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200" b="1">
                <a:solidFill>
                  <a:schemeClr val="tx1"/>
                </a:solidFill>
                <a:latin typeface="Quicksand"/>
                <a:ea typeface="Quicksand"/>
                <a:cs typeface="Quicksand"/>
              </a:rPr>
              <a:t>Laravel </a:t>
            </a:r>
            <a:endParaRPr sz="1800">
              <a:solidFill>
                <a:schemeClr val="tx1"/>
              </a:solidFill>
            </a:endParaRPr>
          </a:p>
        </p:txBody>
      </p:sp>
      <p:sp>
        <p:nvSpPr>
          <p:cNvPr id="799028066" name=""/>
          <p:cNvSpPr txBox="1"/>
          <p:nvPr/>
        </p:nvSpPr>
        <p:spPr bwMode="auto">
          <a:xfrm flipH="0" flipV="0">
            <a:off x="751040" y="3798505"/>
            <a:ext cx="6340831" cy="37591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800"/>
              <a:t>&gt;&gt;</a:t>
            </a:r>
            <a:r>
              <a:rPr sz="1800" b="0" i="0" u="none">
                <a:solidFill>
                  <a:srgbClr val="A31515"/>
                </a:solidFill>
                <a:latin typeface="Calibri"/>
                <a:ea typeface="Calibri"/>
                <a:cs typeface="Calibri"/>
              </a:rPr>
              <a:t> composer</a:t>
            </a:r>
            <a:r>
              <a: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global require laravel/installer</a:t>
            </a:r>
            <a:endParaRPr sz="1800"/>
          </a:p>
        </p:txBody>
      </p:sp>
      <p:sp>
        <p:nvSpPr>
          <p:cNvPr id="1798903215" name=""/>
          <p:cNvSpPr txBox="1"/>
          <p:nvPr/>
        </p:nvSpPr>
        <p:spPr bwMode="auto">
          <a:xfrm flipH="0" flipV="0">
            <a:off x="741321" y="2631438"/>
            <a:ext cx="6350551" cy="37591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&gt;&gt;</a:t>
            </a:r>
            <a:r>
              <a: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/</a:t>
            </a:r>
            <a:r>
              <a:rPr sz="1800" b="0" i="0" u="none">
                <a:solidFill>
                  <a:srgbClr val="A31515"/>
                </a:solidFill>
                <a:latin typeface="Calibri"/>
                <a:ea typeface="Calibri"/>
                <a:cs typeface="Calibri"/>
              </a:rPr>
              <a:t>bin</a:t>
            </a:r>
            <a:r>
              <a: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/bash -c </a:t>
            </a:r>
            <a:r>
              <a:rPr sz="1800" b="0" i="0" u="none">
                <a:solidFill>
                  <a:srgbClr val="A31515"/>
                </a:solidFill>
                <a:latin typeface="Calibri"/>
                <a:ea typeface="Calibri"/>
                <a:cs typeface="Calibri"/>
              </a:rPr>
              <a:t>"$(curl -fsSL https://php.new/install/linux/8.4)"</a:t>
            </a:r>
            <a:endParaRPr/>
          </a:p>
        </p:txBody>
      </p:sp>
      <p:sp>
        <p:nvSpPr>
          <p:cNvPr id="875906869" name=""/>
          <p:cNvSpPr txBox="1"/>
          <p:nvPr/>
        </p:nvSpPr>
        <p:spPr bwMode="auto">
          <a:xfrm flipH="0" flipV="0">
            <a:off x="741321" y="2087778"/>
            <a:ext cx="2775875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Install satu paket Laravel:</a:t>
            </a:r>
            <a:endParaRPr/>
          </a:p>
        </p:txBody>
      </p:sp>
      <p:sp>
        <p:nvSpPr>
          <p:cNvPr id="1698427467" name=""/>
          <p:cNvSpPr txBox="1"/>
          <p:nvPr/>
        </p:nvSpPr>
        <p:spPr bwMode="auto">
          <a:xfrm flipH="0" flipV="0">
            <a:off x="741321" y="3300998"/>
            <a:ext cx="2521492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Install pakai composer: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push dir="l"/>
      </p:transition>
    </mc:Choice>
    <mc:Fallback>
      <p:transition spd="slow" advClick="1">
        <p:push dir="l"/>
      </p:transition>
    </mc:Fallback>
  </mc:AlternateContent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1807133" name=""/>
          <p:cNvSpPr txBox="1"/>
          <p:nvPr/>
        </p:nvSpPr>
        <p:spPr bwMode="auto">
          <a:xfrm flipH="0" flipV="0">
            <a:off x="3848549" y="2587624"/>
            <a:ext cx="183636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291514245" name=""/>
          <p:cNvSpPr txBox="1"/>
          <p:nvPr/>
        </p:nvSpPr>
        <p:spPr bwMode="auto">
          <a:xfrm flipH="0" flipV="0">
            <a:off x="3478249" y="2997558"/>
            <a:ext cx="183636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373027271" name=""/>
          <p:cNvSpPr/>
          <p:nvPr/>
        </p:nvSpPr>
        <p:spPr bwMode="auto">
          <a:xfrm flipH="0" flipV="0">
            <a:off x="-14490" y="6054024"/>
            <a:ext cx="12221058" cy="807202"/>
          </a:xfrm>
          <a:prstGeom prst="rect">
            <a:avLst/>
          </a:prstGeom>
          <a:blipFill>
            <a:blip r:embed="rId3"/>
            <a:tile/>
          </a:blip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4983988" name=""/>
          <p:cNvSpPr/>
          <p:nvPr/>
        </p:nvSpPr>
        <p:spPr bwMode="auto">
          <a:xfrm flipH="0" flipV="0">
            <a:off x="751041" y="1712099"/>
            <a:ext cx="2819025" cy="63497"/>
          </a:xfrm>
          <a:prstGeom prst="rect">
            <a:avLst/>
          </a:prstGeom>
          <a:solidFill>
            <a:srgbClr val="E01B2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939770" name=""/>
          <p:cNvSpPr txBox="1"/>
          <p:nvPr/>
        </p:nvSpPr>
        <p:spPr bwMode="auto">
          <a:xfrm rot="0" flipH="0" flipV="0">
            <a:off x="751041" y="523019"/>
            <a:ext cx="2912643" cy="11890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200" b="1">
                <a:solidFill>
                  <a:schemeClr val="tx1"/>
                </a:solidFill>
                <a:latin typeface="Quicksand"/>
                <a:ea typeface="Quicksand"/>
                <a:cs typeface="Quicksand"/>
              </a:rPr>
              <a:t>PHP</a:t>
            </a:r>
            <a:endParaRPr sz="1800">
              <a:solidFill>
                <a:schemeClr val="tx1"/>
              </a:solidFill>
            </a:endParaRPr>
          </a:p>
        </p:txBody>
      </p:sp>
      <p:sp>
        <p:nvSpPr>
          <p:cNvPr id="2018695022" name=""/>
          <p:cNvSpPr txBox="1"/>
          <p:nvPr/>
        </p:nvSpPr>
        <p:spPr bwMode="auto">
          <a:xfrm flipH="0" flipV="0">
            <a:off x="751041" y="3600127"/>
            <a:ext cx="6880972" cy="201203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&gt;&gt;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b="0" i="0" u="none" strike="noStrike" cap="none" spc="0">
                <a:solidFill>
                  <a:srgbClr val="A31515"/>
                </a:solidFill>
                <a:latin typeface="Calibri"/>
                <a:ea typeface="Calibri"/>
                <a:cs typeface="Calibri"/>
              </a:rPr>
              <a:t>php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-v</a:t>
            </a:r>
            <a:endParaRPr sz="1800"/>
          </a:p>
          <a:p>
            <a:pPr>
              <a:defRPr/>
            </a:pPr>
            <a:r>
              <a:rPr lang="en-US" sz="1800" b="0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endParaRPr sz="1800"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i="0" u="none" strike="noStrike" cap="none" spc="0">
                <a:solidFill>
                  <a:srgbClr val="A31515"/>
                </a:solidFill>
                <a:latin typeface="Calibri"/>
                <a:ea typeface="Calibri"/>
                <a:cs typeface="Calibri"/>
              </a:rPr>
              <a:t>PHP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8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.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2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.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27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(cli) (built: Dec 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24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2024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06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: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20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: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41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) (NTS)                                                                                                </a:t>
            </a:r>
            <a:endParaRPr sz="1800"/>
          </a:p>
          <a:p>
            <a:pPr>
              <a:defRPr/>
            </a:pPr>
            <a:r>
              <a:rPr lang="en-US" sz="1800" b="0" i="0" u="none" strike="noStrike" cap="none" spc="0">
                <a:solidFill>
                  <a:srgbClr val="A31515"/>
                </a:solidFill>
                <a:latin typeface="Calibri"/>
                <a:ea typeface="Calibri"/>
                <a:cs typeface="Calibri"/>
              </a:rPr>
              <a:t>Copyright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(c) The PHP Group                                                                                                                         </a:t>
            </a:r>
            <a:endParaRPr sz="1800"/>
          </a:p>
          <a:p>
            <a:pPr>
              <a:defRPr/>
            </a:pPr>
            <a:r>
              <a:rPr lang="en-US" sz="1800" b="0" i="0" u="none" strike="noStrike" cap="none" spc="0">
                <a:solidFill>
                  <a:srgbClr val="A31515"/>
                </a:solidFill>
                <a:latin typeface="Calibri"/>
                <a:ea typeface="Calibri"/>
                <a:cs typeface="Calibri"/>
              </a:rPr>
              <a:t>Zend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Engine v4.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2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.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27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, Copyright (c) Zend Technologies                                                                                                </a:t>
            </a:r>
            <a:endParaRPr sz="1800"/>
          </a:p>
          <a:p>
            <a:pPr>
              <a:defRPr/>
            </a:pPr>
            <a:r>
              <a:rPr lang="en-US" sz="1800" b="0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   </a:t>
            </a:r>
            <a:r>
              <a:rPr lang="en-US" sz="1800" b="0" i="0" u="none" strike="noStrike" cap="none" spc="0">
                <a:solidFill>
                  <a:srgbClr val="A31515"/>
                </a:solidFill>
                <a:latin typeface="Calibri"/>
                <a:ea typeface="Calibri"/>
                <a:cs typeface="Calibri"/>
              </a:rPr>
              <a:t>with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Zend OPcache v8.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2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.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27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, Copyright (c), by Zend Technologies </a:t>
            </a:r>
            <a:endParaRPr sz="1800"/>
          </a:p>
          <a:p>
            <a:pPr>
              <a:defRPr/>
            </a:pPr>
            <a:endParaRPr sz="1800"/>
          </a:p>
        </p:txBody>
      </p:sp>
      <p:sp>
        <p:nvSpPr>
          <p:cNvPr id="1266671320" name=""/>
          <p:cNvSpPr txBox="1"/>
          <p:nvPr/>
        </p:nvSpPr>
        <p:spPr bwMode="auto">
          <a:xfrm flipH="0" flipV="0">
            <a:off x="751041" y="2587623"/>
            <a:ext cx="6880252" cy="36611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&gt;&gt; </a:t>
            </a:r>
            <a:r>
              <a:rPr lang="en-US" sz="1800" b="0" i="0" u="none" strike="noStrike" cap="none" spc="0">
                <a:solidFill>
                  <a:srgbClr val="A31515"/>
                </a:solidFill>
                <a:latin typeface="Calibri"/>
                <a:ea typeface="Calibri"/>
                <a:cs typeface="Calibri"/>
              </a:rPr>
              <a:t>sudo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apt install php</a:t>
            </a:r>
            <a:endParaRPr sz="1800"/>
          </a:p>
        </p:txBody>
      </p:sp>
      <p:pic>
        <p:nvPicPr>
          <p:cNvPr id="2115648755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8227016" y="2502764"/>
            <a:ext cx="3495228" cy="18524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push dir="l"/>
      </p:transition>
    </mc:Choice>
    <mc:Fallback>
      <p:transition spd="slow" advClick="1">
        <p:push dir="l"/>
      </p:transition>
    </mc:Fallback>
  </mc:AlternateContent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2307600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20242170" flipH="0" flipV="0">
            <a:off x="9953393" y="-661549"/>
            <a:ext cx="2697138" cy="2697138"/>
          </a:xfrm>
          <a:prstGeom prst="rect">
            <a:avLst/>
          </a:prstGeom>
        </p:spPr>
      </p:pic>
      <p:sp>
        <p:nvSpPr>
          <p:cNvPr id="499055488" name=""/>
          <p:cNvSpPr txBox="1"/>
          <p:nvPr/>
        </p:nvSpPr>
        <p:spPr bwMode="auto">
          <a:xfrm flipH="0" flipV="0">
            <a:off x="3848548" y="2587623"/>
            <a:ext cx="183636" cy="36611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762817311" name=""/>
          <p:cNvSpPr txBox="1"/>
          <p:nvPr/>
        </p:nvSpPr>
        <p:spPr bwMode="auto">
          <a:xfrm flipH="0" flipV="0">
            <a:off x="3478248" y="2997558"/>
            <a:ext cx="183636" cy="36611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678405536" name=""/>
          <p:cNvSpPr/>
          <p:nvPr/>
        </p:nvSpPr>
        <p:spPr bwMode="auto">
          <a:xfrm flipH="0" flipV="0">
            <a:off x="-14490" y="6054023"/>
            <a:ext cx="12221057" cy="807200"/>
          </a:xfrm>
          <a:prstGeom prst="rect">
            <a:avLst/>
          </a:prstGeom>
          <a:blipFill>
            <a:blip r:embed="rId4"/>
            <a:tile/>
          </a:blip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6620433" name=""/>
          <p:cNvSpPr/>
          <p:nvPr/>
        </p:nvSpPr>
        <p:spPr bwMode="auto">
          <a:xfrm flipH="0" flipV="0">
            <a:off x="751041" y="1712099"/>
            <a:ext cx="2819025" cy="63496"/>
          </a:xfrm>
          <a:prstGeom prst="rect">
            <a:avLst/>
          </a:prstGeom>
          <a:solidFill>
            <a:srgbClr val="E01B2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0055357" name=""/>
          <p:cNvSpPr txBox="1"/>
          <p:nvPr/>
        </p:nvSpPr>
        <p:spPr bwMode="auto">
          <a:xfrm rot="0" flipH="0" flipV="0">
            <a:off x="751041" y="523018"/>
            <a:ext cx="3658661" cy="11890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200" b="1">
                <a:solidFill>
                  <a:schemeClr val="tx1"/>
                </a:solidFill>
                <a:latin typeface="Quicksand"/>
                <a:ea typeface="Quicksand"/>
                <a:cs typeface="Quicksand"/>
              </a:rPr>
              <a:t>Server</a:t>
            </a:r>
            <a:endParaRPr sz="1800">
              <a:solidFill>
                <a:schemeClr val="tx1"/>
              </a:solidFill>
            </a:endParaRPr>
          </a:p>
        </p:txBody>
      </p:sp>
      <p:sp>
        <p:nvSpPr>
          <p:cNvPr id="332373369" name=""/>
          <p:cNvSpPr txBox="1"/>
          <p:nvPr/>
        </p:nvSpPr>
        <p:spPr bwMode="auto">
          <a:xfrm flipH="0" flipV="0">
            <a:off x="751040" y="3798505"/>
            <a:ext cx="6338311" cy="92455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800"/>
              <a:t>&gt;&gt; </a:t>
            </a:r>
            <a:r>
              <a:rPr sz="1800" b="0" i="0" u="none">
                <a:solidFill>
                  <a:srgbClr val="A31515"/>
                </a:solidFill>
                <a:latin typeface="Calibri"/>
                <a:ea typeface="Calibri"/>
                <a:cs typeface="Calibri"/>
              </a:rPr>
              <a:t>apache2</a:t>
            </a:r>
            <a:r>
              <a: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-v                                                                                                                </a:t>
            </a:r>
            <a:endParaRPr sz="1800"/>
          </a:p>
          <a:p>
            <a:pPr>
              <a:defRPr/>
            </a:pPr>
            <a:r>
              <a:rPr sz="1800" b="0" i="0" u="none">
                <a:solidFill>
                  <a:srgbClr val="A31515"/>
                </a:solidFill>
                <a:latin typeface="Calibri"/>
                <a:ea typeface="Calibri"/>
                <a:cs typeface="Calibri"/>
              </a:rPr>
              <a:t>Server</a:t>
            </a:r>
            <a:r>
              <a: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version: Apache/</a:t>
            </a:r>
            <a:r>
              <a: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2</a:t>
            </a:r>
            <a:r>
              <a: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.</a:t>
            </a:r>
            <a:r>
              <a: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4</a:t>
            </a:r>
            <a:r>
              <a: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.</a:t>
            </a:r>
            <a:r>
              <a: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62</a:t>
            </a:r>
            <a:r>
              <a: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(Debian)                                                                                                              </a:t>
            </a:r>
            <a:endParaRPr sz="1800"/>
          </a:p>
          <a:p>
            <a:pPr>
              <a:defRPr/>
            </a:pPr>
            <a:r>
              <a:rPr sz="1800" b="0" i="0" u="none">
                <a:solidFill>
                  <a:srgbClr val="A31515"/>
                </a:solidFill>
                <a:latin typeface="Calibri"/>
                <a:ea typeface="Calibri"/>
                <a:cs typeface="Calibri"/>
              </a:rPr>
              <a:t>Server</a:t>
            </a:r>
            <a:r>
              <a: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built:   </a:t>
            </a:r>
            <a:r>
              <a: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2025</a:t>
            </a:r>
            <a:r>
              <a: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-</a:t>
            </a:r>
            <a:r>
              <a: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01</a:t>
            </a:r>
            <a:r>
              <a: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-</a:t>
            </a:r>
            <a:r>
              <a: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16</a:t>
            </a:r>
            <a:r>
              <a: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T08:</a:t>
            </a:r>
            <a:r>
              <a: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42</a:t>
            </a:r>
            <a:r>
              <a: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:</a:t>
            </a:r>
            <a:r>
              <a: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04</a:t>
            </a:r>
            <a:r>
              <a: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endParaRPr sz="1800"/>
          </a:p>
        </p:txBody>
      </p:sp>
      <p:sp>
        <p:nvSpPr>
          <p:cNvPr id="1470378715" name=""/>
          <p:cNvSpPr txBox="1"/>
          <p:nvPr/>
        </p:nvSpPr>
        <p:spPr bwMode="auto">
          <a:xfrm flipH="0" flipV="0">
            <a:off x="741321" y="2631438"/>
            <a:ext cx="6348031" cy="36611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&gt;&gt; </a:t>
            </a:r>
            <a:r>
              <a:rPr>
                <a:solidFill>
                  <a:srgbClr val="A41A1A"/>
                </a:solidFill>
              </a:rPr>
              <a:t>sudo </a:t>
            </a:r>
            <a:r>
              <a:rPr/>
              <a:t>apt install apache2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push dir="l"/>
      </p:transition>
    </mc:Choice>
    <mc:Fallback>
      <p:transition spd="slow" advClick="1">
        <p:push dir="l"/>
      </p:transition>
    </mc:Fallback>
  </mc:AlternateContent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2130231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20242170" flipH="0" flipV="0">
            <a:off x="9953393" y="-661549"/>
            <a:ext cx="2697138" cy="2697138"/>
          </a:xfrm>
          <a:prstGeom prst="rect">
            <a:avLst/>
          </a:prstGeom>
        </p:spPr>
      </p:pic>
      <p:sp>
        <p:nvSpPr>
          <p:cNvPr id="193859404" name=""/>
          <p:cNvSpPr txBox="1"/>
          <p:nvPr/>
        </p:nvSpPr>
        <p:spPr bwMode="auto">
          <a:xfrm flipH="0" flipV="0">
            <a:off x="3848548" y="2587623"/>
            <a:ext cx="183636" cy="36611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34734250" name=""/>
          <p:cNvSpPr txBox="1"/>
          <p:nvPr/>
        </p:nvSpPr>
        <p:spPr bwMode="auto">
          <a:xfrm flipH="0" flipV="0">
            <a:off x="3478248" y="2997558"/>
            <a:ext cx="183636" cy="36611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907932081" name=""/>
          <p:cNvSpPr/>
          <p:nvPr/>
        </p:nvSpPr>
        <p:spPr bwMode="auto">
          <a:xfrm flipH="0" flipV="0">
            <a:off x="-14490" y="6054023"/>
            <a:ext cx="12221057" cy="807200"/>
          </a:xfrm>
          <a:prstGeom prst="rect">
            <a:avLst/>
          </a:prstGeom>
          <a:blipFill>
            <a:blip r:embed="rId4"/>
            <a:tile/>
          </a:blip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8451778" name=""/>
          <p:cNvSpPr/>
          <p:nvPr/>
        </p:nvSpPr>
        <p:spPr bwMode="auto">
          <a:xfrm flipH="0" flipV="0">
            <a:off x="751040" y="1712099"/>
            <a:ext cx="4453208" cy="63496"/>
          </a:xfrm>
          <a:prstGeom prst="rect">
            <a:avLst/>
          </a:prstGeom>
          <a:solidFill>
            <a:srgbClr val="E01B2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333165" name=""/>
          <p:cNvSpPr txBox="1"/>
          <p:nvPr/>
        </p:nvSpPr>
        <p:spPr bwMode="auto">
          <a:xfrm rot="0" flipH="0" flipV="0">
            <a:off x="751041" y="523018"/>
            <a:ext cx="4748233" cy="11890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200" b="1">
                <a:solidFill>
                  <a:schemeClr val="tx1"/>
                </a:solidFill>
                <a:latin typeface="Quicksand"/>
                <a:ea typeface="Quicksand"/>
                <a:cs typeface="Quicksand"/>
              </a:rPr>
              <a:t>Composer</a:t>
            </a:r>
            <a:endParaRPr sz="1800">
              <a:solidFill>
                <a:schemeClr val="tx1"/>
              </a:solidFill>
            </a:endParaRPr>
          </a:p>
        </p:txBody>
      </p:sp>
      <p:sp>
        <p:nvSpPr>
          <p:cNvPr id="210131182" name=""/>
          <p:cNvSpPr txBox="1"/>
          <p:nvPr/>
        </p:nvSpPr>
        <p:spPr bwMode="auto">
          <a:xfrm flipH="0" flipV="0">
            <a:off x="741321" y="2034107"/>
            <a:ext cx="6351270" cy="36611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&gt;&gt; </a:t>
            </a:r>
            <a:r>
              <a:rPr>
                <a:solidFill>
                  <a:srgbClr val="A41A1A"/>
                </a:solidFill>
              </a:rPr>
              <a:t>sudo </a:t>
            </a:r>
            <a:r>
              <a:rPr/>
              <a:t>apt install composer</a:t>
            </a:r>
            <a:endParaRPr/>
          </a:p>
        </p:txBody>
      </p:sp>
      <p:pic>
        <p:nvPicPr>
          <p:cNvPr id="1100142889" name=""/>
          <p:cNvPicPr>
            <a:picLocks noChangeAspect="1"/>
          </p:cNvPicPr>
          <p:nvPr/>
        </p:nvPicPr>
        <p:blipFill>
          <a:blip r:embed="rId5"/>
          <a:srcRect l="0" t="39283" r="13876" b="0"/>
          <a:stretch/>
        </p:blipFill>
        <p:spPr bwMode="auto">
          <a:xfrm flipH="0" flipV="0">
            <a:off x="751041" y="2502330"/>
            <a:ext cx="8542580" cy="33859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push dir="l"/>
      </p:transition>
    </mc:Choice>
    <mc:Fallback>
      <p:transition spd="slow" advClick="1">
        <p:push dir="l"/>
      </p:transition>
    </mc:Fallback>
  </mc:AlternateContent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818230" name=""/>
          <p:cNvSpPr txBox="1"/>
          <p:nvPr/>
        </p:nvSpPr>
        <p:spPr bwMode="auto">
          <a:xfrm rot="0" flipH="0" flipV="0">
            <a:off x="789571" y="523018"/>
            <a:ext cx="6326419" cy="11890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200" b="1">
                <a:solidFill>
                  <a:schemeClr val="tx1"/>
                </a:solidFill>
                <a:latin typeface="Quicksand"/>
                <a:ea typeface="Quicksand"/>
                <a:cs typeface="Quicksand"/>
              </a:rPr>
              <a:t>Database</a:t>
            </a:r>
            <a:endParaRPr sz="1800">
              <a:solidFill>
                <a:schemeClr val="tx1"/>
              </a:solidFill>
            </a:endParaRPr>
          </a:p>
        </p:txBody>
      </p:sp>
      <p:sp>
        <p:nvSpPr>
          <p:cNvPr id="1914013838" name=""/>
          <p:cNvSpPr/>
          <p:nvPr/>
        </p:nvSpPr>
        <p:spPr bwMode="auto">
          <a:xfrm flipH="0" flipV="0">
            <a:off x="-14490" y="6054023"/>
            <a:ext cx="12221057" cy="807200"/>
          </a:xfrm>
          <a:prstGeom prst="rect">
            <a:avLst/>
          </a:prstGeom>
          <a:blipFill>
            <a:blip r:embed="rId3"/>
            <a:tile/>
          </a:blip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0664558" name=""/>
          <p:cNvSpPr/>
          <p:nvPr/>
        </p:nvSpPr>
        <p:spPr bwMode="auto">
          <a:xfrm flipH="0" flipV="0">
            <a:off x="751041" y="1650996"/>
            <a:ext cx="5935340" cy="63497"/>
          </a:xfrm>
          <a:prstGeom prst="rect">
            <a:avLst/>
          </a:prstGeom>
          <a:solidFill>
            <a:srgbClr val="E01B2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118896285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20242140" flipH="0" flipV="0">
            <a:off x="9826392" y="-647732"/>
            <a:ext cx="2697138" cy="2697138"/>
          </a:xfrm>
          <a:prstGeom prst="rect">
            <a:avLst/>
          </a:prstGeom>
        </p:spPr>
      </p:pic>
      <p:sp>
        <p:nvSpPr>
          <p:cNvPr id="706843542" name=""/>
          <p:cNvSpPr txBox="1"/>
          <p:nvPr/>
        </p:nvSpPr>
        <p:spPr bwMode="auto">
          <a:xfrm flipH="0" flipV="0">
            <a:off x="741321" y="1822764"/>
            <a:ext cx="6360989" cy="36611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&gt;&gt; </a:t>
            </a:r>
            <a:r>
              <a:rPr>
                <a:solidFill>
                  <a:srgbClr val="A41A1A"/>
                </a:solidFill>
              </a:rPr>
              <a:t>sudo </a:t>
            </a:r>
            <a:r>
              <a:rPr/>
              <a:t>apt install mariadb-client mariadb-server</a:t>
            </a:r>
            <a:endParaRPr/>
          </a:p>
        </p:txBody>
      </p:sp>
      <p:sp>
        <p:nvSpPr>
          <p:cNvPr id="920505251" name=""/>
          <p:cNvSpPr txBox="1"/>
          <p:nvPr/>
        </p:nvSpPr>
        <p:spPr bwMode="auto">
          <a:xfrm flipH="0" flipV="0">
            <a:off x="741321" y="3245938"/>
            <a:ext cx="8671065" cy="25606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&gt;&gt; </a:t>
            </a:r>
            <a:r>
              <a:rPr>
                <a:solidFill>
                  <a:srgbClr val="A41A1A"/>
                </a:solidFill>
              </a:rPr>
              <a:t>mariadb</a:t>
            </a:r>
            <a:endParaRPr/>
          </a:p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Welcome to the MariaDB monitor.  Commands end with ; or \g.                                                                                         </a:t>
            </a:r>
            <a:endParaRPr lang="en-US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Your MariaDB connection id is 33</a:t>
            </a:r>
            <a:endParaRPr lang="en-US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Server version: 11.4.3-MariaDB-1 Debian n/a</a:t>
            </a:r>
            <a:endParaRPr lang="en-US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endParaRPr lang="en-US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Copyright (c) 2000, 2018, Oracle, MariaDB Corporation Ab and others.</a:t>
            </a:r>
            <a:endParaRPr lang="en-US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endParaRPr lang="en-US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Support MariaDB developers by giving a star at https://github.com/MariaDB/server</a:t>
            </a:r>
            <a:endParaRPr lang="en-US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Type 'help;' or '\h' for help. Type '\c' to clear the current input statement.</a:t>
            </a:r>
            <a:endParaRPr/>
          </a:p>
        </p:txBody>
      </p:sp>
      <p:sp>
        <p:nvSpPr>
          <p:cNvPr id="121709758" name=""/>
          <p:cNvSpPr txBox="1"/>
          <p:nvPr/>
        </p:nvSpPr>
        <p:spPr bwMode="auto">
          <a:xfrm flipH="0" flipV="0">
            <a:off x="741321" y="2297156"/>
            <a:ext cx="6374669" cy="36611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&gt;&gt; </a:t>
            </a:r>
            <a:r>
              <a:rPr>
                <a:solidFill>
                  <a:srgbClr val="A41A1A"/>
                </a:solidFill>
              </a:rPr>
              <a:t>sudo </a:t>
            </a:r>
            <a:r>
              <a:rPr/>
              <a:t>systemctl start mysql</a:t>
            </a:r>
            <a:endParaRPr/>
          </a:p>
        </p:txBody>
      </p:sp>
      <p:sp>
        <p:nvSpPr>
          <p:cNvPr id="1437603724" name=""/>
          <p:cNvSpPr txBox="1"/>
          <p:nvPr/>
        </p:nvSpPr>
        <p:spPr bwMode="auto">
          <a:xfrm flipH="0" flipV="0">
            <a:off x="741321" y="2771547"/>
            <a:ext cx="6377188" cy="36611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&gt;&gt; </a:t>
            </a:r>
            <a:r>
              <a:rPr>
                <a:solidFill>
                  <a:srgbClr val="A41A1A"/>
                </a:solidFill>
              </a:rPr>
              <a:t>sudo </a:t>
            </a:r>
            <a:r>
              <a:rPr/>
              <a:t>systemctl enable mysql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push dir="l"/>
      </p:transition>
    </mc:Choice>
    <mc:Fallback>
      <p:transition spd="slow" advClick="1">
        <p:push dir="l"/>
      </p:transition>
    </mc:Fallback>
  </mc:AlternateContent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07529436" name=""/>
          <p:cNvSpPr/>
          <p:nvPr/>
        </p:nvSpPr>
        <p:spPr bwMode="auto">
          <a:xfrm flipH="0" flipV="0">
            <a:off x="-14491" y="6054025"/>
            <a:ext cx="12221059" cy="807203"/>
          </a:xfrm>
          <a:prstGeom prst="rect">
            <a:avLst/>
          </a:prstGeom>
          <a:blipFill>
            <a:blip r:embed="rId3"/>
            <a:tile/>
          </a:blip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870618849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0" flipH="0" flipV="0">
            <a:off x="1794683" y="1796766"/>
            <a:ext cx="2948968" cy="2948968"/>
          </a:xfrm>
          <a:prstGeom prst="rect">
            <a:avLst/>
          </a:prstGeom>
        </p:spPr>
      </p:pic>
      <p:sp>
        <p:nvSpPr>
          <p:cNvPr id="982478863" name=""/>
          <p:cNvSpPr txBox="1"/>
          <p:nvPr/>
        </p:nvSpPr>
        <p:spPr bwMode="auto">
          <a:xfrm rot="0" flipH="0" flipV="0">
            <a:off x="5793015" y="2114090"/>
            <a:ext cx="4924953" cy="13109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8000" b="1">
                <a:latin typeface="Quicksand"/>
                <a:ea typeface="Quicksand"/>
                <a:cs typeface="Quicksand"/>
              </a:rPr>
              <a:t>Laravel 11</a:t>
            </a:r>
            <a:endParaRPr sz="2400"/>
          </a:p>
        </p:txBody>
      </p:sp>
      <p:sp>
        <p:nvSpPr>
          <p:cNvPr id="1461013658" name=""/>
          <p:cNvSpPr txBox="1"/>
          <p:nvPr/>
        </p:nvSpPr>
        <p:spPr bwMode="auto">
          <a:xfrm rot="0" flipH="0" flipV="0">
            <a:off x="5793013" y="3909888"/>
            <a:ext cx="4013560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>
                <a:latin typeface="Quicksand"/>
                <a:ea typeface="Quicksand"/>
                <a:cs typeface="Quicksand"/>
              </a:rPr>
              <a:t>Setup Laravel</a:t>
            </a:r>
            <a:endParaRPr sz="2800">
              <a:latin typeface="Quicksand"/>
              <a:ea typeface="Quicksand"/>
              <a:cs typeface="Quicksan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Blank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ONLYOFFICE/8.2.0.143</Application>
  <PresentationFormat>On-screen Show (4:3)</PresentationFormat>
  <Paragraphs>0</Paragraphs>
  <Slides>9</Slides>
  <Notes>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Laravel 11</dc:title>
  <dc:subject>Tutorial Laravel 11 untuk linux</dc:subject>
  <dc:creator>Aria</dc:creator>
  <cp:keywords/>
  <dc:description/>
  <cp:lastModifiedBy/>
  <cp:revision>12</cp:revision>
  <dcterms:modified xsi:type="dcterms:W3CDTF">2025-01-31T03:13:42Z</dcterms:modified>
</cp:coreProperties>
</file>