
<file path=[Content_Types].xml><?xml version="1.0" encoding="utf-8"?>
<Types xmlns="http://schemas.openxmlformats.org/package/2006/content-types">
  <Default Extension="svg" ContentType="image/svg+xml"/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9"/>
  </p:notesMasterIdLst>
  <p:sldIdLst>
    <p:sldId id="256" r:id="rId4"/>
    <p:sldId id="257" r:id="rId5"/>
    <p:sldId id="258" r:id="rId6"/>
    <p:sldId id="259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 /><Relationship Id="rId11" Type="http://schemas.openxmlformats.org/officeDocument/2006/relationships/tableStyles" Target="tableStyles.xml" /><Relationship Id="rId1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6696561-5AEE-4AF5-BB5A-52AEBA53D2FE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378247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473940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1757693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D31B620-B118-49EF-E691-F12EDC4B3456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276952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3196274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49659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07F8346-8AB2-D6F0-CC69-DC6CF76FD891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0416795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5766181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1733277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6C494C-36BB-58C2-140B-94AB679159C0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2"/>
            <a:ext cx="9144000" cy="2387599"/>
          </a:xfrm>
        </p:spPr>
        <p:txBody>
          <a:bodyPr anchor="b"/>
          <a:lstStyle>
            <a:lvl1pPr algn="ctr"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>
              <a:defRPr/>
            </a:pPr>
            <a:r>
              <a:rPr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5"/>
            <a:ext cx="7734299" cy="5811838"/>
          </a:xfrm>
        </p:spPr>
        <p:txBody>
          <a:bodyPr vert="eaVert"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5"/>
            <a:ext cx="10515600" cy="1325562"/>
          </a:xfrm>
        </p:spPr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9" y="1681162"/>
            <a:ext cx="5157785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9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5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5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>
              <a:defRPr/>
            </a:pPr>
            <a:r>
              <a:rPr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399"/>
            <a:ext cx="3932237" cy="381158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>
              <a:defRPr/>
            </a:pPr>
            <a:r>
              <a:rPr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5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/>
              <a:t>Click to edit Master text styles</a:t>
            </a:r>
            <a:endParaRPr/>
          </a:p>
          <a:p>
            <a:pPr lvl="1">
              <a:defRPr/>
            </a:pPr>
            <a:r>
              <a:rPr/>
              <a:t>Second level</a:t>
            </a:r>
            <a:endParaRPr/>
          </a:p>
          <a:p>
            <a:pPr lvl="2">
              <a:defRPr/>
            </a:pPr>
            <a:r>
              <a:rPr/>
              <a:t>Third level</a:t>
            </a:r>
            <a:endParaRPr/>
          </a:p>
          <a:p>
            <a:pPr lvl="3">
              <a:defRPr/>
            </a:pPr>
            <a:r>
              <a:rPr/>
              <a:t>Fourth level</a:t>
            </a:r>
            <a:endParaRPr/>
          </a:p>
          <a:p>
            <a:pPr lvl="4">
              <a:defRPr/>
            </a:pPr>
            <a:r>
              <a:rPr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/>
              <a:t>01.11.2013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>
        <a:lnSpc>
          <a:spcPct val="90000"/>
        </a:lnSpc>
        <a:spcBef>
          <a:spcPts val="0"/>
        </a:spcBef>
        <a:buNone/>
        <a:defRPr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>
        <a:lnSpc>
          <a:spcPct val="90000"/>
        </a:lnSpc>
        <a:spcBef>
          <a:spcPts val="749"/>
        </a:spcBef>
        <a:buFont typeface="Arial"/>
        <a:buChar char="•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5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>
        <a:lnSpc>
          <a:spcPct val="90000"/>
        </a:lnSpc>
        <a:spcBef>
          <a:spcPts val="374"/>
        </a:spcBef>
        <a:buFont typeface="Arial"/>
        <a:buChar char="•"/>
        <a:defRPr sz="135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>
        <a:defRPr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media1.sv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9515055" name=""/>
          <p:cNvSpPr/>
          <p:nvPr/>
        </p:nvSpPr>
        <p:spPr bwMode="auto">
          <a:xfrm flipH="0" flipV="0">
            <a:off x="-14491" y="6054025"/>
            <a:ext cx="12221059" cy="807203"/>
          </a:xfrm>
          <a:prstGeom prst="rect">
            <a:avLst/>
          </a:prstGeom>
          <a:blipFill>
            <a:blip r:embed="rId3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387248778" name="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 bwMode="auto">
          <a:xfrm rot="0" flipH="0" flipV="0">
            <a:off x="1794683" y="1796766"/>
            <a:ext cx="2948968" cy="2948968"/>
          </a:xfrm>
          <a:prstGeom prst="rect">
            <a:avLst/>
          </a:prstGeom>
        </p:spPr>
      </p:pic>
      <p:sp>
        <p:nvSpPr>
          <p:cNvPr id="1694130863" name=""/>
          <p:cNvSpPr txBox="1"/>
          <p:nvPr/>
        </p:nvSpPr>
        <p:spPr bwMode="auto">
          <a:xfrm rot="0" flipH="0" flipV="0">
            <a:off x="5793015" y="2114090"/>
            <a:ext cx="4924953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0" b="1">
                <a:latin typeface="Quicksand"/>
                <a:ea typeface="Quicksand"/>
                <a:cs typeface="Quicksand"/>
              </a:rPr>
              <a:t>Laravel 11</a:t>
            </a:r>
            <a:endParaRPr sz="2400"/>
          </a:p>
        </p:txBody>
      </p:sp>
      <p:sp>
        <p:nvSpPr>
          <p:cNvPr id="877466988" name=""/>
          <p:cNvSpPr txBox="1"/>
          <p:nvPr/>
        </p:nvSpPr>
        <p:spPr bwMode="auto">
          <a:xfrm rot="0" flipH="0" flipV="0">
            <a:off x="5793013" y="3909888"/>
            <a:ext cx="4311228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 i="0">
                <a:latin typeface="Quicksand"/>
                <a:ea typeface="Quicksand"/>
                <a:cs typeface="Quicksand"/>
              </a:rPr>
              <a:t>Setup Laravel</a:t>
            </a:r>
            <a:endParaRPr sz="2400" i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6560904" name=""/>
          <p:cNvSpPr txBox="1"/>
          <p:nvPr/>
        </p:nvSpPr>
        <p:spPr bwMode="auto">
          <a:xfrm rot="0" flipH="0" flipV="0">
            <a:off x="751041" y="523019"/>
            <a:ext cx="8181692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Buat file Laravel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656195538" name=""/>
          <p:cNvSpPr/>
          <p:nvPr/>
        </p:nvSpPr>
        <p:spPr bwMode="auto">
          <a:xfrm flipH="0" flipV="0">
            <a:off x="751041" y="1680350"/>
            <a:ext cx="5935341" cy="63498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1328260" name=""/>
          <p:cNvSpPr txBox="1"/>
          <p:nvPr/>
        </p:nvSpPr>
        <p:spPr bwMode="auto">
          <a:xfrm flipH="0" flipV="0">
            <a:off x="1793643" y="3680847"/>
            <a:ext cx="914400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80445233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73" flipH="0" flipV="0">
            <a:off x="8161402" y="1972553"/>
            <a:ext cx="2697138" cy="2697138"/>
          </a:xfrm>
          <a:prstGeom prst="rect">
            <a:avLst/>
          </a:prstGeom>
        </p:spPr>
      </p:pic>
      <p:sp>
        <p:nvSpPr>
          <p:cNvPr id="1682240901" name=""/>
          <p:cNvSpPr txBox="1"/>
          <p:nvPr/>
        </p:nvSpPr>
        <p:spPr bwMode="auto">
          <a:xfrm flipH="0" flipV="0">
            <a:off x="751041" y="2825211"/>
            <a:ext cx="6891051" cy="36611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&gt;&gt;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b="0" i="0" u="none" strike="noStrike" cap="none" spc="0">
                <a:solidFill>
                  <a:srgbClr val="A31515"/>
                </a:solidFill>
                <a:latin typeface="Calibri"/>
                <a:ea typeface="Calibri"/>
                <a:cs typeface="Calibri"/>
              </a:rPr>
              <a:t>laravel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new NamaProjek</a:t>
            </a:r>
            <a:endParaRPr sz="1800"/>
          </a:p>
        </p:txBody>
      </p:sp>
      <p:sp>
        <p:nvSpPr>
          <p:cNvPr id="779226473" name=""/>
          <p:cNvSpPr txBox="1"/>
          <p:nvPr/>
        </p:nvSpPr>
        <p:spPr bwMode="auto">
          <a:xfrm flipH="0" flipV="0">
            <a:off x="751041" y="4171627"/>
            <a:ext cx="6913731" cy="36611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&gt;&gt;</a:t>
            </a:r>
            <a:r>
              <a:rPr lang="en-US" sz="1800" b="0" i="0" u="none" strike="noStrike" cap="none" spc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800" b="0" i="0" u="none" strike="noStrike" cap="none" spc="0">
                <a:solidFill>
                  <a:srgbClr val="A31515"/>
                </a:solidFill>
                <a:latin typeface="Calibri"/>
                <a:ea typeface="Calibri"/>
                <a:cs typeface="Calibri"/>
              </a:rPr>
              <a:t>composer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create-project laravel/laravel NamaProjek</a:t>
            </a:r>
            <a:endParaRPr sz="1800"/>
          </a:p>
        </p:txBody>
      </p:sp>
      <p:sp>
        <p:nvSpPr>
          <p:cNvPr id="341293540" name=""/>
          <p:cNvSpPr/>
          <p:nvPr/>
        </p:nvSpPr>
        <p:spPr bwMode="auto">
          <a:xfrm flipH="0" flipV="0">
            <a:off x="-14490" y="6054023"/>
            <a:ext cx="12221057" cy="807200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1807133" name=""/>
          <p:cNvSpPr txBox="1"/>
          <p:nvPr/>
        </p:nvSpPr>
        <p:spPr bwMode="auto">
          <a:xfrm flipH="0" flipV="0">
            <a:off x="3848549" y="2587624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291514245" name=""/>
          <p:cNvSpPr txBox="1"/>
          <p:nvPr/>
        </p:nvSpPr>
        <p:spPr bwMode="auto">
          <a:xfrm flipH="0" flipV="0">
            <a:off x="3478249" y="2997558"/>
            <a:ext cx="183636" cy="36611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373027271" name=""/>
          <p:cNvSpPr/>
          <p:nvPr/>
        </p:nvSpPr>
        <p:spPr bwMode="auto">
          <a:xfrm flipH="0" flipV="0">
            <a:off x="-14490" y="6054024"/>
            <a:ext cx="12221058" cy="807202"/>
          </a:xfrm>
          <a:prstGeom prst="rect">
            <a:avLst/>
          </a:prstGeom>
          <a:blipFill>
            <a:blip r:embed="rId3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64983988" name=""/>
          <p:cNvSpPr/>
          <p:nvPr/>
        </p:nvSpPr>
        <p:spPr bwMode="auto">
          <a:xfrm flipH="0" flipV="0">
            <a:off x="751041" y="1712098"/>
            <a:ext cx="7112772" cy="63496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09939770" name=""/>
          <p:cNvSpPr txBox="1"/>
          <p:nvPr/>
        </p:nvSpPr>
        <p:spPr bwMode="auto">
          <a:xfrm rot="0" flipH="0" flipV="0">
            <a:off x="751041" y="523019"/>
            <a:ext cx="7490566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Konfigurasi .env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1623465497" name=""/>
          <p:cNvSpPr txBox="1"/>
          <p:nvPr/>
        </p:nvSpPr>
        <p:spPr bwMode="auto">
          <a:xfrm flipH="0" flipV="0">
            <a:off x="751041" y="2311757"/>
            <a:ext cx="6881691" cy="173772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DB_CONNECTION=mysql  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DB_HOST=127.0.0.1  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DB_PORT=3306  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DB_DATABASE=nama_database  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DB_USERNAME=root  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DB_PASSWORD=password  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92307600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rot="20242172" flipH="0" flipV="0">
            <a:off x="9953393" y="-661549"/>
            <a:ext cx="2697138" cy="2697138"/>
          </a:xfrm>
          <a:prstGeom prst="rect">
            <a:avLst/>
          </a:prstGeom>
        </p:spPr>
      </p:pic>
      <p:sp>
        <p:nvSpPr>
          <p:cNvPr id="499055488" name=""/>
          <p:cNvSpPr txBox="1"/>
          <p:nvPr/>
        </p:nvSpPr>
        <p:spPr bwMode="auto">
          <a:xfrm flipH="0" flipV="0">
            <a:off x="3848548" y="2587623"/>
            <a:ext cx="183636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1762817311" name=""/>
          <p:cNvSpPr txBox="1"/>
          <p:nvPr/>
        </p:nvSpPr>
        <p:spPr bwMode="auto">
          <a:xfrm flipH="0" flipV="0">
            <a:off x="3478248" y="2997558"/>
            <a:ext cx="183636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>
              <a:solidFill>
                <a:schemeClr val="tx1"/>
              </a:solidFill>
            </a:endParaRPr>
          </a:p>
        </p:txBody>
      </p:sp>
      <p:sp>
        <p:nvSpPr>
          <p:cNvPr id="678405536" name=""/>
          <p:cNvSpPr/>
          <p:nvPr/>
        </p:nvSpPr>
        <p:spPr bwMode="auto">
          <a:xfrm flipH="0" flipV="0">
            <a:off x="-14490" y="6054023"/>
            <a:ext cx="12221057" cy="807200"/>
          </a:xfrm>
          <a:prstGeom prst="rect">
            <a:avLst/>
          </a:prstGeom>
          <a:blipFill>
            <a:blip r:embed="rId4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66620433" name=""/>
          <p:cNvSpPr/>
          <p:nvPr/>
        </p:nvSpPr>
        <p:spPr bwMode="auto">
          <a:xfrm flipH="0" flipV="0">
            <a:off x="751041" y="1712099"/>
            <a:ext cx="2819025" cy="63496"/>
          </a:xfrm>
          <a:prstGeom prst="rect">
            <a:avLst/>
          </a:prstGeom>
          <a:solidFill>
            <a:srgbClr val="E01B2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0055357" name=""/>
          <p:cNvSpPr txBox="1"/>
          <p:nvPr/>
        </p:nvSpPr>
        <p:spPr bwMode="auto">
          <a:xfrm rot="0" flipH="0" flipV="0">
            <a:off x="751041" y="523018"/>
            <a:ext cx="5871119" cy="118908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7200" b="1">
                <a:solidFill>
                  <a:schemeClr val="tx1"/>
                </a:solidFill>
                <a:latin typeface="Quicksand"/>
                <a:ea typeface="Quicksand"/>
                <a:cs typeface="Quicksand"/>
              </a:rPr>
              <a:t>Test Koneksi</a:t>
            </a:r>
            <a:endParaRPr sz="1800">
              <a:solidFill>
                <a:schemeClr val="tx1"/>
              </a:solidFill>
            </a:endParaRPr>
          </a:p>
        </p:txBody>
      </p:sp>
      <p:sp>
        <p:nvSpPr>
          <p:cNvPr id="1470378715" name=""/>
          <p:cNvSpPr txBox="1"/>
          <p:nvPr/>
        </p:nvSpPr>
        <p:spPr bwMode="auto">
          <a:xfrm flipH="0" flipV="0">
            <a:off x="741321" y="2631438"/>
            <a:ext cx="6359911" cy="36611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&gt;&gt; </a:t>
            </a:r>
            <a:r>
              <a:rPr>
                <a:solidFill>
                  <a:srgbClr val="A41A1A"/>
                </a:solidFill>
              </a:rPr>
              <a:t>php </a:t>
            </a:r>
            <a:r>
              <a:rPr/>
              <a:t>artisan serve </a:t>
            </a:r>
            <a:endParaRPr/>
          </a:p>
        </p:txBody>
      </p:sp>
      <p:pic>
        <p:nvPicPr>
          <p:cNvPr id="1400246287" name=""/>
          <p:cNvPicPr>
            <a:picLocks noChangeAspect="1"/>
          </p:cNvPicPr>
          <p:nvPr/>
        </p:nvPicPr>
        <p:blipFill>
          <a:blip r:embed="rId5"/>
          <a:srcRect l="2866" t="44800" r="62751" b="39751"/>
          <a:stretch/>
        </p:blipFill>
        <p:spPr bwMode="auto">
          <a:xfrm flipH="0" flipV="0">
            <a:off x="741321" y="3277245"/>
            <a:ext cx="6390721" cy="161440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7529436" name=""/>
          <p:cNvSpPr/>
          <p:nvPr/>
        </p:nvSpPr>
        <p:spPr bwMode="auto">
          <a:xfrm flipH="0" flipV="0">
            <a:off x="-14491" y="6054025"/>
            <a:ext cx="12221059" cy="807203"/>
          </a:xfrm>
          <a:prstGeom prst="rect">
            <a:avLst/>
          </a:prstGeom>
          <a:blipFill>
            <a:blip r:embed="rId3"/>
            <a:tile/>
          </a:blip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87061884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rot="0" flipH="0" flipV="0">
            <a:off x="1794683" y="1796766"/>
            <a:ext cx="2948968" cy="2948968"/>
          </a:xfrm>
          <a:prstGeom prst="rect">
            <a:avLst/>
          </a:prstGeom>
        </p:spPr>
      </p:pic>
      <p:sp>
        <p:nvSpPr>
          <p:cNvPr id="982478863" name=""/>
          <p:cNvSpPr txBox="1"/>
          <p:nvPr/>
        </p:nvSpPr>
        <p:spPr bwMode="auto">
          <a:xfrm rot="0" flipH="0" flipV="0">
            <a:off x="5793015" y="2114090"/>
            <a:ext cx="4924953" cy="13109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0" b="1">
                <a:latin typeface="Quicksand"/>
                <a:ea typeface="Quicksand"/>
                <a:cs typeface="Quicksand"/>
              </a:rPr>
              <a:t>Laravel 11</a:t>
            </a:r>
            <a:endParaRPr sz="2400"/>
          </a:p>
        </p:txBody>
      </p:sp>
      <p:sp>
        <p:nvSpPr>
          <p:cNvPr id="1461013658" name=""/>
          <p:cNvSpPr txBox="1"/>
          <p:nvPr/>
        </p:nvSpPr>
        <p:spPr bwMode="auto">
          <a:xfrm rot="0" flipH="0" flipV="0">
            <a:off x="5793013" y="3909888"/>
            <a:ext cx="4016080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800">
                <a:latin typeface="Quicksand"/>
                <a:ea typeface="Quicksand"/>
                <a:cs typeface="Quicksand"/>
              </a:rPr>
              <a:t>Migrasi</a:t>
            </a:r>
            <a:endParaRPr sz="2800">
              <a:latin typeface="Quicksand"/>
              <a:ea typeface="Quicksand"/>
              <a:cs typeface="Quicksan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2000" advClick="1">
        <p159:morph option="byObject"/>
      </p:transition>
    </mc:Choice>
    <mc:Fallback>
      <p:transition spd="slow" advClick="1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Blank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ONLYOFFICE/8.2.0.143</Application>
  <PresentationFormat>On-screen Show (4:3)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Theme 1</vt:lpstr>
      <vt:lpstr>Slide 1</vt:lpstr>
      <vt:lpstr>Slide 2</vt:lpstr>
      <vt:lpstr>Slide 3</vt:lpstr>
      <vt:lpstr>Slide 4</vt:lpstr>
      <vt:lpstr>Slide 5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Laravel 11</dc:title>
  <dc:subject>Tutorial Laravel 11 untuk linux</dc:subject>
  <dc:creator>Aria</dc:creator>
  <cp:keywords/>
  <dc:description/>
  <cp:lastModifiedBy/>
  <cp:revision>10</cp:revision>
  <dcterms:modified xsi:type="dcterms:W3CDTF">2025-01-31T07:07:02Z</dcterms:modified>
</cp:coreProperties>
</file>