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03732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4683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29104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0334B0-B2E1-0EB2-8D26-321413EA44E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2" y="3909888"/>
            <a:ext cx="431806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Model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18"/>
            <a:ext cx="818997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Model Laravel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168035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10275952" y="-770646"/>
            <a:ext cx="2697138" cy="2697138"/>
          </a:xfrm>
          <a:prstGeom prst="rect">
            <a:avLst/>
          </a:prstGeom>
        </p:spPr>
      </p:pic>
      <p:sp>
        <p:nvSpPr>
          <p:cNvPr id="341293540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5277071" name=""/>
          <p:cNvSpPr txBox="1"/>
          <p:nvPr/>
        </p:nvSpPr>
        <p:spPr bwMode="auto">
          <a:xfrm flipH="0" flipV="0">
            <a:off x="751041" y="2244025"/>
            <a:ext cx="723434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94023" indent="-394023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Model adalah representasi tabel dalam database.</a:t>
            </a:r>
            <a:endParaRPr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35822959" name=""/>
          <p:cNvSpPr txBox="1"/>
          <p:nvPr/>
        </p:nvSpPr>
        <p:spPr bwMode="auto">
          <a:xfrm flipH="0" flipV="0">
            <a:off x="751041" y="3680846"/>
            <a:ext cx="7236142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94023" indent="-394023"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Digunakan untuk berinteraksi dengan data (CRUD).</a:t>
            </a:r>
            <a:endParaRPr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8322963" name=""/>
          <p:cNvSpPr txBox="1"/>
          <p:nvPr/>
        </p:nvSpPr>
        <p:spPr bwMode="auto">
          <a:xfrm rot="0" flipH="0" flipV="0">
            <a:off x="751041" y="523018"/>
            <a:ext cx="818997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Model Laravel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485633822" name=""/>
          <p:cNvSpPr/>
          <p:nvPr/>
        </p:nvSpPr>
        <p:spPr bwMode="auto">
          <a:xfrm flipH="0" flipV="0">
            <a:off x="751041" y="1680349"/>
            <a:ext cx="5935340" cy="63497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77645" name=""/>
          <p:cNvSpPr txBox="1"/>
          <p:nvPr/>
        </p:nvSpPr>
        <p:spPr bwMode="auto">
          <a:xfrm flipH="0" flipV="0">
            <a:off x="1793642" y="3680847"/>
            <a:ext cx="91440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2342680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10275951" y="-770645"/>
            <a:ext cx="2697138" cy="2697138"/>
          </a:xfrm>
          <a:prstGeom prst="rect">
            <a:avLst/>
          </a:prstGeom>
        </p:spPr>
      </p:pic>
      <p:sp>
        <p:nvSpPr>
          <p:cNvPr id="22291630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9628002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1041" y="1942833"/>
            <a:ext cx="7025208" cy="394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2" y="3909888"/>
            <a:ext cx="4020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Factory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10</cp:revision>
  <dcterms:modified xsi:type="dcterms:W3CDTF">2025-01-30T03:39:58Z</dcterms:modified>
</cp:coreProperties>
</file>