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3732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4683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29104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0334B0-B2E1-0EB2-8D26-321413EA44E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2" y="3909888"/>
            <a:ext cx="432274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Seeder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18"/>
            <a:ext cx="819537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Seeder Laravel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168035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2" flipH="0" flipV="0">
            <a:off x="10275952" y="-770646"/>
            <a:ext cx="2697138" cy="2697138"/>
          </a:xfrm>
          <a:prstGeom prst="rect">
            <a:avLst/>
          </a:prstGeom>
        </p:spPr>
      </p:pic>
      <p:sp>
        <p:nvSpPr>
          <p:cNvPr id="341293540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5277071" name=""/>
          <p:cNvSpPr txBox="1"/>
          <p:nvPr/>
        </p:nvSpPr>
        <p:spPr bwMode="auto">
          <a:xfrm flipH="0" flipV="0">
            <a:off x="751041" y="2244025"/>
            <a:ext cx="728582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94023" indent="-394023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Digunakan untuk mengisi tabel dengan data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dummy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 (palsu).</a:t>
            </a:r>
            <a:endParaRPr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35822959" name=""/>
          <p:cNvSpPr txBox="1"/>
          <p:nvPr/>
        </p:nvSpPr>
        <p:spPr bwMode="auto">
          <a:xfrm flipH="0" flipV="0">
            <a:off x="751041" y="4149024"/>
            <a:ext cx="7289062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php</a:t>
            </a:r>
            <a:r>
              <a: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artisan migrate —seed</a:t>
            </a:r>
            <a:endParaRPr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8322963" name=""/>
          <p:cNvSpPr txBox="1"/>
          <p:nvPr/>
        </p:nvSpPr>
        <p:spPr bwMode="auto">
          <a:xfrm rot="0" flipH="0" flipV="0">
            <a:off x="751041" y="523018"/>
            <a:ext cx="819537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Seeder Laravel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485633822" name=""/>
          <p:cNvSpPr/>
          <p:nvPr/>
        </p:nvSpPr>
        <p:spPr bwMode="auto">
          <a:xfrm flipH="0" flipV="0">
            <a:off x="751041" y="1680349"/>
            <a:ext cx="5935340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77645" name=""/>
          <p:cNvSpPr txBox="1"/>
          <p:nvPr/>
        </p:nvSpPr>
        <p:spPr bwMode="auto">
          <a:xfrm flipH="0" flipV="0">
            <a:off x="1793641" y="3680847"/>
            <a:ext cx="91440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2342680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10275951" y="-770644"/>
            <a:ext cx="2697138" cy="2697138"/>
          </a:xfrm>
          <a:prstGeom prst="rect">
            <a:avLst/>
          </a:prstGeom>
        </p:spPr>
      </p:pic>
      <p:sp>
        <p:nvSpPr>
          <p:cNvPr id="22291630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8739531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1040" y="1840423"/>
            <a:ext cx="7323835" cy="41176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2" y="3909888"/>
            <a:ext cx="4026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ORM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11</cp:revision>
  <dcterms:modified xsi:type="dcterms:W3CDTF">2025-01-30T07:07:34Z</dcterms:modified>
</cp:coreProperties>
</file>