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10121E-3949-F097-CEBF-E0D53A2D885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5" y="3909890"/>
            <a:ext cx="391638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Apa itu laravel?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2275043" y="284897"/>
            <a:ext cx="7428005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itu Laravel?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666047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-1237700" y="1130668"/>
            <a:ext cx="3733777" cy="3733777"/>
          </a:xfrm>
          <a:prstGeom prst="rect">
            <a:avLst/>
          </a:prstGeom>
        </p:spPr>
      </p:pic>
      <p:sp>
        <p:nvSpPr>
          <p:cNvPr id="153643270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70567111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53902528" name=""/>
          <p:cNvSpPr/>
          <p:nvPr/>
        </p:nvSpPr>
        <p:spPr bwMode="auto">
          <a:xfrm flipH="0" flipV="0">
            <a:off x="2721055" y="2392679"/>
            <a:ext cx="6909358" cy="2652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Laravel adalah framework PHP berbasis MVC (Model-View-Controller). </a:t>
            </a:r>
            <a:endParaRPr sz="2800" b="0" i="0" u="none">
              <a:solidFill>
                <a:schemeClr val="tx1"/>
              </a:solidFill>
              <a:latin typeface="Quicksand"/>
              <a:ea typeface="Quicksand"/>
              <a:cs typeface="Quicksand"/>
            </a:endParaRPr>
          </a:p>
          <a:p>
            <a:pPr>
              <a:defRPr/>
            </a:pPr>
            <a:endParaRPr sz="2800" b="0" i="0" u="none">
              <a:solidFill>
                <a:schemeClr val="tx1"/>
              </a:solidFill>
              <a:latin typeface="Quicksand"/>
              <a:ea typeface="Quicksand"/>
              <a:cs typeface="Quicksand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Dibangun untuk mempermudah pengembangan aplikasi web yang elegan, aman, dan</a:t>
            </a:r>
            <a:r>
              <a:rPr sz="2800" b="0" i="0" u="none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 efisien.</a:t>
            </a:r>
            <a:endParaRPr sz="2800" b="0" i="0" u="none">
              <a:solidFill>
                <a:schemeClr val="tx1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2005313876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195538" name=""/>
          <p:cNvSpPr/>
          <p:nvPr/>
        </p:nvSpPr>
        <p:spPr bwMode="auto">
          <a:xfrm flipH="0" flipV="0">
            <a:off x="2652750" y="1412874"/>
            <a:ext cx="6667499" cy="63499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r"/>
      </p:transition>
    </mc:Choice>
    <mc:Fallback>
      <p:transition spd="slow" advClick="1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5390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905266" name=""/>
          <p:cNvSpPr txBox="1"/>
          <p:nvPr/>
        </p:nvSpPr>
        <p:spPr bwMode="auto">
          <a:xfrm rot="0" flipH="0" flipV="0">
            <a:off x="4488148" y="284897"/>
            <a:ext cx="300719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Tokoh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899094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9953394" y="-661550"/>
            <a:ext cx="2697138" cy="2697138"/>
          </a:xfrm>
          <a:prstGeom prst="rect">
            <a:avLst/>
          </a:prstGeom>
        </p:spPr>
      </p:pic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89222391" name=""/>
          <p:cNvSpPr/>
          <p:nvPr/>
        </p:nvSpPr>
        <p:spPr bwMode="auto">
          <a:xfrm flipH="0" flipV="0">
            <a:off x="5019867" y="2834184"/>
            <a:ext cx="5823986" cy="13719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Dibuat oleh Taylor Otwell seorang programmer berkebangsaan Amerika pada tahun 2011.</a:t>
            </a:r>
            <a:endParaRPr sz="9000" b="0" i="0" u="none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16386191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2043" y="2450654"/>
            <a:ext cx="2595335" cy="2449278"/>
          </a:xfrm>
          <a:prstGeom prst="rect">
            <a:avLst/>
          </a:prstGeom>
        </p:spPr>
      </p:pic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5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4668873" y="1412874"/>
            <a:ext cx="2635250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6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8922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9443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2426307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sz="2800">
                <a:latin typeface="Quicksand"/>
                <a:ea typeface="Quicksand"/>
                <a:cs typeface="Quicksand"/>
              </a:rPr>
              <a:t>Blade Templating Engine</a:t>
            </a:r>
            <a:endParaRPr sz="2800">
              <a:latin typeface="Quicksand"/>
              <a:cs typeface="Quicksand"/>
            </a:endParaRPr>
          </a:p>
        </p:txBody>
      </p:sp>
      <p:sp>
        <p:nvSpPr>
          <p:cNvPr id="1559818415" name=""/>
          <p:cNvSpPr txBox="1"/>
          <p:nvPr/>
        </p:nvSpPr>
        <p:spPr bwMode="auto">
          <a:xfrm rot="0" flipH="0" flipV="0">
            <a:off x="3349111" y="284896"/>
            <a:ext cx="549377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Fitur Utama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20729667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628872" flipH="0" flipV="0">
            <a:off x="9489057" y="1368793"/>
            <a:ext cx="3733777" cy="3733777"/>
          </a:xfrm>
          <a:prstGeom prst="rect">
            <a:avLst/>
          </a:prstGeom>
        </p:spPr>
      </p:pic>
      <p:sp>
        <p:nvSpPr>
          <p:cNvPr id="1893338812" name=""/>
          <p:cNvSpPr/>
          <p:nvPr/>
        </p:nvSpPr>
        <p:spPr bwMode="auto">
          <a:xfrm flipH="0" flipV="0">
            <a:off x="3255998" y="1412874"/>
            <a:ext cx="5461000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02355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15388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3102031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ORM (Eloquent)</a:t>
            </a:r>
            <a:endParaRPr lang="en-US"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4403909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3777755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Routing sederhana</a:t>
            </a:r>
            <a:endParaRPr lang="en-US"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8265498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4453480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Migrasi dan Seeder bawaan</a:t>
            </a:r>
            <a:endParaRPr/>
          </a:p>
        </p:txBody>
      </p:sp>
      <p:pic>
        <p:nvPicPr>
          <p:cNvPr id="760627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4" flipH="0" flipV="0">
            <a:off x="-2254156" y="-661549"/>
            <a:ext cx="2697138" cy="269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4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194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5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915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39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265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5" y="3909890"/>
            <a:ext cx="40042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Kenapa harus Laravel?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cover dir="u"/>
      </p:transition>
    </mc:Choice>
    <mc:Fallback>
      <p:transition spd="slow" advClick="1">
        <p:cover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7</cp:revision>
  <dcterms:modified xsi:type="dcterms:W3CDTF">2025-01-30T02:33:11Z</dcterms:modified>
</cp:coreProperties>
</file>