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D656B0B-899E-4C0C-9091-6B4A9FC3D6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2ECEB45D-0604-42A1-8197-5E2BEA72A8A7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Fitur Lengkap</a:t>
          </a:r>
          <a:endParaRPr>
            <a:latin typeface="Quicksand"/>
            <a:cs typeface="Quicksand"/>
          </a:endParaRPr>
        </a:p>
      </dgm:t>
    </dgm:pt>
    <dgm:pt modelId="{D536CA3E-45F5-495C-AF06-AA8992AD10EE}" type="parTrans" cxnId="{91180015-8732-4DF9-9D84-A463F987F656}">
      <dgm:prSet/>
      <dgm:spPr bwMode="auto"/>
      <dgm:t>
        <a:bodyPr/>
        <a:lstStyle/>
        <a:p>
          <a:pPr>
            <a:defRPr/>
          </a:pPr>
          <a:endParaRPr/>
        </a:p>
      </dgm:t>
    </dgm:pt>
    <dgm:pt modelId="{DED3609A-CC45-4116-BBBE-9F33B0886382}" type="sibTrans" cxnId="{91180015-8732-4DF9-9D84-A463F987F656}">
      <dgm:prSet/>
      <dgm:spPr bwMode="auto"/>
      <dgm:t>
        <a:bodyPr/>
        <a:lstStyle/>
        <a:p>
          <a:pPr>
            <a:defRPr/>
          </a:pPr>
          <a:endParaRPr/>
        </a:p>
      </dgm:t>
    </dgm:pt>
    <dgm:pt modelId="{963C6D8B-AA47-417D-9553-56E0D75CCBBE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Kemanan</a:t>
          </a:r>
          <a:endParaRPr>
            <a:latin typeface="Quicksand"/>
            <a:cs typeface="Quicksand"/>
          </a:endParaRPr>
        </a:p>
      </dgm:t>
    </dgm:pt>
    <dgm:pt modelId="{4D7F4558-BBB8-47A6-9455-EDDA0D779294}" type="parTrans" cxnId="{3CF6E245-DF16-4055-80DC-56510E211C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C2776CDD-C3A8-4EC5-8EEF-702976950A17}" type="sibTrans" cxnId="{3CF6E245-DF16-4055-80DC-56510E211C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51C63939-0ACF-49D2-A13B-4CBBA25B8014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Dukungan Komunitas</a:t>
          </a:r>
          <a:endParaRPr>
            <a:latin typeface="Quicksand"/>
            <a:cs typeface="Quicksand"/>
          </a:endParaRPr>
        </a:p>
      </dgm:t>
    </dgm:pt>
    <dgm:pt modelId="{8EEA35B7-7929-4F57-83F8-DC09F26E56E4}" type="parTrans" cxnId="{50F07742-B6D0-4208-B00B-988B28CA3429}">
      <dgm:prSet/>
      <dgm:spPr bwMode="auto"/>
      <dgm:t>
        <a:bodyPr/>
        <a:lstStyle/>
        <a:p>
          <a:pPr>
            <a:defRPr/>
          </a:pPr>
          <a:endParaRPr/>
        </a:p>
      </dgm:t>
    </dgm:pt>
    <dgm:pt modelId="{4962F323-0F57-41D4-A5CF-B0F76B18D6BA}" type="sibTrans" cxnId="{50F07742-B6D0-4208-B00B-988B28CA3429}">
      <dgm:prSet/>
      <dgm:spPr bwMode="auto"/>
      <dgm:t>
        <a:bodyPr/>
        <a:lstStyle/>
        <a:p>
          <a:pPr>
            <a:defRPr/>
          </a:pPr>
          <a:endParaRPr/>
        </a:p>
      </dgm:t>
    </dgm:pt>
    <dgm:pt modelId="{AF70A73B-2453-4FA8-A904-0028640A5EFC}" type="pres">
      <dgm:prSet presAssocID="{1D656B0B-899E-4C0C-9091-6B4A9FC3D670}" presName="Name0" presStyleCnt="0">
        <dgm:presLayoutVars>
          <dgm:chMax val="7"/>
          <dgm:chPref val="7"/>
          <dgm:dir val="norm"/>
        </dgm:presLayoutVars>
      </dgm:prSet>
      <dgm:spPr bwMode="auto"/>
    </dgm:pt>
    <dgm:pt modelId="{38F1E981-4E0D-4816-9FA3-070C855254C2}" type="pres">
      <dgm:prSet presAssocID="{1D656B0B-899E-4C0C-9091-6B4A9FC3D670}" presName="Name1" presStyleCnt="0"/>
      <dgm:spPr bwMode="auto"/>
    </dgm:pt>
    <dgm:pt modelId="{B43F6EB7-7C97-4980-AC13-BB69B687D2A2}" type="pres">
      <dgm:prSet presAssocID="{1D656B0B-899E-4C0C-9091-6B4A9FC3D670}" presName="cycle" presStyleCnt="0"/>
      <dgm:spPr bwMode="auto"/>
    </dgm:pt>
    <dgm:pt modelId="{9DCBD7D3-D904-4D12-87E2-A664B1691EBD}" type="pres">
      <dgm:prSet presAssocID="{1D656B0B-899E-4C0C-9091-6B4A9FC3D670}" presName="srcNode" presStyleLbl="node1" presStyleIdx="0" presStyleCnt="3"/>
      <dgm:spPr bwMode="auto"/>
    </dgm:pt>
    <dgm:pt modelId="{D3E9D004-8BA1-4FB6-891A-F9FB997ABD7C}" type="pres">
      <dgm:prSet presAssocID="{1D656B0B-899E-4C0C-9091-6B4A9FC3D670}" presName="conn" presStyleLbl="parChTrans1D2" presStyleIdx="0" presStyleCnt="1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E9A46D13-FB34-4D99-A656-F79F14677E78}" type="pres">
      <dgm:prSet presAssocID="{1D656B0B-899E-4C0C-9091-6B4A9FC3D670}" presName="extraNode" presStyleLbl="node1" presStyleIdx="0" presStyleCnt="3"/>
      <dgm:spPr bwMode="auto"/>
    </dgm:pt>
    <dgm:pt modelId="{97B8A1AB-D91E-43A3-83FA-653E7710B486}" type="pres">
      <dgm:prSet presAssocID="{1D656B0B-899E-4C0C-9091-6B4A9FC3D670}" presName="dstNode" presStyleLbl="node1" presStyleIdx="0" presStyleCnt="3"/>
      <dgm:spPr bwMode="auto"/>
    </dgm:pt>
    <dgm:pt modelId="{6AAE73AC-66B9-4FDF-AE48-B189890A9EEE}" type="pres">
      <dgm:prSet custLinFactX="-288" presAssocID="{2ECEB45D-0604-42A1-8197-5E2BEA72A8A7}" presName="text_1" presStyleLbl="node1" presStyleIdx="0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A45EEF0D-A8BC-4D2A-A2C5-DBCC6F0D0A4C}" type="pres">
      <dgm:prSet presAssocID="{2ECEB45D-0604-42A1-8197-5E2BEA72A8A7}" presName="accent_1" presStyleCnt="0"/>
      <dgm:spPr bwMode="auto"/>
    </dgm:pt>
    <dgm:pt modelId="{8FBD31FB-C896-479B-B13F-25A198C270B5}" type="pres">
      <dgm:prSet presAssocID="{2ECEB45D-0604-42A1-8197-5E2BEA72A8A7}" presName="accentRepeatNode" presStyleLbl="solidFgAcc1" presStyleIdx="0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764986C6-2BF5-4CCB-B860-62591AF3F353}" type="pres">
      <dgm:prSet custLinFactX="-304" presAssocID="{963C6D8B-AA47-417D-9553-56E0D75CCBBE}" presName="text_2" presStyleLbl="node1" presStyleIdx="1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03AE07FE-6400-4813-9E3F-0426B80D7A9F}" type="pres">
      <dgm:prSet presAssocID="{963C6D8B-AA47-417D-9553-56E0D75CCBBE}" presName="accent_2" presStyleCnt="0"/>
      <dgm:spPr bwMode="auto"/>
    </dgm:pt>
    <dgm:pt modelId="{0840A12A-66E2-4054-A297-06F45CC0A140}" type="pres">
      <dgm:prSet presAssocID="{963C6D8B-AA47-417D-9553-56E0D75CCBBE}" presName="accentRepeatNode" presStyleLbl="solidFgAcc1" presStyleIdx="1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16CAA646-83A7-4CF9-A204-922D7A1A1091}" type="pres">
      <dgm:prSet custLinFactX="-288" presAssocID="{51C63939-0ACF-49D2-A13B-4CBBA25B8014}" presName="text_3" presStyleLbl="node1" presStyleIdx="2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168103F5-8429-4219-9C16-11B6BAF6D68E}" type="pres">
      <dgm:prSet presAssocID="{51C63939-0ACF-49D2-A13B-4CBBA25B8014}" presName="accent_3" presStyleCnt="0"/>
      <dgm:spPr bwMode="auto"/>
    </dgm:pt>
    <dgm:pt modelId="{851C30DE-89A3-4B21-AD81-0D0DF4EF2FB4}" type="pres">
      <dgm:prSet presAssocID="{51C63939-0ACF-49D2-A13B-4CBBA25B8014}" presName="accentRepeatNode" presStyleLbl="solidFgAcc1" presStyleIdx="2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</dgm:ptLst>
  <dgm:cxnLst>
    <dgm:cxn modelId="{29501C02-CC79-45F1-9EA4-4019712BF12D}" type="presOf" srcId="{1D656B0B-899E-4C0C-9091-6B4A9FC3D670}" destId="{AF70A73B-2453-4FA8-A904-0028640A5EFC}" srcOrd="0" destOrd="0" presId="urn:microsoft.com/office/officeart/2008/layout/VerticalCurvedList"/>
    <dgm:cxn modelId="{91180015-8732-4DF9-9D84-A463F987F656}" type="parOf" srcId="{1D656B0B-899E-4C0C-9091-6B4A9FC3D670}" destId="{2ECEB45D-0604-42A1-8197-5E2BEA72A8A7}" srcOrd="0" destOrd="0" parTransId="{D536CA3E-45F5-495C-AF06-AA8992AD10EE}" sibTransId="{DED3609A-CC45-4116-BBBE-9F33B0886382}"/>
    <dgm:cxn modelId="{AB890A2D-5E16-4C48-935F-56171D795DDF}" type="presOf" srcId="{2ECEB45D-0604-42A1-8197-5E2BEA72A8A7}" destId="{6AAE73AC-66B9-4FDF-AE48-B189890A9EEE}" srcOrd="0" destOrd="0" presId="urn:microsoft.com/office/officeart/2008/layout/VerticalCurvedList"/>
    <dgm:cxn modelId="{50F07742-B6D0-4208-B00B-988B28CA3429}" type="parOf" srcId="{1D656B0B-899E-4C0C-9091-6B4A9FC3D670}" destId="{51C63939-0ACF-49D2-A13B-4CBBA25B8014}" srcOrd="2" destOrd="0" parTransId="{8EEA35B7-7929-4F57-83F8-DC09F26E56E4}" sibTransId="{4962F323-0F57-41D4-A5CF-B0F76B18D6BA}"/>
    <dgm:cxn modelId="{3CF6E245-DF16-4055-80DC-56510E211C78}" type="parOf" srcId="{1D656B0B-899E-4C0C-9091-6B4A9FC3D670}" destId="{963C6D8B-AA47-417D-9553-56E0D75CCBBE}" srcOrd="1" destOrd="0" parTransId="{4D7F4558-BBB8-47A6-9455-EDDA0D779294}" sibTransId="{C2776CDD-C3A8-4EC5-8EEF-702976950A17}"/>
    <dgm:cxn modelId="{3700A472-4BD4-4343-BB5C-6B0726D34153}" type="presOf" srcId="{51C63939-0ACF-49D2-A13B-4CBBA25B8014}" destId="{16CAA646-83A7-4CF9-A204-922D7A1A1091}" srcOrd="0" destOrd="0" presId="urn:microsoft.com/office/officeart/2008/layout/VerticalCurvedList"/>
    <dgm:cxn modelId="{5A0A6B7B-D9A5-409F-A959-6616220CD2CF}" type="presOf" srcId="{DED3609A-CC45-4116-BBBE-9F33B0886382}" destId="{D3E9D004-8BA1-4FB6-891A-F9FB997ABD7C}" srcOrd="0" destOrd="0" presId="urn:microsoft.com/office/officeart/2008/layout/VerticalCurvedList"/>
    <dgm:cxn modelId="{94E86CB9-5F31-4F14-8971-7FA41BE87D52}" type="presOf" srcId="{963C6D8B-AA47-417D-9553-56E0D75CCBBE}" destId="{764986C6-2BF5-4CCB-B860-62591AF3F353}" srcOrd="0" destOrd="0" presId="urn:microsoft.com/office/officeart/2008/layout/VerticalCurvedList"/>
    <dgm:cxn modelId="{35E3D0BF-4A02-463D-8FFB-302FD7A3EA6A}" type="presParOf" srcId="{AF70A73B-2453-4FA8-A904-0028640A5EFC}" destId="{38F1E981-4E0D-4816-9FA3-070C855254C2}" srcOrd="0" destOrd="0" presId="urn:microsoft.com/office/officeart/2008/layout/VerticalCurvedList"/>
    <dgm:cxn modelId="{7CB940BF-6C0A-4E33-854D-97625BF75FEB}" type="presParOf" srcId="{38F1E981-4E0D-4816-9FA3-070C855254C2}" destId="{B43F6EB7-7C97-4980-AC13-BB69B687D2A2}" srcOrd="0" destOrd="0" presId="urn:microsoft.com/office/officeart/2008/layout/VerticalCurvedList"/>
    <dgm:cxn modelId="{56FD2226-DD16-451F-B8B2-1434BE5E3B91}" type="presParOf" srcId="{B43F6EB7-7C97-4980-AC13-BB69B687D2A2}" destId="{9DCBD7D3-D904-4D12-87E2-A664B1691EBD}" srcOrd="0" destOrd="0" presId="urn:microsoft.com/office/officeart/2008/layout/VerticalCurvedList"/>
    <dgm:cxn modelId="{601319F4-A090-4666-BBE3-1191991BEBE8}" type="presParOf" srcId="{B43F6EB7-7C97-4980-AC13-BB69B687D2A2}" destId="{D3E9D004-8BA1-4FB6-891A-F9FB997ABD7C}" srcOrd="1" destOrd="0" presId="urn:microsoft.com/office/officeart/2008/layout/VerticalCurvedList"/>
    <dgm:cxn modelId="{F4C99D65-3247-478C-B813-6C3602629D6C}" type="presParOf" srcId="{B43F6EB7-7C97-4980-AC13-BB69B687D2A2}" destId="{E9A46D13-FB34-4D99-A656-F79F14677E78}" srcOrd="2" destOrd="0" presId="urn:microsoft.com/office/officeart/2008/layout/VerticalCurvedList"/>
    <dgm:cxn modelId="{A19AA4D2-62E3-4784-8061-2CD242731BF7}" type="presParOf" srcId="{B43F6EB7-7C97-4980-AC13-BB69B687D2A2}" destId="{97B8A1AB-D91E-43A3-83FA-653E7710B486}" srcOrd="3" destOrd="0" presId="urn:microsoft.com/office/officeart/2008/layout/VerticalCurvedList"/>
    <dgm:cxn modelId="{2BE899CD-600F-482D-BC56-1FDB6932F147}" type="presParOf" srcId="{38F1E981-4E0D-4816-9FA3-070C855254C2}" destId="{6AAE73AC-66B9-4FDF-AE48-B189890A9EEE}" srcOrd="1" destOrd="0" presId="urn:microsoft.com/office/officeart/2008/layout/VerticalCurvedList"/>
    <dgm:cxn modelId="{4BF1F761-988B-4223-941B-C1DB9B99B219}" type="presParOf" srcId="{38F1E981-4E0D-4816-9FA3-070C855254C2}" destId="{A45EEF0D-A8BC-4D2A-A2C5-DBCC6F0D0A4C}" srcOrd="2" destOrd="0" presId="urn:microsoft.com/office/officeart/2008/layout/VerticalCurvedList"/>
    <dgm:cxn modelId="{CBAC78F7-7B4B-4079-AC87-490EBC36A221}" type="presParOf" srcId="{A45EEF0D-A8BC-4D2A-A2C5-DBCC6F0D0A4C}" destId="{8FBD31FB-C896-479B-B13F-25A198C270B5}" srcOrd="0" destOrd="0" presId="urn:microsoft.com/office/officeart/2008/layout/VerticalCurvedList"/>
    <dgm:cxn modelId="{98113444-F393-4570-A40D-DC30068A6380}" type="presParOf" srcId="{38F1E981-4E0D-4816-9FA3-070C855254C2}" destId="{764986C6-2BF5-4CCB-B860-62591AF3F353}" srcOrd="3" destOrd="0" presId="urn:microsoft.com/office/officeart/2008/layout/VerticalCurvedList"/>
    <dgm:cxn modelId="{A28CACCA-3BF7-4A75-98F9-4BF8B63284D8}" type="presParOf" srcId="{38F1E981-4E0D-4816-9FA3-070C855254C2}" destId="{03AE07FE-6400-4813-9E3F-0426B80D7A9F}" srcOrd="4" destOrd="0" presId="urn:microsoft.com/office/officeart/2008/layout/VerticalCurvedList"/>
    <dgm:cxn modelId="{4A873451-AFC3-474D-9C73-F2034A716367}" type="presParOf" srcId="{03AE07FE-6400-4813-9E3F-0426B80D7A9F}" destId="{0840A12A-66E2-4054-A297-06F45CC0A140}" srcOrd="0" destOrd="0" presId="urn:microsoft.com/office/officeart/2008/layout/VerticalCurvedList"/>
    <dgm:cxn modelId="{C1CE3BF3-475F-47D7-8CB0-46777CC79842}" type="presParOf" srcId="{38F1E981-4E0D-4816-9FA3-070C855254C2}" destId="{16CAA646-83A7-4CF9-A204-922D7A1A1091}" srcOrd="5" destOrd="0" presId="urn:microsoft.com/office/officeart/2008/layout/VerticalCurvedList"/>
    <dgm:cxn modelId="{5639A103-9C36-43D8-82A2-56FA7E2DA9EB}" type="presParOf" srcId="{38F1E981-4E0D-4816-9FA3-070C855254C2}" destId="{168103F5-8429-4219-9C16-11B6BAF6D68E}" srcOrd="6" destOrd="0" presId="urn:microsoft.com/office/officeart/2008/layout/VerticalCurvedList"/>
    <dgm:cxn modelId="{E41A2ACD-3D9A-4D78-92D0-74BE593779DA}" type="presParOf" srcId="{168103F5-8429-4219-9C16-11B6BAF6D68E}" destId="{851C30DE-89A3-4B21-AD81-0D0DF4EF2FB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216091969" name=""/>
      <dsp:cNvGrpSpPr/>
    </dsp:nvGrpSpPr>
    <dsp:grpSpPr bwMode="auto">
      <a:xfrm flipH="0" flipV="0">
        <a:off x="0" y="0"/>
        <a:ext cx="5938325" cy="3958883"/>
        <a:chOff x="0" y="0"/>
        <a:chExt cx="5938325" cy="3958883"/>
      </a:xfrm>
    </dsp:grpSpPr>
    <dsp:sp modelId="{D3E9D004-8BA1-4FB6-891A-F9FB997ABD7C}">
      <dsp:nvSpPr>
        <dsp:cNvPr id="0" name=""/>
        <dsp:cNvSpPr/>
      </dsp:nvSpPr>
      <dsp:spPr bwMode="auto">
        <a:xfrm>
          <a:off x="-4475059" y="-684872"/>
          <a:ext cx="5328630" cy="5328630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/>
        <a:p>
          <a:pPr>
            <a:defRPr/>
          </a:pPr>
          <a:endParaRPr>
            <a:latin typeface="Quicksand"/>
            <a:cs typeface="Quicksand"/>
          </a:endParaRPr>
        </a:p>
      </dsp:txBody>
    </dsp:sp>
    <dsp:sp modelId="{6AAE73AC-66B9-4FDF-AE48-B189890A9EEE}">
      <dsp:nvSpPr>
        <dsp:cNvPr id="0" name=""/>
        <dsp:cNvSpPr/>
      </dsp:nvSpPr>
      <dsp:spPr bwMode="auto">
        <a:xfrm>
          <a:off x="534157" y="395887"/>
          <a:ext cx="5334199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Fitur Lengkap</a:t>
          </a:r>
          <a:endParaRPr sz="3600">
            <a:latin typeface="Quicksand"/>
            <a:cs typeface="Quicksand"/>
          </a:endParaRPr>
        </a:p>
      </dsp:txBody>
      <dsp:txXfrm>
        <a:off x="534157" y="395887"/>
        <a:ext cx="5334199" cy="791775"/>
      </dsp:txXfrm>
    </dsp:sp>
    <dsp:sp modelId="{8FBD31FB-C896-479B-B13F-25A198C270B5}">
      <dsp:nvSpPr>
        <dsp:cNvPr id="0" name=""/>
        <dsp:cNvSpPr/>
      </dsp:nvSpPr>
      <dsp:spPr bwMode="auto">
        <a:xfrm>
          <a:off x="54631" y="296916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64986C6-2BF5-4CCB-B860-62591AF3F353}">
      <dsp:nvSpPr>
        <dsp:cNvPr id="0" name=""/>
        <dsp:cNvSpPr/>
      </dsp:nvSpPr>
      <dsp:spPr bwMode="auto">
        <a:xfrm>
          <a:off x="821969" y="1583551"/>
          <a:ext cx="5046388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Kemanan</a:t>
          </a:r>
          <a:endParaRPr sz="3600">
            <a:latin typeface="Quicksand"/>
            <a:cs typeface="Quicksand"/>
          </a:endParaRPr>
        </a:p>
      </dsp:txBody>
      <dsp:txXfrm>
        <a:off x="821969" y="1583551"/>
        <a:ext cx="5046388" cy="791775"/>
      </dsp:txXfrm>
    </dsp:sp>
    <dsp:sp modelId="{0840A12A-66E2-4054-A297-06F45CC0A140}">
      <dsp:nvSpPr>
        <dsp:cNvPr id="0" name=""/>
        <dsp:cNvSpPr/>
      </dsp:nvSpPr>
      <dsp:spPr bwMode="auto">
        <a:xfrm>
          <a:off x="342442" y="1484581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CAA646-83A7-4CF9-A204-922D7A1A1091}">
      <dsp:nvSpPr>
        <dsp:cNvPr id="0" name=""/>
        <dsp:cNvSpPr/>
      </dsp:nvSpPr>
      <dsp:spPr bwMode="auto">
        <a:xfrm>
          <a:off x="534157" y="2771217"/>
          <a:ext cx="5334199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Dukungan Komunitas</a:t>
          </a:r>
          <a:endParaRPr sz="3600">
            <a:latin typeface="Quicksand"/>
            <a:cs typeface="Quicksand"/>
          </a:endParaRPr>
        </a:p>
      </dsp:txBody>
      <dsp:txXfrm>
        <a:off x="534157" y="2771217"/>
        <a:ext cx="5334199" cy="791775"/>
      </dsp:txXfrm>
    </dsp:sp>
    <dsp:sp modelId="{851C30DE-89A3-4B21-AD81-0D0DF4EF2FB4}">
      <dsp:nvSpPr>
        <dsp:cNvPr id="0" name=""/>
        <dsp:cNvSpPr/>
      </dsp:nvSpPr>
      <dsp:spPr bwMode="auto">
        <a:xfrm>
          <a:off x="54631" y="2672246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</dgm:cxnLst>
      <dgm:bg/>
      <dgm:whole/>
    </dgm:dataModel>
  </dgm:sampData>
  <dgm:styleData>
    <dgm:dataModel>
      <dgm:ptLst>
        <dgm:pt modelId="0" type="doc"/>
        <dgm:pt modelId="1" type="node">
          <dgm:prSet phldr="1"/>
        </dgm:pt>
        <dgm:pt modelId="2" type="node">
          <dgm:prSet phldr="1"/>
        </dgm:pt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Name0">
    <dgm:varLst>
      <dgm:chMax val="7"/>
      <dgm:chPref val="7"/>
      <dgm:dir val="norm"/>
    </dgm:varLst>
    <dgm:alg type="composite"/>
    <dgm:shape rot="0.000000" type="none" r:blip="" blipPhldr="0" lkTxEntry="0" zOrderOff="0" hideGeom="0">
      <dgm:adjLst/>
    </dgm:shape>
    <dgm:constrLst>
      <dgm:constr type="w" for="ch" ptType="all" refPtType="all" refType="h" refFor="ch" op="gte" fact="0.800000" val="0"/>
    </dgm:constrLst>
    <dgm:layoutNode name="Name1">
      <dgm:alg type="composite"/>
      <dgm:shape rot="0.000000" type="none" r:blip="" blipPhldr="0" lkTxEntry="0" zOrderOff="0" hideGeom="0">
        <dgm:adjLst/>
      </dgm:shape>
      <dgm:choose name="Name2">
        <dgm:if name="Name3" func="var" arg="dir" op="equ" val="norm">
          <dgm:choose name="Name4">
            <dgm:if name="Name5" axis="ch" ptType="node" func="cnt" arg="none" op="equ" val="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625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500000" val="0"/>
                <dgm:constr type="ctrX" for="ch" forName="accent_1" ptType="all" refPtType="all" refType="h" refFor="self" op="none" fact="0.2253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primFontSz" for="ch" ptType="node" refPtType="all" refType="none" refFor="self" op="equ" fact="1.000000" val="65"/>
              </dgm:constrLst>
            </dgm:if>
            <dgm:if name="Name6" axis="ch" ptType="node" func="cnt" arg="none" op="equ" val="2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3571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85700" val="0"/>
                <dgm:constr type="ctrX" for="ch" forName="accent_1" ptType="all" refPtType="all" refType="h" refFor="self" op="none" fact="0.1891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3571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714300" val="0"/>
                <dgm:constr type="ctrX" for="ch" forName="accent_2" ptType="all" refPtType="all" refType="h" refFor="self" op="none" fact="0.1891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primFontSz" for="ch" ptType="node" refPtType="all" refType="none" refFor="self" op="equ" fact="1.000000" val="65"/>
              </dgm:constrLst>
            </dgm:if>
            <dgm:if name="Name7" axis="ch" ptType="node" func="cnt" arg="none" op="equ" val="3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250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00000" val="0"/>
                <dgm:constr type="ctrX" for="ch" forName="accent_1" ptType="all" refPtType="all" refType="h" refFor="self" op="none" fact="0.1526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2500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500000" val="0"/>
                <dgm:constr type="ctrX" for="ch" forName="accent_2" ptType="all" refPtType="all" refType="h" refFor="self" op="none" fact="0.2253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2500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800000" val="0"/>
                <dgm:constr type="ctrX" for="ch" forName="accent_3" ptType="all" refPtType="all" refType="h" refFor="self" op="none" fact="0.1526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primFontSz" for="ch" ptType="node" refPtType="all" refType="none" refFor="self" op="equ" fact="1.000000" val="65"/>
              </dgm:constrLst>
            </dgm:if>
            <dgm:if name="Name8" axis="ch" ptType="node" func="cnt" arg="none" op="equ" val="4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92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53800" val="0"/>
                <dgm:constr type="ctrX" for="ch" forName="accent_1" ptType="all" refPtType="all" refType="h" refFor="self" op="none" fact="0.1268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92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84600" val="0"/>
                <dgm:constr type="ctrX" for="ch" forName="accent_2" ptType="all" refPtType="all" refType="h" refFor="self" op="none" fact="0.2150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92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615400" val="0"/>
                <dgm:constr type="ctrX" for="ch" forName="accent_3" ptType="all" refPtType="all" refType="h" refFor="self" op="none" fact="0.2150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92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846200" val="0"/>
                <dgm:constr type="ctrX" for="ch" forName="accent_4" ptType="all" refPtType="all" refType="h" refFor="self" op="none" fact="0.1268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primFontSz" for="ch" ptType="node" refPtType="all" refType="none" refFor="self" op="equ" fact="1.000000" val="65"/>
              </dgm:constrLst>
            </dgm:if>
            <dgm:if name="Name9" axis="ch" ptType="node" func="cnt" arg="none" op="equ" val="5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56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25000" val="0"/>
                <dgm:constr type="ctrX" for="ch" forName="accent_1" ptType="all" refPtType="all" refType="h" refFor="self" op="none" fact="0.1082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56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12500" val="0"/>
                <dgm:constr type="ctrX" for="ch" forName="accent_2" ptType="all" refPtType="all" refType="h" refFor="self" op="none" fact="0.1978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56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500000" val="0"/>
                <dgm:constr type="ctrX" for="ch" forName="accent_3" ptType="all" refPtType="all" refType="h" refFor="self" op="none" fact="0.2253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56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687500" val="0"/>
                <dgm:constr type="ctrX" for="ch" forName="accent_4" ptType="all" refPtType="all" refType="h" refFor="self" op="none" fact="0.1978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563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875000" val="0"/>
                <dgm:constr type="ctrX" for="ch" forName="accent_5" ptType="all" refPtType="all" refType="h" refFor="self" op="none" fact="0.1082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primFontSz" for="ch" ptType="node" refPtType="all" refType="none" refFor="self" op="equ" fact="1.000000" val="65"/>
              </dgm:constrLst>
            </dgm:if>
            <dgm:if name="Name10" axis="ch" ptType="node" func="cnt" arg="none" op="equ" val="6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31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05300" val="0"/>
                <dgm:constr type="ctrX" for="ch" forName="accent_1" ptType="all" refPtType="all" refType="h" refFor="self" op="none" fact="0.0943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31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63200" val="0"/>
                <dgm:constr type="ctrX" for="ch" forName="accent_2" ptType="all" refPtType="all" refType="h" refFor="self" op="none" fact="0.1809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31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421100" val="0"/>
                <dgm:constr type="ctrX" for="ch" forName="accent_3" ptType="all" refPtType="all" refType="h" refFor="self" op="none" fact="0.2205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31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78900" val="0"/>
                <dgm:constr type="ctrX" for="ch" forName="accent_4" ptType="all" refPtType="all" refType="h" refFor="self" op="none" fact="0.2205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31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736800" val="0"/>
                <dgm:constr type="ctrX" for="ch" forName="accent_5" ptType="all" refPtType="all" refType="h" refFor="self" op="none" fact="0.1809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31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894700" val="0"/>
                <dgm:constr type="ctrX" for="ch" forName="accent_6" ptType="all" refPtType="all" refType="h" refFor="self" op="none" fact="0.094300" val="0"/>
                <dgm:constr type="l" for="ch" forName="text_6" ptType="all" refPtType="all" refType="ctrX" refFor="ch" refForName="accent_6" op="none" fact="1.000000" val="0"/>
                <dgm:constr type="r" for="ch" forName="text_6" ptType="all" refPtType="all" refType="w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lMarg" for="ch" forName="text_6" ptType="all" refPtType="all" refType="w" refFor="ch" refForName="accent_6" op="none" fact="1.800000" val="0"/>
                <dgm:constr type="primFontSz" for="ch" ptType="node" refPtType="all" refType="none" refFor="self" op="equ" fact="1.000000" val="65"/>
              </dgm:constrLst>
            </dgm:if>
            <dgm:else name="Name1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13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090900" val="0"/>
                <dgm:constr type="ctrX" for="ch" forName="accent_1" ptType="all" refPtType="all" refType="h" refFor="self" op="none" fact="0.0835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13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27300" val="0"/>
                <dgm:constr type="ctrX" for="ch" forName="accent_2" ptType="all" refPtType="all" refType="h" refFor="self" op="none" fact="0.1658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13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363600" val="0"/>
                <dgm:constr type="ctrX" for="ch" forName="accent_3" ptType="all" refPtType="all" refType="h" refFor="self" op="none" fact="0.2109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13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00000" val="0"/>
                <dgm:constr type="ctrX" for="ch" forName="accent_4" ptType="all" refPtType="all" refType="h" refFor="self" op="none" fact="0.2253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13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636400" val="0"/>
                <dgm:constr type="ctrX" for="ch" forName="accent_5" ptType="all" refPtType="all" refType="h" refFor="self" op="none" fact="0.2109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13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772700" val="0"/>
                <dgm:constr type="ctrX" for="ch" forName="accent_6" ptType="all" refPtType="all" refType="h" refFor="self" op="none" fact="0.165800" val="0"/>
                <dgm:constr type="l" for="ch" forName="text_6" ptType="all" refPtType="all" refType="ctrX" refFor="ch" refForName="accent_6" op="none" fact="1.000000" val="0"/>
                <dgm:constr type="r" for="ch" forName="text_6" ptType="all" refPtType="all" refType="w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lMarg" for="ch" forName="text_6" ptType="all" refPtType="all" refType="w" refFor="ch" refForName="accent_6" op="none" fact="1.800000" val="0"/>
                <dgm:constr type="h" for="ch" forName="accent_7" ptType="all" refPtType="all" refType="h" refFor="self" op="none" fact="0.113600" val="0"/>
                <dgm:constr type="w" for="ch" forName="accent_7" ptType="all" refPtType="all" refType="h" refFor="ch" refForName="accent_7" op="equ" fact="1.000000" val="0"/>
                <dgm:constr type="ctrY" for="ch" forName="accent_7" ptType="all" refPtType="all" refType="h" refFor="self" op="none" fact="0.909100" val="0"/>
                <dgm:constr type="ctrX" for="ch" forName="accent_7" ptType="all" refPtType="all" refType="h" refFor="self" op="none" fact="0.083500" val="0"/>
                <dgm:constr type="l" for="ch" forName="text_7" ptType="all" refPtType="all" refType="ctrX" refFor="ch" refForName="accent_7" op="none" fact="1.000000" val="0"/>
                <dgm:constr type="r" for="ch" forName="text_7" ptType="all" refPtType="all" refType="w" refFor="self" op="none" fact="1.000000" val="0"/>
                <dgm:constr type="w" for="ch" forName="text_7" ptType="all" refPtType="all" refType="h" refFor="ch" refForName="text_7" op="gte" fact="1.000000" val="0"/>
                <dgm:constr type="h" for="ch" forName="text_7" ptType="all" refPtType="all" refType="h" refFor="ch" refForName="accent_7" op="none" fact="0.800000" val="0"/>
                <dgm:constr type="ctrY" for="ch" forName="text_7" ptType="all" refPtType="all" refType="ctrY" refFor="ch" refForName="accent_7" op="none" fact="1.000000" val="0"/>
                <dgm:constr type="lMarg" for="ch" forName="text_7" ptType="all" refPtType="all" refType="w" refFor="ch" refForName="accent_7" op="none" fact="1.800000" val="0"/>
                <dgm:constr type="primFontSz" for="ch" ptType="node" refPtType="all" refType="none" refFor="self" op="equ" fact="1.000000" val="65"/>
              </dgm:constrLst>
            </dgm:else>
          </dgm:choose>
        </dgm:if>
        <dgm:else name="Name12">
          <dgm:choose name="Name13">
            <dgm:if name="Name14" axis="ch" ptType="node" func="cnt" arg="none" op="equ" val="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625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500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2253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primFontSz" for="ch" ptType="node" refPtType="all" refType="none" refFor="self" op="equ" fact="1.000000" val="65"/>
              </dgm:constrLst>
            </dgm:if>
            <dgm:if name="Name15" axis="ch" ptType="node" func="cnt" arg="none" op="equ" val="2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3571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857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891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3571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7143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891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primFontSz" for="ch" ptType="node" refPtType="all" refType="none" refFor="self" op="equ" fact="1.000000" val="65"/>
              </dgm:constrLst>
            </dgm:if>
            <dgm:if name="Name16" axis="ch" ptType="node" func="cnt" arg="none" op="equ" val="3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250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00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526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2500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5000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2253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2500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8000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1526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primFontSz" for="ch" ptType="node" refPtType="all" refType="none" refFor="self" op="equ" fact="1.000000" val="65"/>
              </dgm:constrLst>
            </dgm:if>
            <dgm:if name="Name17" axis="ch" ptType="node" func="cnt" arg="none" op="equ" val="4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92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538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268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92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846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2150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92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6154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150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92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8462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1268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primFontSz" for="ch" ptType="node" refPtType="all" refType="none" refFor="self" op="equ" fact="1.000000" val="65"/>
              </dgm:constrLst>
            </dgm:if>
            <dgm:if name="Name18" axis="ch" ptType="node" func="cnt" arg="none" op="equ" val="5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56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25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082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56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125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978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56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5000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253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56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6875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1978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563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8750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1082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primFontSz" for="ch" ptType="node" refPtType="all" refType="none" refFor="self" op="equ" fact="1.000000" val="65"/>
              </dgm:constrLst>
            </dgm:if>
            <dgm:if name="Name19" axis="ch" ptType="node" func="cnt" arg="none" op="equ" val="6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31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053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0943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31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632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809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31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4211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205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31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789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2205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31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7368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1809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31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894700" val="0"/>
                <dgm:constr type="ctrX" for="ch" forName="accent_6" ptType="all" refPtType="all" refType="w" refFor="self" op="none" fact="1.000000" val="0"/>
                <dgm:constr type="ctrXOff" for="ch" forName="accent_6" ptType="all" refPtType="all" refType="h" refFor="self" op="none" fact="-0.094300" val="0"/>
                <dgm:constr type="r" for="ch" forName="text_6" ptType="all" refPtType="all" refType="ctrX" refFor="ch" refForName="accent_6" op="none" fact="1.000000" val="0"/>
                <dgm:constr type="rOff" for="ch" forName="text_6" ptType="all" refPtType="all" refType="ctrXOff" refFor="ch" refForName="accent_6" op="none" fact="1.000000" val="0"/>
                <dgm:constr type="l" for="ch" forName="text_6" ptType="all" refPtType="all" refType="none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rMarg" for="ch" forName="text_6" ptType="all" refPtType="all" refType="w" refFor="ch" refForName="accent_6" op="none" fact="1.800000" val="0"/>
                <dgm:constr type="primFontSz" for="ch" ptType="node" refPtType="all" refType="none" refFor="self" op="equ" fact="1.000000" val="65"/>
              </dgm:constrLst>
            </dgm:if>
            <dgm:else name="Name20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13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0909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0835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13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273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658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13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3636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109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13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000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2253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13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6364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2109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13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772700" val="0"/>
                <dgm:constr type="ctrX" for="ch" forName="accent_6" ptType="all" refPtType="all" refType="w" refFor="self" op="none" fact="1.000000" val="0"/>
                <dgm:constr type="ctrXOff" for="ch" forName="accent_6" ptType="all" refPtType="all" refType="h" refFor="self" op="none" fact="-0.165800" val="0"/>
                <dgm:constr type="r" for="ch" forName="text_6" ptType="all" refPtType="all" refType="ctrX" refFor="ch" refForName="accent_6" op="none" fact="1.000000" val="0"/>
                <dgm:constr type="rOff" for="ch" forName="text_6" ptType="all" refPtType="all" refType="ctrXOff" refFor="ch" refForName="accent_6" op="none" fact="1.000000" val="0"/>
                <dgm:constr type="l" for="ch" forName="text_6" ptType="all" refPtType="all" refType="none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rMarg" for="ch" forName="text_6" ptType="all" refPtType="all" refType="w" refFor="ch" refForName="accent_6" op="none" fact="1.800000" val="0"/>
                <dgm:constr type="h" for="ch" forName="accent_7" ptType="all" refPtType="all" refType="h" refFor="self" op="none" fact="0.113600" val="0"/>
                <dgm:constr type="w" for="ch" forName="accent_7" ptType="all" refPtType="all" refType="h" refFor="ch" refForName="accent_7" op="equ" fact="1.000000" val="0"/>
                <dgm:constr type="ctrY" for="ch" forName="accent_7" ptType="all" refPtType="all" refType="h" refFor="self" op="none" fact="0.909100" val="0"/>
                <dgm:constr type="ctrX" for="ch" forName="accent_7" ptType="all" refPtType="all" refType="w" refFor="self" op="none" fact="1.000000" val="0"/>
                <dgm:constr type="ctrXOff" for="ch" forName="accent_7" ptType="all" refPtType="all" refType="h" refFor="self" op="none" fact="-0.083500" val="0"/>
                <dgm:constr type="r" for="ch" forName="text_7" ptType="all" refPtType="all" refType="ctrX" refFor="ch" refForName="accent_7" op="none" fact="1.000000" val="0"/>
                <dgm:constr type="rOff" for="ch" forName="text_7" ptType="all" refPtType="all" refType="ctrXOff" refFor="ch" refForName="accent_7" op="none" fact="1.000000" val="0"/>
                <dgm:constr type="l" for="ch" forName="text_7" ptType="all" refPtType="all" refType="none" refFor="self" op="none" fact="1.000000" val="0"/>
                <dgm:constr type="w" for="ch" forName="text_7" ptType="all" refPtType="all" refType="h" refFor="ch" refForName="text_7" op="gte" fact="1.000000" val="0"/>
                <dgm:constr type="h" for="ch" forName="text_7" ptType="all" refPtType="all" refType="h" refFor="ch" refForName="accent_7" op="none" fact="0.800000" val="0"/>
                <dgm:constr type="ctrY" for="ch" forName="text_7" ptType="all" refPtType="all" refType="ctrY" refFor="ch" refForName="accent_7" op="none" fact="1.000000" val="0"/>
                <dgm:constr type="rMarg" for="ch" forName="text_7" ptType="all" refPtType="all" refType="w" refFor="ch" refForName="accent_7" op="none" fact="1.800000" val="0"/>
                <dgm:constr type="primFontSz" for="ch" ptType="node" refPtType="all" refType="none" refFor="self" op="equ" fact="1.000000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rot="0.000000" type="none" r:blip="" blipPhldr="0" lkTxEntry="0" zOrderOff="0" hideGeom="0">
          <dgm:adjLst/>
        </dgm:shape>
        <dgm:presOf/>
        <dgm:constrLst>
          <dgm:constr type="w" for="ch" ptType="all" refPtType="all" refType="none" refFor="self" op="none" fact="1.000000" val="1"/>
          <dgm:constr type="h" for="ch" ptType="all" refPtType="all" refType="none" refFor="self" op="none" fact="1.000000" val="1"/>
          <dgm:constr type="diam" for="ch" forName="conn" ptType="all" refPtType="all" refType="diam" refFor="self" op="none" fact="1.000000" val="0"/>
        </dgm:constrLst>
        <dgm:layoutNode name="srcNode">
          <dgm:alg type="sp"/>
          <dgm:shape rot="0.000000" type="rect" r:blip="" blipPhldr="0" lkTxEntry="0" zOrderOff="0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rot="0.000000" type="conn" r:blip="" blipPhldr="0" lkTxEntry="0" zOrderOff="0" hideGeom="0">
            <dgm:adjLst/>
          </dgm:shape>
          <dgm:presOf axis="desOrSelf" ptType="sibTrans" st="0" hideLastTrans="0" cnt="1"/>
          <dgm:constrLst>
            <dgm:constr type="begPad" for="self" ptType="all" refPtType="all" refType="none" refFor="self" op="none" fact="1.000000" val="0"/>
            <dgm:constr type="endPad" for="self" ptType="all" refPtType="all" refType="none" refFor="self" op="none" fact="1.000000" val="0"/>
          </dgm:constrLst>
        </dgm:layoutNode>
        <dgm:layoutNode name="extraNode">
          <dgm:alg type="sp"/>
          <dgm:shape rot="0.000000" type="rect" r:blip="" blipPhldr="0" lkTxEntry="0" zOrderOff="0" hideGeom="1">
            <dgm:adjLst/>
          </dgm:shape>
          <dgm:presOf/>
        </dgm:layoutNode>
        <dgm:layoutNode name="dstNode">
          <dgm:alg type="sp"/>
          <dgm:shape rot="0.000000" type="rect" r:blip="" blipPhldr="0" lkTxEntry="0" zOrderOff="0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rot="0.000000" type="ellipse" r:blip="" blipPhldr="0" lkTxEntry="0" zOrderOff="0" hideGeom="0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1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2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3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4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5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6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7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diagramDrawing" Target="../diagrams/drawing1.xml" /><Relationship Id="rId6" Type="http://schemas.openxmlformats.org/officeDocument/2006/relationships/diagramData" Target="../diagrams/data1.xml" /><Relationship Id="rId7" Type="http://schemas.openxmlformats.org/officeDocument/2006/relationships/diagramColors" Target="../diagrams/colors1.xml" /><Relationship Id="rId8" Type="http://schemas.openxmlformats.org/officeDocument/2006/relationships/diagramLayout" Target="../diagrams/layout1.xml" /><Relationship Id="rId9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89"/>
            <a:ext cx="392574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Kenapa harus laravel?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2275042" y="284896"/>
            <a:ext cx="76882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Kenapa Laravel?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666047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480670" y="2590332"/>
            <a:ext cx="2255757" cy="2255757"/>
          </a:xfrm>
          <a:prstGeom prst="rect">
            <a:avLst/>
          </a:prstGeom>
        </p:spPr>
      </p:pic>
      <p:sp>
        <p:nvSpPr>
          <p:cNvPr id="153643270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2652750" y="1412874"/>
            <a:ext cx="6667499" cy="63499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30343097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4907615" y="1778196"/>
          <a:ext cx="5938325" cy="3958883"/>
          <a:chOff x="0" y="0"/>
          <a:chExt cx="5938325" cy="395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8" r:qs="rId9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905266" name=""/>
          <p:cNvSpPr txBox="1"/>
          <p:nvPr/>
        </p:nvSpPr>
        <p:spPr bwMode="auto">
          <a:xfrm rot="0" flipH="0" flipV="0">
            <a:off x="4488147" y="284896"/>
            <a:ext cx="266604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Fitur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4668873" y="1412874"/>
            <a:ext cx="263525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435121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36465" y="1841499"/>
            <a:ext cx="9339652" cy="363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u"/>
      </p:transition>
    </mc:Choice>
    <mc:Fallback>
      <p:transition spd="slow" advClick="1">
        <p:push dir="u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5" y="3909889"/>
            <a:ext cx="40052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MVC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1000" advClick="1">
        <p:cover dir="u"/>
      </p:transition>
    </mc:Choice>
    <mc:Fallback>
      <p:transition spd="med" advClick="1">
        <p:cover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8</cp:revision>
  <dcterms:modified xsi:type="dcterms:W3CDTF">2025-01-29T14:41:54Z</dcterms:modified>
</cp:coreProperties>
</file>