
<file path=[Content_Types].xml><?xml version="1.0" encoding="utf-8"?>
<Types xmlns="http://schemas.openxmlformats.org/package/2006/content-types">
  <Default Extension="svg" ContentType="image/svg+xml"/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6696561-5AEE-4AF5-BB5A-52AEBA53D2FE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2378247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4739404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1757693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D31B620-B118-49EF-E691-F12EDC4B3456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276952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3196274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496596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07F8346-8AB2-D6F0-CC69-DC6CF76FD891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8502418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0452767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8236413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4AF451F-D208-00BF-BD6A-3DBA734F527B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986183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8146296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9014996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19DF003-8F4F-179D-CE31-7F0DD945454E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041679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57661814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17332777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D6C494C-36BB-58C2-140B-94AB679159C0}" type="slidenum">
              <a:rPr lang="en-US"/>
              <a:t/>
            </a:fld>
            <a:endParaRPr lang="en-US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2"/>
            <a:ext cx="9144000" cy="2387599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365125"/>
            <a:ext cx="7734299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8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365125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9" y="1681162"/>
            <a:ext cx="5157785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9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5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8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8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>
        <a:lnSpc>
          <a:spcPct val="90000"/>
        </a:lnSpc>
        <a:spcBef>
          <a:spcPts val="749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media1.sv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9515055" name=""/>
          <p:cNvSpPr/>
          <p:nvPr/>
        </p:nvSpPr>
        <p:spPr bwMode="auto">
          <a:xfrm flipH="0" flipV="0">
            <a:off x="-14491" y="6054025"/>
            <a:ext cx="12221059" cy="807203"/>
          </a:xfrm>
          <a:prstGeom prst="rect">
            <a:avLst/>
          </a:prstGeom>
          <a:blipFill>
            <a:blip r:embed="rId3"/>
            <a:tile/>
          </a:blip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87248778" name="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 bwMode="auto">
          <a:xfrm rot="0" flipH="0" flipV="0">
            <a:off x="1794683" y="1796766"/>
            <a:ext cx="2948968" cy="2948968"/>
          </a:xfrm>
          <a:prstGeom prst="rect">
            <a:avLst/>
          </a:prstGeom>
        </p:spPr>
      </p:pic>
      <p:sp>
        <p:nvSpPr>
          <p:cNvPr id="1694130863" name=""/>
          <p:cNvSpPr txBox="1"/>
          <p:nvPr/>
        </p:nvSpPr>
        <p:spPr bwMode="auto">
          <a:xfrm rot="0" flipH="0" flipV="0">
            <a:off x="5793015" y="2114090"/>
            <a:ext cx="4924953" cy="13109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8000" b="1">
                <a:latin typeface="Quicksand"/>
                <a:ea typeface="Quicksand"/>
                <a:cs typeface="Quicksand"/>
              </a:rPr>
              <a:t>Laravel 11</a:t>
            </a:r>
            <a:endParaRPr sz="2400"/>
          </a:p>
        </p:txBody>
      </p:sp>
      <p:sp>
        <p:nvSpPr>
          <p:cNvPr id="877466988" name=""/>
          <p:cNvSpPr txBox="1"/>
          <p:nvPr/>
        </p:nvSpPr>
        <p:spPr bwMode="auto">
          <a:xfrm rot="0" flipH="0" flipV="0">
            <a:off x="5793015" y="3909889"/>
            <a:ext cx="3927543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>
                <a:latin typeface="Quicksand"/>
                <a:ea typeface="Quicksand"/>
                <a:cs typeface="Quicksand"/>
              </a:rPr>
              <a:t>MVC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1874560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737464" flipH="0" flipV="0">
            <a:off x="-730480" y="5007079"/>
            <a:ext cx="2697138" cy="2697138"/>
          </a:xfrm>
          <a:prstGeom prst="rect">
            <a:avLst/>
          </a:prstGeom>
        </p:spPr>
      </p:pic>
      <p:sp>
        <p:nvSpPr>
          <p:cNvPr id="1656560904" name=""/>
          <p:cNvSpPr txBox="1"/>
          <p:nvPr/>
        </p:nvSpPr>
        <p:spPr bwMode="auto">
          <a:xfrm rot="0" flipH="0" flipV="0">
            <a:off x="751042" y="523021"/>
            <a:ext cx="6317061" cy="11890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 b="1">
                <a:solidFill>
                  <a:schemeClr val="tx1"/>
                </a:solidFill>
                <a:latin typeface="Quicksand"/>
                <a:ea typeface="Quicksand"/>
                <a:cs typeface="Quicksand"/>
              </a:rPr>
              <a:t>Apa Itu MVC ?</a:t>
            </a:r>
            <a:endParaRPr sz="1800">
              <a:solidFill>
                <a:schemeClr val="tx1"/>
              </a:solidFill>
            </a:endParaRPr>
          </a:p>
        </p:txBody>
      </p:sp>
      <p:sp>
        <p:nvSpPr>
          <p:cNvPr id="2005313876" name=""/>
          <p:cNvSpPr/>
          <p:nvPr/>
        </p:nvSpPr>
        <p:spPr bwMode="auto">
          <a:xfrm flipH="0" flipV="0">
            <a:off x="-14490" y="6054024"/>
            <a:ext cx="12221058" cy="807202"/>
          </a:xfrm>
          <a:prstGeom prst="rect">
            <a:avLst/>
          </a:prstGeom>
          <a:blipFill>
            <a:blip r:embed="rId4"/>
            <a:tile/>
          </a:blip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195538" name=""/>
          <p:cNvSpPr/>
          <p:nvPr/>
        </p:nvSpPr>
        <p:spPr bwMode="auto">
          <a:xfrm flipH="0" flipV="0">
            <a:off x="751042" y="1650997"/>
            <a:ext cx="5935341" cy="63498"/>
          </a:xfrm>
          <a:prstGeom prst="rect">
            <a:avLst/>
          </a:prstGeom>
          <a:solidFill>
            <a:srgbClr val="E01B2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49490574" name=""/>
          <p:cNvSpPr txBox="1"/>
          <p:nvPr/>
        </p:nvSpPr>
        <p:spPr bwMode="auto">
          <a:xfrm flipH="0" flipV="0">
            <a:off x="682942" y="2158999"/>
            <a:ext cx="6220594" cy="30788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Quicksand"/>
                <a:ea typeface="Quicksand"/>
                <a:cs typeface="Quicksand"/>
              </a:rPr>
              <a:t>Model-View-Controller atau yang dapat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Quicksand"/>
                <a:ea typeface="Quicksand"/>
                <a:cs typeface="Quicksand"/>
              </a:rPr>
              <a:t>disingkat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Quicksand"/>
                <a:ea typeface="Quicksand"/>
                <a:cs typeface="Quicksand"/>
              </a:rPr>
              <a:t>menjadi MVC adalah sebuah pola arsitektur dalam membuat aplikasi dengan cara memisahkan code menjadi tiga bagian yaitu : </a:t>
            </a:r>
            <a:r>
              <a:rPr lang="en-US" sz="2800" b="1" i="0" u="none" strike="noStrike" cap="none" spc="0">
                <a:solidFill>
                  <a:schemeClr val="tx1"/>
                </a:solidFill>
                <a:latin typeface="Quicksand"/>
                <a:ea typeface="Quicksand"/>
                <a:cs typeface="Quicksand"/>
              </a:rPr>
              <a:t>Model, View,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Quicksand"/>
                <a:ea typeface="Quicksand"/>
                <a:cs typeface="Quicksand"/>
              </a:rPr>
              <a:t>dan </a:t>
            </a:r>
            <a:r>
              <a:rPr lang="en-US" sz="2800" b="1" i="0" u="none" strike="noStrike" cap="none" spc="0">
                <a:solidFill>
                  <a:schemeClr val="tx1"/>
                </a:solidFill>
                <a:latin typeface="Quicksand"/>
                <a:ea typeface="Quicksand"/>
                <a:cs typeface="Quicksand"/>
              </a:rPr>
              <a:t>Controller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Quicksand"/>
                <a:ea typeface="Quicksand"/>
                <a:cs typeface="Quicksand"/>
              </a:rPr>
              <a:t>.</a:t>
            </a:r>
            <a:endParaRPr sz="8000" b="0" i="0" u="none" strike="noStrike" cap="none" spc="0">
              <a:solidFill>
                <a:schemeClr val="tx1"/>
              </a:solidFill>
              <a:latin typeface="Quicksand"/>
              <a:cs typeface="Quicksand"/>
            </a:endParaRPr>
          </a:p>
        </p:txBody>
      </p:sp>
      <p:sp>
        <p:nvSpPr>
          <p:cNvPr id="1958543703" name=""/>
          <p:cNvSpPr/>
          <p:nvPr/>
        </p:nvSpPr>
        <p:spPr bwMode="auto">
          <a:xfrm rot="0" flipH="0" flipV="0">
            <a:off x="7701683" y="2029600"/>
            <a:ext cx="2936874" cy="2936874"/>
          </a:xfrm>
          <a:prstGeom prst="donut">
            <a:avLst>
              <a:gd name="adj" fmla="val 8273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>
              <a:latin typeface="Quicksand"/>
              <a:cs typeface="Quicksand"/>
            </a:endParaRPr>
          </a:p>
        </p:txBody>
      </p:sp>
      <p:pic>
        <p:nvPicPr>
          <p:cNvPr id="38520132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20242173" flipH="0" flipV="0">
            <a:off x="9826393" y="-647733"/>
            <a:ext cx="2697138" cy="2697138"/>
          </a:xfrm>
          <a:prstGeom prst="rect">
            <a:avLst/>
          </a:prstGeom>
        </p:spPr>
      </p:pic>
      <p:pic>
        <p:nvPicPr>
          <p:cNvPr id="1402665562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8472062" y="1426663"/>
            <a:ext cx="1396116" cy="1396116"/>
          </a:xfrm>
          <a:prstGeom prst="rect">
            <a:avLst/>
          </a:prstGeom>
        </p:spPr>
      </p:pic>
      <p:pic>
        <p:nvPicPr>
          <p:cNvPr id="39308897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7268988" y="3498037"/>
            <a:ext cx="1396116" cy="1396116"/>
          </a:xfrm>
          <a:prstGeom prst="rect">
            <a:avLst/>
          </a:prstGeom>
        </p:spPr>
      </p:pic>
      <p:pic>
        <p:nvPicPr>
          <p:cNvPr id="1308035580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9778845" y="3498037"/>
            <a:ext cx="1396116" cy="13961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9909448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20242209" flipH="0" flipV="0">
            <a:off x="9953394" y="-661550"/>
            <a:ext cx="2697138" cy="2697138"/>
          </a:xfrm>
          <a:prstGeom prst="rect">
            <a:avLst/>
          </a:prstGeom>
        </p:spPr>
      </p:pic>
      <p:sp>
        <p:nvSpPr>
          <p:cNvPr id="441807133" name=""/>
          <p:cNvSpPr txBox="1"/>
          <p:nvPr/>
        </p:nvSpPr>
        <p:spPr bwMode="auto">
          <a:xfrm flipH="0" flipV="0">
            <a:off x="3848549" y="2587624"/>
            <a:ext cx="183636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291514245" name=""/>
          <p:cNvSpPr txBox="1"/>
          <p:nvPr/>
        </p:nvSpPr>
        <p:spPr bwMode="auto">
          <a:xfrm flipH="0" flipV="0">
            <a:off x="3478249" y="2997558"/>
            <a:ext cx="183636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373027271" name=""/>
          <p:cNvSpPr/>
          <p:nvPr/>
        </p:nvSpPr>
        <p:spPr bwMode="auto">
          <a:xfrm flipH="0" flipV="0">
            <a:off x="-14490" y="6054024"/>
            <a:ext cx="12221058" cy="807202"/>
          </a:xfrm>
          <a:prstGeom prst="rect">
            <a:avLst/>
          </a:prstGeom>
          <a:blipFill>
            <a:blip r:embed="rId4"/>
            <a:tile/>
          </a:blip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4983988" name=""/>
          <p:cNvSpPr/>
          <p:nvPr/>
        </p:nvSpPr>
        <p:spPr bwMode="auto">
          <a:xfrm flipH="0" flipV="0">
            <a:off x="751041" y="1712099"/>
            <a:ext cx="2819025" cy="63497"/>
          </a:xfrm>
          <a:prstGeom prst="rect">
            <a:avLst/>
          </a:prstGeom>
          <a:solidFill>
            <a:srgbClr val="E01B2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939770" name=""/>
          <p:cNvSpPr txBox="1"/>
          <p:nvPr/>
        </p:nvSpPr>
        <p:spPr bwMode="auto">
          <a:xfrm rot="0" flipH="0" flipV="0">
            <a:off x="751041" y="523020"/>
            <a:ext cx="2911563" cy="11890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 b="1">
                <a:solidFill>
                  <a:schemeClr val="tx1"/>
                </a:solidFill>
                <a:latin typeface="Quicksand"/>
                <a:ea typeface="Quicksand"/>
                <a:cs typeface="Quicksand"/>
              </a:rPr>
              <a:t>Model</a:t>
            </a:r>
            <a:endParaRPr sz="1800">
              <a:solidFill>
                <a:schemeClr val="tx1"/>
              </a:solidFill>
            </a:endParaRPr>
          </a:p>
        </p:txBody>
      </p:sp>
      <p:sp>
        <p:nvSpPr>
          <p:cNvPr id="323876526" name=""/>
          <p:cNvSpPr txBox="1"/>
          <p:nvPr/>
        </p:nvSpPr>
        <p:spPr bwMode="auto">
          <a:xfrm flipH="0" flipV="0">
            <a:off x="682941" y="2158999"/>
            <a:ext cx="6297273" cy="22253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0" i="0" u="none" strike="noStrike" cap="none" spc="0">
                <a:solidFill>
                  <a:schemeClr val="tx1"/>
                </a:solidFill>
                <a:latin typeface="Quicksand"/>
                <a:cs typeface="Quicksand"/>
              </a:rPr>
              <a:t>Bagian yang bertugas untuk mengatur, menyiapkan, memanipulasi dan mengorganisasikan model, table, dan data yang ada di database.</a:t>
            </a:r>
            <a:endParaRPr sz="2600" b="0" i="0" u="none" strike="noStrike" cap="none" spc="0">
              <a:solidFill>
                <a:schemeClr val="tx1"/>
              </a:solidFill>
              <a:latin typeface="Quicksand"/>
              <a:cs typeface="Quicksand"/>
            </a:endParaRPr>
          </a:p>
        </p:txBody>
      </p:sp>
      <p:pic>
        <p:nvPicPr>
          <p:cNvPr id="1867016454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7472338" y="1633037"/>
            <a:ext cx="2887965" cy="2887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2307600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20242174" flipH="0" flipV="0">
            <a:off x="9953393" y="-661549"/>
            <a:ext cx="2697138" cy="2697138"/>
          </a:xfrm>
          <a:prstGeom prst="rect">
            <a:avLst/>
          </a:prstGeom>
        </p:spPr>
      </p:pic>
      <p:sp>
        <p:nvSpPr>
          <p:cNvPr id="499055488" name=""/>
          <p:cNvSpPr txBox="1"/>
          <p:nvPr/>
        </p:nvSpPr>
        <p:spPr bwMode="auto">
          <a:xfrm flipH="0" flipV="0">
            <a:off x="3848548" y="2587623"/>
            <a:ext cx="183636" cy="36611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762817311" name=""/>
          <p:cNvSpPr txBox="1"/>
          <p:nvPr/>
        </p:nvSpPr>
        <p:spPr bwMode="auto">
          <a:xfrm flipH="0" flipV="0">
            <a:off x="3478248" y="2997558"/>
            <a:ext cx="183636" cy="36611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678405536" name=""/>
          <p:cNvSpPr/>
          <p:nvPr/>
        </p:nvSpPr>
        <p:spPr bwMode="auto">
          <a:xfrm flipH="0" flipV="0">
            <a:off x="-14490" y="6054023"/>
            <a:ext cx="12221057" cy="807201"/>
          </a:xfrm>
          <a:prstGeom prst="rect">
            <a:avLst/>
          </a:prstGeom>
          <a:blipFill>
            <a:blip r:embed="rId4"/>
            <a:tile/>
          </a:blip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6620433" name=""/>
          <p:cNvSpPr/>
          <p:nvPr/>
        </p:nvSpPr>
        <p:spPr bwMode="auto">
          <a:xfrm flipH="0" flipV="0">
            <a:off x="751041" y="1712099"/>
            <a:ext cx="2819025" cy="63496"/>
          </a:xfrm>
          <a:prstGeom prst="rect">
            <a:avLst/>
          </a:prstGeom>
          <a:solidFill>
            <a:srgbClr val="E01B2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0055357" name=""/>
          <p:cNvSpPr txBox="1"/>
          <p:nvPr/>
        </p:nvSpPr>
        <p:spPr bwMode="auto">
          <a:xfrm rot="0" flipH="0" flipV="0">
            <a:off x="751041" y="523019"/>
            <a:ext cx="2915163" cy="11890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 b="1">
                <a:solidFill>
                  <a:schemeClr val="tx1"/>
                </a:solidFill>
                <a:latin typeface="Quicksand"/>
                <a:ea typeface="Quicksand"/>
                <a:cs typeface="Quicksand"/>
              </a:rPr>
              <a:t>View</a:t>
            </a:r>
            <a:endParaRPr sz="1800">
              <a:solidFill>
                <a:schemeClr val="tx1"/>
              </a:solidFill>
            </a:endParaRPr>
          </a:p>
        </p:txBody>
      </p:sp>
      <p:sp>
        <p:nvSpPr>
          <p:cNvPr id="332373369" name=""/>
          <p:cNvSpPr txBox="1"/>
          <p:nvPr/>
        </p:nvSpPr>
        <p:spPr bwMode="auto">
          <a:xfrm flipH="0" flipV="0">
            <a:off x="682940" y="2158998"/>
            <a:ext cx="6333272" cy="1798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0" i="0" u="none" strike="noStrike" cap="none" spc="0">
                <a:solidFill>
                  <a:schemeClr val="tx1"/>
                </a:solidFill>
                <a:latin typeface="Quicksand"/>
                <a:cs typeface="Quicksand"/>
              </a:rPr>
              <a:t>Bagian yang bertugas untuk menampilkan database dan informasi dalam bentuk GUI kepada user (pengguna)</a:t>
            </a:r>
            <a:endParaRPr sz="2600" b="0" i="0" u="none" strike="noStrike" cap="none" spc="0">
              <a:solidFill>
                <a:schemeClr val="tx1"/>
              </a:solidFill>
              <a:latin typeface="Quicksand"/>
              <a:cs typeface="Quicksand"/>
            </a:endParaRPr>
          </a:p>
        </p:txBody>
      </p:sp>
      <p:pic>
        <p:nvPicPr>
          <p:cNvPr id="997253064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7558124" y="1525827"/>
            <a:ext cx="2807211" cy="28072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2130231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20242174" flipH="0" flipV="0">
            <a:off x="9953393" y="-661549"/>
            <a:ext cx="2697138" cy="2697138"/>
          </a:xfrm>
          <a:prstGeom prst="rect">
            <a:avLst/>
          </a:prstGeom>
        </p:spPr>
      </p:pic>
      <p:sp>
        <p:nvSpPr>
          <p:cNvPr id="193859404" name=""/>
          <p:cNvSpPr txBox="1"/>
          <p:nvPr/>
        </p:nvSpPr>
        <p:spPr bwMode="auto">
          <a:xfrm flipH="0" flipV="0">
            <a:off x="3848548" y="2587623"/>
            <a:ext cx="183636" cy="36611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34734250" name=""/>
          <p:cNvSpPr txBox="1"/>
          <p:nvPr/>
        </p:nvSpPr>
        <p:spPr bwMode="auto">
          <a:xfrm flipH="0" flipV="0">
            <a:off x="3478248" y="2997558"/>
            <a:ext cx="183636" cy="36611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907932081" name=""/>
          <p:cNvSpPr/>
          <p:nvPr/>
        </p:nvSpPr>
        <p:spPr bwMode="auto">
          <a:xfrm flipH="0" flipV="0">
            <a:off x="-14490" y="6054023"/>
            <a:ext cx="12221057" cy="807201"/>
          </a:xfrm>
          <a:prstGeom prst="rect">
            <a:avLst/>
          </a:prstGeom>
          <a:blipFill>
            <a:blip r:embed="rId4"/>
            <a:tile/>
          </a:blip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8451778" name=""/>
          <p:cNvSpPr/>
          <p:nvPr/>
        </p:nvSpPr>
        <p:spPr bwMode="auto">
          <a:xfrm flipH="0" flipV="0">
            <a:off x="751040" y="1712099"/>
            <a:ext cx="4453208" cy="63496"/>
          </a:xfrm>
          <a:prstGeom prst="rect">
            <a:avLst/>
          </a:prstGeom>
          <a:solidFill>
            <a:srgbClr val="E01B2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333165" name=""/>
          <p:cNvSpPr txBox="1"/>
          <p:nvPr/>
        </p:nvSpPr>
        <p:spPr bwMode="auto">
          <a:xfrm rot="0" flipH="0" flipV="0">
            <a:off x="751041" y="523019"/>
            <a:ext cx="4740314" cy="11890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 b="1">
                <a:solidFill>
                  <a:schemeClr val="tx1"/>
                </a:solidFill>
                <a:latin typeface="Quicksand"/>
                <a:ea typeface="Quicksand"/>
                <a:cs typeface="Quicksand"/>
              </a:rPr>
              <a:t>Controller</a:t>
            </a:r>
            <a:endParaRPr sz="1800">
              <a:solidFill>
                <a:schemeClr val="tx1"/>
              </a:solidFill>
            </a:endParaRPr>
          </a:p>
        </p:txBody>
      </p:sp>
      <p:sp>
        <p:nvSpPr>
          <p:cNvPr id="519698716" name=""/>
          <p:cNvSpPr txBox="1"/>
          <p:nvPr/>
        </p:nvSpPr>
        <p:spPr bwMode="auto">
          <a:xfrm flipH="0" flipV="0">
            <a:off x="682940" y="2158998"/>
            <a:ext cx="6330392" cy="13719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0" i="0" u="none" strike="noStrike" cap="none" spc="0">
                <a:solidFill>
                  <a:schemeClr val="tx1"/>
                </a:solidFill>
                <a:latin typeface="Quicksand"/>
                <a:cs typeface="Quicksand"/>
              </a:rPr>
              <a:t>Bagian yang bertugas untuk mengatur dan menghubungkan model dan view.</a:t>
            </a:r>
            <a:endParaRPr sz="2600" b="0" i="0" u="none" strike="noStrike" cap="none" spc="0">
              <a:solidFill>
                <a:schemeClr val="tx1"/>
              </a:solidFill>
              <a:latin typeface="Quicksand"/>
              <a:cs typeface="Quicksand"/>
            </a:endParaRPr>
          </a:p>
        </p:txBody>
      </p:sp>
      <p:pic>
        <p:nvPicPr>
          <p:cNvPr id="2048747643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7395988" y="1957183"/>
            <a:ext cx="2702135" cy="27021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2459232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737431" flipH="0" flipV="0">
            <a:off x="-730479" y="5007078"/>
            <a:ext cx="2697138" cy="2697138"/>
          </a:xfrm>
          <a:prstGeom prst="rect">
            <a:avLst/>
          </a:prstGeom>
        </p:spPr>
      </p:pic>
      <p:sp>
        <p:nvSpPr>
          <p:cNvPr id="104818230" name=""/>
          <p:cNvSpPr txBox="1"/>
          <p:nvPr/>
        </p:nvSpPr>
        <p:spPr bwMode="auto">
          <a:xfrm rot="0" flipH="0" flipV="0">
            <a:off x="751041" y="523020"/>
            <a:ext cx="6323540" cy="11890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 b="1">
                <a:solidFill>
                  <a:schemeClr val="tx1"/>
                </a:solidFill>
                <a:latin typeface="Quicksand"/>
                <a:ea typeface="Quicksand"/>
                <a:cs typeface="Quicksand"/>
              </a:rPr>
              <a:t>Alur MVC</a:t>
            </a:r>
            <a:endParaRPr sz="1800">
              <a:solidFill>
                <a:schemeClr val="tx1"/>
              </a:solidFill>
            </a:endParaRPr>
          </a:p>
        </p:txBody>
      </p:sp>
      <p:sp>
        <p:nvSpPr>
          <p:cNvPr id="1914013838" name=""/>
          <p:cNvSpPr/>
          <p:nvPr/>
        </p:nvSpPr>
        <p:spPr bwMode="auto">
          <a:xfrm flipH="0" flipV="0">
            <a:off x="-14490" y="6054023"/>
            <a:ext cx="12221057" cy="807201"/>
          </a:xfrm>
          <a:prstGeom prst="rect">
            <a:avLst/>
          </a:prstGeom>
          <a:blipFill>
            <a:blip r:embed="rId4"/>
            <a:tile/>
          </a:blip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0664558" name=""/>
          <p:cNvSpPr/>
          <p:nvPr/>
        </p:nvSpPr>
        <p:spPr bwMode="auto">
          <a:xfrm flipH="0" flipV="0">
            <a:off x="751041" y="1650997"/>
            <a:ext cx="5935340" cy="63497"/>
          </a:xfrm>
          <a:prstGeom prst="rect">
            <a:avLst/>
          </a:prstGeom>
          <a:solidFill>
            <a:srgbClr val="E01B2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11889628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20242140" flipH="0" flipV="0">
            <a:off x="9826392" y="-647732"/>
            <a:ext cx="2697138" cy="2697138"/>
          </a:xfrm>
          <a:prstGeom prst="rect">
            <a:avLst/>
          </a:prstGeom>
        </p:spPr>
      </p:pic>
      <p:sp>
        <p:nvSpPr>
          <p:cNvPr id="2012127041" name=""/>
          <p:cNvSpPr/>
          <p:nvPr/>
        </p:nvSpPr>
        <p:spPr bwMode="auto">
          <a:xfrm flipH="0" flipV="0">
            <a:off x="4240249" y="3537154"/>
            <a:ext cx="1904999" cy="1714500"/>
          </a:xfrm>
          <a:prstGeom prst="bentUpArrow">
            <a:avLst>
              <a:gd name="adj1" fmla="val 12789"/>
              <a:gd name="adj2" fmla="val 18055"/>
              <a:gd name="adj3" fmla="val 28876"/>
            </a:avLst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1688040" name=""/>
          <p:cNvSpPr/>
          <p:nvPr/>
        </p:nvSpPr>
        <p:spPr bwMode="auto">
          <a:xfrm rot="16199969" flipH="1" flipV="1">
            <a:off x="6277624" y="3537154"/>
            <a:ext cx="1904999" cy="1714500"/>
          </a:xfrm>
          <a:prstGeom prst="bentUpArrow">
            <a:avLst>
              <a:gd name="adj1" fmla="val 12789"/>
              <a:gd name="adj2" fmla="val 18055"/>
              <a:gd name="adj3" fmla="val 28876"/>
            </a:avLst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56798" name=""/>
          <p:cNvSpPr/>
          <p:nvPr/>
        </p:nvSpPr>
        <p:spPr bwMode="auto">
          <a:xfrm rot="10799990" flipH="0" flipV="0">
            <a:off x="3287749" y="2571750"/>
            <a:ext cx="1904999" cy="1714500"/>
          </a:xfrm>
          <a:prstGeom prst="bentUpArrow">
            <a:avLst>
              <a:gd name="adj1" fmla="val 12789"/>
              <a:gd name="adj2" fmla="val 18055"/>
              <a:gd name="adj3" fmla="val 28876"/>
            </a:avLst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16069003" name=""/>
          <p:cNvSpPr/>
          <p:nvPr/>
        </p:nvSpPr>
        <p:spPr bwMode="auto">
          <a:xfrm rot="5399978" flipH="1" flipV="1">
            <a:off x="7074582" y="2571750"/>
            <a:ext cx="1904999" cy="1714500"/>
          </a:xfrm>
          <a:prstGeom prst="bentUpArrow">
            <a:avLst>
              <a:gd name="adj1" fmla="val 12789"/>
              <a:gd name="adj2" fmla="val 18055"/>
              <a:gd name="adj3" fmla="val 28876"/>
            </a:avLst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952827852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8329187" y="3855538"/>
            <a:ext cx="1396116" cy="1396116"/>
          </a:xfrm>
          <a:prstGeom prst="rect">
            <a:avLst/>
          </a:prstGeom>
        </p:spPr>
      </p:pic>
      <p:pic>
        <p:nvPicPr>
          <p:cNvPr id="1027466342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5447191" y="2032883"/>
            <a:ext cx="1396116" cy="1396116"/>
          </a:xfrm>
          <a:prstGeom prst="rect">
            <a:avLst/>
          </a:prstGeom>
        </p:spPr>
      </p:pic>
      <p:pic>
        <p:nvPicPr>
          <p:cNvPr id="1277547767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2762095" y="3928955"/>
            <a:ext cx="1396116" cy="1396116"/>
          </a:xfrm>
          <a:prstGeom prst="rect">
            <a:avLst/>
          </a:prstGeom>
        </p:spPr>
      </p:pic>
      <p:sp>
        <p:nvSpPr>
          <p:cNvPr id="1068923901" name=""/>
          <p:cNvSpPr txBox="1"/>
          <p:nvPr/>
        </p:nvSpPr>
        <p:spPr bwMode="auto">
          <a:xfrm flipH="0" flipV="0">
            <a:off x="5037381" y="4567848"/>
            <a:ext cx="310735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1</a:t>
            </a:r>
            <a:endParaRPr/>
          </a:p>
        </p:txBody>
      </p:sp>
      <p:sp>
        <p:nvSpPr>
          <p:cNvPr id="259605023" name=""/>
          <p:cNvSpPr txBox="1"/>
          <p:nvPr/>
        </p:nvSpPr>
        <p:spPr bwMode="auto">
          <a:xfrm flipH="0" flipV="0">
            <a:off x="7230124" y="4567848"/>
            <a:ext cx="312175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2</a:t>
            </a:r>
            <a:endParaRPr/>
          </a:p>
        </p:txBody>
      </p:sp>
      <p:sp>
        <p:nvSpPr>
          <p:cNvPr id="68984756" name=""/>
          <p:cNvSpPr txBox="1"/>
          <p:nvPr/>
        </p:nvSpPr>
        <p:spPr bwMode="auto">
          <a:xfrm flipH="0" flipV="0">
            <a:off x="7871168" y="2205630"/>
            <a:ext cx="312895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3</a:t>
            </a:r>
            <a:endParaRPr/>
          </a:p>
        </p:txBody>
      </p:sp>
      <p:sp>
        <p:nvSpPr>
          <p:cNvPr id="478065340" name=""/>
          <p:cNvSpPr txBox="1"/>
          <p:nvPr/>
        </p:nvSpPr>
        <p:spPr bwMode="auto">
          <a:xfrm flipH="0" flipV="0">
            <a:off x="4084521" y="2205630"/>
            <a:ext cx="312175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4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7529436" name=""/>
          <p:cNvSpPr/>
          <p:nvPr/>
        </p:nvSpPr>
        <p:spPr bwMode="auto">
          <a:xfrm flipH="0" flipV="0">
            <a:off x="-14491" y="6054025"/>
            <a:ext cx="12221059" cy="807203"/>
          </a:xfrm>
          <a:prstGeom prst="rect">
            <a:avLst/>
          </a:prstGeom>
          <a:blipFill>
            <a:blip r:embed="rId3"/>
            <a:tile/>
          </a:blip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7061884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1794683" y="1796766"/>
            <a:ext cx="2948968" cy="2948968"/>
          </a:xfrm>
          <a:prstGeom prst="rect">
            <a:avLst/>
          </a:prstGeom>
        </p:spPr>
      </p:pic>
      <p:sp>
        <p:nvSpPr>
          <p:cNvPr id="982478863" name=""/>
          <p:cNvSpPr txBox="1"/>
          <p:nvPr/>
        </p:nvSpPr>
        <p:spPr bwMode="auto">
          <a:xfrm rot="0" flipH="0" flipV="0">
            <a:off x="5793015" y="2114090"/>
            <a:ext cx="4924953" cy="13109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8000" b="1">
                <a:latin typeface="Quicksand"/>
                <a:ea typeface="Quicksand"/>
                <a:cs typeface="Quicksand"/>
              </a:rPr>
              <a:t>Laravel 11</a:t>
            </a:r>
            <a:endParaRPr sz="2400"/>
          </a:p>
        </p:txBody>
      </p:sp>
      <p:sp>
        <p:nvSpPr>
          <p:cNvPr id="1461013658" name=""/>
          <p:cNvSpPr txBox="1"/>
          <p:nvPr/>
        </p:nvSpPr>
        <p:spPr bwMode="auto">
          <a:xfrm rot="0" flipH="0" flipV="0">
            <a:off x="5793014" y="3909888"/>
            <a:ext cx="4011401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>
                <a:latin typeface="Quicksand"/>
                <a:ea typeface="Quicksand"/>
                <a:cs typeface="Quicksand"/>
              </a:rPr>
              <a:t>Instalasi Laravel</a:t>
            </a:r>
            <a:endParaRPr sz="2800">
              <a:latin typeface="Quicksand"/>
              <a:ea typeface="Quicksand"/>
              <a:cs typeface="Quicksan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lank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ONLYOFFICE/8.2.0.143</Application>
  <PresentationFormat>On-screen Show (4:3)</PresentationFormat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 11</dc:title>
  <dc:subject>Tutorial Laravel 11 untuk linux</dc:subject>
  <dc:creator>Aria</dc:creator>
  <cp:keywords/>
  <dc:description/>
  <cp:lastModifiedBy/>
  <cp:revision>8</cp:revision>
  <dcterms:modified xsi:type="dcterms:W3CDTF">2025-01-28T15:06:51Z</dcterms:modified>
</cp:coreProperties>
</file>