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69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62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F8346-8AB2-D6F0-CC69-DC6CF76FD8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4539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74718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0332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6A3085-E566-FC79-7EC7-CEAB9736344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0241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5276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2364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AF451F-D208-00BF-BD6A-3DBA734F527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8618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1462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0149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9DF003-8F4F-179D-CE31-7F0DD945454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4" y="3909888"/>
            <a:ext cx="43058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Instalasi Laravel di Linux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20"/>
            <a:ext cx="8173413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Apa saja yang dibutuhkan?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289409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28260" name=""/>
          <p:cNvSpPr txBox="1"/>
          <p:nvPr/>
        </p:nvSpPr>
        <p:spPr bwMode="auto">
          <a:xfrm flipH="0" flipV="0">
            <a:off x="1793643" y="3680847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99035136" name=""/>
          <p:cNvSpPr txBox="1"/>
          <p:nvPr/>
        </p:nvSpPr>
        <p:spPr bwMode="auto">
          <a:xfrm flipH="0" flipV="0">
            <a:off x="751041" y="3487118"/>
            <a:ext cx="6721009" cy="2054711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PHP &gt;= 8.0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Server</a:t>
            </a:r>
            <a:endParaRPr sz="2800">
              <a:latin typeface="Quicksand"/>
              <a:cs typeface="Quicksand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Composer </a:t>
            </a:r>
            <a:endParaRPr sz="2800">
              <a:latin typeface="Quicksand"/>
              <a:cs typeface="Quicksand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Database (Mysql, MariaDB/ Postgree)</a:t>
            </a:r>
            <a:endParaRPr sz="2800">
              <a:latin typeface="Quicksand"/>
              <a:cs typeface="Quicksand"/>
            </a:endParaRPr>
          </a:p>
        </p:txBody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8161402" y="1972553"/>
            <a:ext cx="2697138" cy="2697138"/>
          </a:xfrm>
          <a:prstGeom prst="rect">
            <a:avLst/>
          </a:prstGeom>
        </p:spPr>
      </p:pic>
      <p:sp>
        <p:nvSpPr>
          <p:cNvPr id="470216104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9"/>
            <a:ext cx="2819025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19"/>
            <a:ext cx="291264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PHP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314965" name=""/>
          <p:cNvSpPr/>
          <p:nvPr/>
        </p:nvSpPr>
        <p:spPr bwMode="auto">
          <a:xfrm flipH="0" flipV="0">
            <a:off x="751041" y="3180617"/>
            <a:ext cx="877669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18695022" name=""/>
          <p:cNvSpPr txBox="1"/>
          <p:nvPr/>
        </p:nvSpPr>
        <p:spPr bwMode="auto">
          <a:xfrm flipH="0" flipV="0">
            <a:off x="751041" y="3600127"/>
            <a:ext cx="6880972" cy="20120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&gt;&gt;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php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-v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1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PHP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8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(cli) (built: Dec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24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2024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06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41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(NTS)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Copyright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(c) The PHP Group                         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Zend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Engine v4.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Copyright (c) Zend Technologies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Zend OPcache v8.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Copyright (c), by Zend Technologies </a:t>
            </a:r>
            <a:endParaRPr sz="1800"/>
          </a:p>
          <a:p>
            <a:pPr>
              <a:defRPr/>
            </a:pPr>
            <a:endParaRPr sz="1800"/>
          </a:p>
        </p:txBody>
      </p:sp>
      <p:sp>
        <p:nvSpPr>
          <p:cNvPr id="1266671320" name=""/>
          <p:cNvSpPr txBox="1"/>
          <p:nvPr/>
        </p:nvSpPr>
        <p:spPr bwMode="auto">
          <a:xfrm flipH="0" flipV="0">
            <a:off x="751041" y="2587623"/>
            <a:ext cx="6880252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&gt;&gt;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sudo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apt install php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076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2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499055488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2817311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78405536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620433" name=""/>
          <p:cNvSpPr/>
          <p:nvPr/>
        </p:nvSpPr>
        <p:spPr bwMode="auto">
          <a:xfrm flipH="0" flipV="0">
            <a:off x="751041" y="1712099"/>
            <a:ext cx="2819025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055357" name=""/>
          <p:cNvSpPr txBox="1"/>
          <p:nvPr/>
        </p:nvSpPr>
        <p:spPr bwMode="auto">
          <a:xfrm rot="0" flipH="0" flipV="0">
            <a:off x="751041" y="523018"/>
            <a:ext cx="365866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Server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332373369" name=""/>
          <p:cNvSpPr txBox="1"/>
          <p:nvPr/>
        </p:nvSpPr>
        <p:spPr bwMode="auto">
          <a:xfrm flipH="0" flipV="0">
            <a:off x="751040" y="3798505"/>
            <a:ext cx="6338311" cy="9245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/>
              <a:t>&gt;&gt; </a:t>
            </a: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apache2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-v                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version: Apache/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62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(Debian)                                                                                                             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built:   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2025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01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16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T08: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42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04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1800"/>
          </a:p>
        </p:txBody>
      </p:sp>
      <p:sp>
        <p:nvSpPr>
          <p:cNvPr id="1470378715" name=""/>
          <p:cNvSpPr txBox="1"/>
          <p:nvPr/>
        </p:nvSpPr>
        <p:spPr bwMode="auto">
          <a:xfrm flipH="0" flipV="0">
            <a:off x="741321" y="2631438"/>
            <a:ext cx="634803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apt install apache2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081917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791197" flipH="0" flipV="0">
            <a:off x="-684117" y="4294673"/>
            <a:ext cx="3743336" cy="3743336"/>
          </a:xfrm>
          <a:prstGeom prst="rect">
            <a:avLst/>
          </a:prstGeom>
          <a:ln w="12700">
            <a:noFill/>
          </a:ln>
        </p:spPr>
      </p:pic>
      <p:pic>
        <p:nvPicPr>
          <p:cNvPr id="12641708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8318898" y="1658784"/>
            <a:ext cx="2697138" cy="2697138"/>
          </a:xfrm>
          <a:prstGeom prst="rect">
            <a:avLst/>
          </a:prstGeom>
        </p:spPr>
      </p:pic>
      <p:sp>
        <p:nvSpPr>
          <p:cNvPr id="521762569" name=""/>
          <p:cNvSpPr txBox="1"/>
          <p:nvPr/>
        </p:nvSpPr>
        <p:spPr bwMode="auto">
          <a:xfrm flipH="0" flipV="0">
            <a:off x="3848547" y="2587622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25614964" name=""/>
          <p:cNvSpPr txBox="1"/>
          <p:nvPr/>
        </p:nvSpPr>
        <p:spPr bwMode="auto">
          <a:xfrm flipH="0" flipV="0">
            <a:off x="3478248" y="2997558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07942207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546424" name=""/>
          <p:cNvSpPr/>
          <p:nvPr/>
        </p:nvSpPr>
        <p:spPr bwMode="auto">
          <a:xfrm flipH="0" flipV="0">
            <a:off x="751041" y="1712098"/>
            <a:ext cx="2819025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16999" name=""/>
          <p:cNvSpPr txBox="1"/>
          <p:nvPr/>
        </p:nvSpPr>
        <p:spPr bwMode="auto">
          <a:xfrm rot="0" flipH="0" flipV="0">
            <a:off x="751041" y="523018"/>
            <a:ext cx="3663702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Laravel 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799028066" name=""/>
          <p:cNvSpPr txBox="1"/>
          <p:nvPr/>
        </p:nvSpPr>
        <p:spPr bwMode="auto">
          <a:xfrm flipH="0" flipV="0">
            <a:off x="751040" y="3798505"/>
            <a:ext cx="6340831" cy="3759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/>
              <a:t>&gt;&gt;</a:t>
            </a: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 composer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global require laravel/installer</a:t>
            </a:r>
            <a:endParaRPr sz="1800"/>
          </a:p>
        </p:txBody>
      </p:sp>
      <p:sp>
        <p:nvSpPr>
          <p:cNvPr id="1798903215" name=""/>
          <p:cNvSpPr txBox="1"/>
          <p:nvPr/>
        </p:nvSpPr>
        <p:spPr bwMode="auto">
          <a:xfrm flipH="0" flipV="0">
            <a:off x="741321" y="2631438"/>
            <a:ext cx="6350551" cy="3759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/</a:t>
            </a: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bin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/bash -c </a:t>
            </a: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"$(curl -fsSL https://php.new/install/linux/8.4)"</a:t>
            </a:r>
            <a:endParaRPr/>
          </a:p>
        </p:txBody>
      </p:sp>
      <p:sp>
        <p:nvSpPr>
          <p:cNvPr id="875906869" name=""/>
          <p:cNvSpPr txBox="1"/>
          <p:nvPr/>
        </p:nvSpPr>
        <p:spPr bwMode="auto">
          <a:xfrm flipH="0" flipV="0">
            <a:off x="741321" y="2087778"/>
            <a:ext cx="277587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Install satu paket Laravel:</a:t>
            </a:r>
            <a:endParaRPr/>
          </a:p>
        </p:txBody>
      </p:sp>
      <p:sp>
        <p:nvSpPr>
          <p:cNvPr id="1698427467" name=""/>
          <p:cNvSpPr txBox="1"/>
          <p:nvPr/>
        </p:nvSpPr>
        <p:spPr bwMode="auto">
          <a:xfrm flipH="0" flipV="0">
            <a:off x="741321" y="3300998"/>
            <a:ext cx="252149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Install pakai composer: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1302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2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193859404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4734250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07932081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451778" name=""/>
          <p:cNvSpPr/>
          <p:nvPr/>
        </p:nvSpPr>
        <p:spPr bwMode="auto">
          <a:xfrm flipH="0" flipV="0">
            <a:off x="751040" y="1712099"/>
            <a:ext cx="4453208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333165" name=""/>
          <p:cNvSpPr txBox="1"/>
          <p:nvPr/>
        </p:nvSpPr>
        <p:spPr bwMode="auto">
          <a:xfrm rot="0" flipH="0" flipV="0">
            <a:off x="751041" y="523018"/>
            <a:ext cx="474823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Composer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210131182" name=""/>
          <p:cNvSpPr txBox="1"/>
          <p:nvPr/>
        </p:nvSpPr>
        <p:spPr bwMode="auto">
          <a:xfrm flipH="0" flipV="0">
            <a:off x="741321" y="2034107"/>
            <a:ext cx="6351270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apt install composer</a:t>
            </a:r>
            <a:endParaRPr/>
          </a:p>
        </p:txBody>
      </p:sp>
      <p:pic>
        <p:nvPicPr>
          <p:cNvPr id="1100142889" name=""/>
          <p:cNvPicPr>
            <a:picLocks noChangeAspect="1"/>
          </p:cNvPicPr>
          <p:nvPr/>
        </p:nvPicPr>
        <p:blipFill>
          <a:blip r:embed="rId5"/>
          <a:srcRect l="0" t="39283" r="13876" b="0"/>
          <a:stretch/>
        </p:blipFill>
        <p:spPr bwMode="auto">
          <a:xfrm flipH="0" flipV="0">
            <a:off x="751041" y="2502330"/>
            <a:ext cx="8542580" cy="338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18230" name=""/>
          <p:cNvSpPr txBox="1"/>
          <p:nvPr/>
        </p:nvSpPr>
        <p:spPr bwMode="auto">
          <a:xfrm rot="0" flipH="0" flipV="0">
            <a:off x="751041" y="523019"/>
            <a:ext cx="632641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Database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914013838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664558" name=""/>
          <p:cNvSpPr/>
          <p:nvPr/>
        </p:nvSpPr>
        <p:spPr bwMode="auto">
          <a:xfrm flipH="0" flipV="0">
            <a:off x="751041" y="1650997"/>
            <a:ext cx="5935340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188962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20242140" flipH="0" flipV="0">
            <a:off x="9826392" y="-647732"/>
            <a:ext cx="2697138" cy="2697138"/>
          </a:xfrm>
          <a:prstGeom prst="rect">
            <a:avLst/>
          </a:prstGeom>
        </p:spPr>
      </p:pic>
      <p:sp>
        <p:nvSpPr>
          <p:cNvPr id="706843542" name=""/>
          <p:cNvSpPr txBox="1"/>
          <p:nvPr/>
        </p:nvSpPr>
        <p:spPr bwMode="auto">
          <a:xfrm flipH="0" flipV="0">
            <a:off x="741321" y="2631438"/>
            <a:ext cx="6353070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apt install mariadb</a:t>
            </a:r>
            <a:endParaRPr/>
          </a:p>
        </p:txBody>
      </p:sp>
      <p:sp>
        <p:nvSpPr>
          <p:cNvPr id="920505251" name=""/>
          <p:cNvSpPr txBox="1"/>
          <p:nvPr/>
        </p:nvSpPr>
        <p:spPr bwMode="auto">
          <a:xfrm flipH="0" flipV="0">
            <a:off x="741321" y="3245939"/>
            <a:ext cx="8671065" cy="25606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mariadb</a:t>
            </a:r>
            <a:endParaRPr/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Welcome to the MariaDB monitor.  Commands end with ; or \g.                                                                                       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Your MariaDB connection id is 33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Server version: 11.4.3-MariaDB-1 Debian n/a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Copyright (c) 2000, 2018, Oracle, MariaDB Corporation Ab and others.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 MariaDB developers by giving a star at https://github.com/MariaDB/server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'help;' or '\h' for help. Type '\c' to clear the current input statement.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3" y="3909888"/>
            <a:ext cx="401356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Setup Laravel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10</cp:revision>
  <dcterms:modified xsi:type="dcterms:W3CDTF">2025-01-29T07:59:44Z</dcterms:modified>
</cp:coreProperties>
</file>