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769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62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6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7F8346-8AB2-D6F0-CC69-DC6CF76FD8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50241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5276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2364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AF451F-D208-00BF-BD6A-3DBA734F527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3" y="3909888"/>
            <a:ext cx="431122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Setup Laravel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19"/>
            <a:ext cx="8181692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Buat file Laravel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168035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28260" name=""/>
          <p:cNvSpPr txBox="1"/>
          <p:nvPr/>
        </p:nvSpPr>
        <p:spPr bwMode="auto">
          <a:xfrm flipH="0" flipV="0">
            <a:off x="1793643" y="3680847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4" flipH="0" flipV="0">
            <a:off x="8161402" y="1972553"/>
            <a:ext cx="2697138" cy="2697138"/>
          </a:xfrm>
          <a:prstGeom prst="rect">
            <a:avLst/>
          </a:prstGeom>
        </p:spPr>
      </p:pic>
      <p:sp>
        <p:nvSpPr>
          <p:cNvPr id="1682240901" name=""/>
          <p:cNvSpPr txBox="1"/>
          <p:nvPr/>
        </p:nvSpPr>
        <p:spPr bwMode="auto">
          <a:xfrm flipH="0" flipV="0">
            <a:off x="751041" y="2825211"/>
            <a:ext cx="689105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&gt;&gt;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laravel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new NamaProjek</a:t>
            </a:r>
            <a:endParaRPr sz="1800"/>
          </a:p>
        </p:txBody>
      </p:sp>
      <p:sp>
        <p:nvSpPr>
          <p:cNvPr id="779226473" name=""/>
          <p:cNvSpPr txBox="1"/>
          <p:nvPr/>
        </p:nvSpPr>
        <p:spPr bwMode="auto">
          <a:xfrm flipH="0" flipV="0">
            <a:off x="751041" y="4171627"/>
            <a:ext cx="691373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&gt;&gt;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composer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create-project laravel/laravel NamaProjek</a:t>
            </a:r>
            <a:endParaRPr sz="1800"/>
          </a:p>
        </p:txBody>
      </p:sp>
      <p:sp>
        <p:nvSpPr>
          <p:cNvPr id="341293540" name=""/>
          <p:cNvSpPr/>
          <p:nvPr/>
        </p:nvSpPr>
        <p:spPr bwMode="auto">
          <a:xfrm flipH="0" flipV="0">
            <a:off x="-14490" y="6054023"/>
            <a:ext cx="12221057" cy="807201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751041" y="1712098"/>
            <a:ext cx="7112772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39770" name=""/>
          <p:cNvSpPr txBox="1"/>
          <p:nvPr/>
        </p:nvSpPr>
        <p:spPr bwMode="auto">
          <a:xfrm rot="0" flipH="0" flipV="0">
            <a:off x="751041" y="523019"/>
            <a:ext cx="749056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Konfigurasi .env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314965" name=""/>
          <p:cNvSpPr/>
          <p:nvPr/>
        </p:nvSpPr>
        <p:spPr bwMode="auto">
          <a:xfrm flipH="0" flipV="0">
            <a:off x="751041" y="3180617"/>
            <a:ext cx="877669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23465497" name=""/>
          <p:cNvSpPr txBox="1"/>
          <p:nvPr/>
        </p:nvSpPr>
        <p:spPr bwMode="auto">
          <a:xfrm flipH="0" flipV="0">
            <a:off x="751041" y="2311757"/>
            <a:ext cx="6881691" cy="173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DB_CONNECTION=mysql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DB_HOST=127.0.0.1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DB_PORT=3306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DB_DATABASE=nama_database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DB_USERNAME=root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DB_PASSWORD=password 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3076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499055488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2817311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78405536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620433" name=""/>
          <p:cNvSpPr/>
          <p:nvPr/>
        </p:nvSpPr>
        <p:spPr bwMode="auto">
          <a:xfrm flipH="0" flipV="0">
            <a:off x="751041" y="1712099"/>
            <a:ext cx="2819025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055357" name=""/>
          <p:cNvSpPr txBox="1"/>
          <p:nvPr/>
        </p:nvSpPr>
        <p:spPr bwMode="auto">
          <a:xfrm rot="0" flipH="0" flipV="0">
            <a:off x="751041" y="523018"/>
            <a:ext cx="587111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Test Koneksi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470378715" name=""/>
          <p:cNvSpPr txBox="1"/>
          <p:nvPr/>
        </p:nvSpPr>
        <p:spPr bwMode="auto">
          <a:xfrm flipH="0" flipV="0">
            <a:off x="741321" y="2631438"/>
            <a:ext cx="635991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php </a:t>
            </a:r>
            <a:r>
              <a:rPr/>
              <a:t>artisan serve </a:t>
            </a:r>
            <a:endParaRPr/>
          </a:p>
        </p:txBody>
      </p:sp>
      <p:pic>
        <p:nvPicPr>
          <p:cNvPr id="1400246287" name=""/>
          <p:cNvPicPr>
            <a:picLocks noChangeAspect="1"/>
          </p:cNvPicPr>
          <p:nvPr/>
        </p:nvPicPr>
        <p:blipFill>
          <a:blip r:embed="rId5"/>
          <a:srcRect l="2866" t="44800" r="62751" b="39751"/>
          <a:stretch/>
        </p:blipFill>
        <p:spPr bwMode="auto">
          <a:xfrm flipH="0" flipV="0">
            <a:off x="741321" y="3277245"/>
            <a:ext cx="6390721" cy="1614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1302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193859404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4734250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07932081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451778" name=""/>
          <p:cNvSpPr/>
          <p:nvPr/>
        </p:nvSpPr>
        <p:spPr bwMode="auto">
          <a:xfrm flipH="0" flipV="0">
            <a:off x="751040" y="1712099"/>
            <a:ext cx="4453208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333165" name=""/>
          <p:cNvSpPr txBox="1"/>
          <p:nvPr/>
        </p:nvSpPr>
        <p:spPr bwMode="auto">
          <a:xfrm rot="0" flipH="0" flipV="0">
            <a:off x="751041" y="523018"/>
            <a:ext cx="474823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Composer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210131182" name=""/>
          <p:cNvSpPr txBox="1"/>
          <p:nvPr/>
        </p:nvSpPr>
        <p:spPr bwMode="auto">
          <a:xfrm flipH="0" flipV="0">
            <a:off x="741321" y="2034107"/>
            <a:ext cx="6351270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sudo </a:t>
            </a:r>
            <a:r>
              <a:rPr/>
              <a:t>apt install composer</a:t>
            </a:r>
            <a:endParaRPr/>
          </a:p>
        </p:txBody>
      </p:sp>
      <p:pic>
        <p:nvPicPr>
          <p:cNvPr id="1100142889" name=""/>
          <p:cNvPicPr>
            <a:picLocks noChangeAspect="1"/>
          </p:cNvPicPr>
          <p:nvPr/>
        </p:nvPicPr>
        <p:blipFill>
          <a:blip r:embed="rId5"/>
          <a:srcRect l="0" t="39283" r="13876" b="0"/>
          <a:stretch/>
        </p:blipFill>
        <p:spPr bwMode="auto">
          <a:xfrm flipH="0" flipV="0">
            <a:off x="751041" y="2502330"/>
            <a:ext cx="8542580" cy="3385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3" y="3909888"/>
            <a:ext cx="40160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Migrasi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9</cp:revision>
  <dcterms:modified xsi:type="dcterms:W3CDTF">2025-01-29T07:58:46Z</dcterms:modified>
</cp:coreProperties>
</file>