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696561-5AEE-4AF5-BB5A-52AEBA53D2F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37824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473940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175769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31B620-B118-49EF-E691-F12EDC4B3456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27695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319627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49659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7F8346-8AB2-D6F0-CC69-DC6CF76FD89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04167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766181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1733277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6C494C-36BB-58C2-140B-94AB679159C0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media1.sv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515055" name=""/>
          <p:cNvSpPr/>
          <p:nvPr/>
        </p:nvSpPr>
        <p:spPr bwMode="auto">
          <a:xfrm flipH="0" flipV="0">
            <a:off x="-14491" y="6054025"/>
            <a:ext cx="12221059" cy="807203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7248778" name="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 rot="0" flipH="0" flipV="0">
            <a:off x="1794683" y="1796766"/>
            <a:ext cx="2948968" cy="2948968"/>
          </a:xfrm>
          <a:prstGeom prst="rect">
            <a:avLst/>
          </a:prstGeom>
        </p:spPr>
      </p:pic>
      <p:sp>
        <p:nvSpPr>
          <p:cNvPr id="1694130863" name=""/>
          <p:cNvSpPr txBox="1"/>
          <p:nvPr/>
        </p:nvSpPr>
        <p:spPr bwMode="auto">
          <a:xfrm rot="0" flipH="0" flipV="0">
            <a:off x="5793015" y="2114090"/>
            <a:ext cx="49249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 b="1">
                <a:latin typeface="Quicksand"/>
                <a:ea typeface="Quicksand"/>
                <a:cs typeface="Quicksand"/>
              </a:rPr>
              <a:t>Laravel 11</a:t>
            </a:r>
            <a:endParaRPr sz="2400"/>
          </a:p>
        </p:txBody>
      </p:sp>
      <p:sp>
        <p:nvSpPr>
          <p:cNvPr id="877466988" name=""/>
          <p:cNvSpPr txBox="1"/>
          <p:nvPr/>
        </p:nvSpPr>
        <p:spPr bwMode="auto">
          <a:xfrm rot="0" flipH="0" flipV="0">
            <a:off x="5793013" y="3909888"/>
            <a:ext cx="431554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i="0">
                <a:latin typeface="Quicksand"/>
                <a:ea typeface="Quicksand"/>
                <a:cs typeface="Quicksand"/>
              </a:rPr>
              <a:t>Migarasi</a:t>
            </a:r>
            <a:endParaRPr sz="2400" i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6560904" name=""/>
          <p:cNvSpPr txBox="1"/>
          <p:nvPr/>
        </p:nvSpPr>
        <p:spPr bwMode="auto">
          <a:xfrm rot="0" flipH="0" flipV="0">
            <a:off x="751041" y="523019"/>
            <a:ext cx="8187092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Migrasi Laravel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656195538" name=""/>
          <p:cNvSpPr/>
          <p:nvPr/>
        </p:nvSpPr>
        <p:spPr bwMode="auto">
          <a:xfrm flipH="0" flipV="0">
            <a:off x="751041" y="1680350"/>
            <a:ext cx="5935341" cy="63498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328260" name=""/>
          <p:cNvSpPr txBox="1"/>
          <p:nvPr/>
        </p:nvSpPr>
        <p:spPr bwMode="auto">
          <a:xfrm flipH="0" flipV="0">
            <a:off x="1793643" y="3680847"/>
            <a:ext cx="91440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80445233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73" flipH="0" flipV="0">
            <a:off x="10275952" y="-770646"/>
            <a:ext cx="2697138" cy="2697138"/>
          </a:xfrm>
          <a:prstGeom prst="rect">
            <a:avLst/>
          </a:prstGeom>
        </p:spPr>
      </p:pic>
      <p:sp>
        <p:nvSpPr>
          <p:cNvPr id="1682240901" name=""/>
          <p:cNvSpPr txBox="1"/>
          <p:nvPr/>
        </p:nvSpPr>
        <p:spPr bwMode="auto">
          <a:xfrm flipH="0" flipV="0">
            <a:off x="751041" y="2063211"/>
            <a:ext cx="6899331" cy="37591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&gt;&gt;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b="0" i="0" u="none" strike="noStrike" cap="none" spc="0">
                <a:solidFill>
                  <a:srgbClr val="A31515"/>
                </a:solidFill>
                <a:latin typeface="Calibri"/>
                <a:ea typeface="Calibri"/>
                <a:cs typeface="Calibri"/>
              </a:rPr>
              <a:t>php</a:t>
            </a:r>
            <a:r>
              <a:rPr sz="1800"/>
              <a:t> artisan migrate</a:t>
            </a:r>
            <a:endParaRPr sz="1800"/>
          </a:p>
        </p:txBody>
      </p:sp>
      <p:sp>
        <p:nvSpPr>
          <p:cNvPr id="341293540" name=""/>
          <p:cNvSpPr/>
          <p:nvPr/>
        </p:nvSpPr>
        <p:spPr bwMode="auto">
          <a:xfrm flipH="0" flipV="0">
            <a:off x="-14490" y="6054023"/>
            <a:ext cx="12221057" cy="807200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59658168" name=""/>
          <p:cNvPicPr>
            <a:picLocks noChangeAspect="1"/>
          </p:cNvPicPr>
          <p:nvPr/>
        </p:nvPicPr>
        <p:blipFill>
          <a:blip r:embed="rId5"/>
          <a:srcRect l="2943" t="37182" r="2006" b="18807"/>
          <a:stretch/>
        </p:blipFill>
        <p:spPr bwMode="auto">
          <a:xfrm flipH="0" flipV="0">
            <a:off x="751041" y="2768983"/>
            <a:ext cx="9818403" cy="2555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1807133" name=""/>
          <p:cNvSpPr txBox="1"/>
          <p:nvPr/>
        </p:nvSpPr>
        <p:spPr bwMode="auto">
          <a:xfrm flipH="0" flipV="0">
            <a:off x="3848549" y="2587624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91514245" name=""/>
          <p:cNvSpPr txBox="1"/>
          <p:nvPr/>
        </p:nvSpPr>
        <p:spPr bwMode="auto">
          <a:xfrm flipH="0" flipV="0">
            <a:off x="3478249" y="2997558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73027271" name=""/>
          <p:cNvSpPr/>
          <p:nvPr/>
        </p:nvSpPr>
        <p:spPr bwMode="auto">
          <a:xfrm flipH="0" flipV="0">
            <a:off x="-14490" y="6054024"/>
            <a:ext cx="12221058" cy="807202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4983988" name=""/>
          <p:cNvSpPr/>
          <p:nvPr/>
        </p:nvSpPr>
        <p:spPr bwMode="auto">
          <a:xfrm flipH="0" flipV="0">
            <a:off x="751041" y="1712098"/>
            <a:ext cx="7112772" cy="63496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939770" name=""/>
          <p:cNvSpPr txBox="1"/>
          <p:nvPr/>
        </p:nvSpPr>
        <p:spPr bwMode="auto">
          <a:xfrm rot="0" flipH="0" flipV="0">
            <a:off x="751041" y="523019"/>
            <a:ext cx="7495966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Membuat Model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889625031" name=""/>
          <p:cNvSpPr txBox="1"/>
          <p:nvPr/>
        </p:nvSpPr>
        <p:spPr bwMode="auto">
          <a:xfrm flipH="0" flipV="0">
            <a:off x="751041" y="2072898"/>
            <a:ext cx="6932809" cy="3661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&gt;&gt;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b="0" i="0" u="none" strike="noStrike" cap="none" spc="0">
                <a:solidFill>
                  <a:srgbClr val="A31515"/>
                </a:solidFill>
                <a:latin typeface="Calibri"/>
                <a:ea typeface="Calibri"/>
                <a:cs typeface="Calibri"/>
              </a:rPr>
              <a:t>php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artisan make:model NamaModel -m -f</a:t>
            </a:r>
            <a:endParaRPr sz="1800"/>
          </a:p>
        </p:txBody>
      </p:sp>
      <p:pic>
        <p:nvPicPr>
          <p:cNvPr id="1998570067" name=""/>
          <p:cNvPicPr>
            <a:picLocks noChangeAspect="1"/>
          </p:cNvPicPr>
          <p:nvPr/>
        </p:nvPicPr>
        <p:blipFill>
          <a:blip r:embed="rId4"/>
          <a:srcRect l="384" t="8827" r="30288" b="69160"/>
          <a:stretch/>
        </p:blipFill>
        <p:spPr bwMode="auto">
          <a:xfrm flipH="0" flipV="0">
            <a:off x="751041" y="2953742"/>
            <a:ext cx="9020119" cy="1610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230760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72" flipH="0" flipV="0">
            <a:off x="9953393" y="-661549"/>
            <a:ext cx="2697138" cy="2697138"/>
          </a:xfrm>
          <a:prstGeom prst="rect">
            <a:avLst/>
          </a:prstGeom>
        </p:spPr>
      </p:pic>
      <p:sp>
        <p:nvSpPr>
          <p:cNvPr id="499055488" name=""/>
          <p:cNvSpPr txBox="1"/>
          <p:nvPr/>
        </p:nvSpPr>
        <p:spPr bwMode="auto">
          <a:xfrm flipH="0" flipV="0">
            <a:off x="3848548" y="2587623"/>
            <a:ext cx="183636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762817311" name=""/>
          <p:cNvSpPr txBox="1"/>
          <p:nvPr/>
        </p:nvSpPr>
        <p:spPr bwMode="auto">
          <a:xfrm flipH="0" flipV="0">
            <a:off x="3478248" y="2997558"/>
            <a:ext cx="183636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78405536" name=""/>
          <p:cNvSpPr/>
          <p:nvPr/>
        </p:nvSpPr>
        <p:spPr bwMode="auto">
          <a:xfrm flipH="0" flipV="0">
            <a:off x="-14490" y="6054023"/>
            <a:ext cx="12221057" cy="807200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620433" name=""/>
          <p:cNvSpPr/>
          <p:nvPr/>
        </p:nvSpPr>
        <p:spPr bwMode="auto">
          <a:xfrm flipH="0" flipV="0">
            <a:off x="751041" y="1712099"/>
            <a:ext cx="2819025" cy="63496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055357" name=""/>
          <p:cNvSpPr txBox="1"/>
          <p:nvPr/>
        </p:nvSpPr>
        <p:spPr bwMode="auto">
          <a:xfrm rot="0" flipH="0" flipV="0">
            <a:off x="751041" y="523017"/>
            <a:ext cx="5873638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Migrate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1470378715" name=""/>
          <p:cNvSpPr txBox="1"/>
          <p:nvPr/>
        </p:nvSpPr>
        <p:spPr bwMode="auto">
          <a:xfrm flipH="0" flipV="0">
            <a:off x="741321" y="2631438"/>
            <a:ext cx="6364590" cy="3661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&gt;&gt; </a:t>
            </a:r>
            <a:r>
              <a:rPr>
                <a:solidFill>
                  <a:srgbClr val="A41A1A"/>
                </a:solidFill>
              </a:rPr>
              <a:t>php </a:t>
            </a:r>
            <a:r>
              <a:rPr/>
              <a:t>artisan migrate</a:t>
            </a:r>
            <a:endParaRPr/>
          </a:p>
        </p:txBody>
      </p:sp>
      <p:pic>
        <p:nvPicPr>
          <p:cNvPr id="407218665" name=""/>
          <p:cNvPicPr>
            <a:picLocks noChangeAspect="1"/>
          </p:cNvPicPr>
          <p:nvPr/>
        </p:nvPicPr>
        <p:blipFill>
          <a:blip r:embed="rId5"/>
          <a:srcRect l="0" t="8386" r="1952" b="70206"/>
          <a:stretch/>
        </p:blipFill>
        <p:spPr bwMode="auto">
          <a:xfrm flipH="0" flipV="0">
            <a:off x="751041" y="3228813"/>
            <a:ext cx="10414249" cy="1278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7529436" name=""/>
          <p:cNvSpPr/>
          <p:nvPr/>
        </p:nvSpPr>
        <p:spPr bwMode="auto">
          <a:xfrm flipH="0" flipV="0">
            <a:off x="-14491" y="6054025"/>
            <a:ext cx="12221059" cy="807203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7061884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794683" y="1796766"/>
            <a:ext cx="2948968" cy="2948968"/>
          </a:xfrm>
          <a:prstGeom prst="rect">
            <a:avLst/>
          </a:prstGeom>
        </p:spPr>
      </p:pic>
      <p:sp>
        <p:nvSpPr>
          <p:cNvPr id="982478863" name=""/>
          <p:cNvSpPr txBox="1"/>
          <p:nvPr/>
        </p:nvSpPr>
        <p:spPr bwMode="auto">
          <a:xfrm rot="0" flipH="0" flipV="0">
            <a:off x="5793015" y="2114090"/>
            <a:ext cx="49249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 b="1">
                <a:latin typeface="Quicksand"/>
                <a:ea typeface="Quicksand"/>
                <a:cs typeface="Quicksand"/>
              </a:rPr>
              <a:t>Laravel 11</a:t>
            </a:r>
            <a:endParaRPr sz="2400"/>
          </a:p>
        </p:txBody>
      </p:sp>
      <p:sp>
        <p:nvSpPr>
          <p:cNvPr id="1461013658" name=""/>
          <p:cNvSpPr txBox="1"/>
          <p:nvPr/>
        </p:nvSpPr>
        <p:spPr bwMode="auto">
          <a:xfrm rot="0" flipH="0" flipV="0">
            <a:off x="5793012" y="3909888"/>
            <a:ext cx="401787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latin typeface="Quicksand"/>
                <a:ea typeface="Quicksand"/>
                <a:cs typeface="Quicksand"/>
              </a:rPr>
              <a:t>Model</a:t>
            </a:r>
            <a:endParaRPr sz="2800">
              <a:latin typeface="Quicksand"/>
              <a:ea typeface="Quicksand"/>
              <a:cs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ONLYOFFICE/8.2.0.143</Application>
  <PresentationFormat>On-screen Show (4:3)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11</dc:title>
  <dc:subject>Tutorial Laravel 11 untuk linux</dc:subject>
  <dc:creator>Aria</dc:creator>
  <cp:keywords/>
  <dc:description/>
  <cp:lastModifiedBy/>
  <cp:revision>10</cp:revision>
  <dcterms:modified xsi:type="dcterms:W3CDTF">2025-01-30T03:19:21Z</dcterms:modified>
</cp:coreProperties>
</file>