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Wingdings 3" panose="050401020108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Do0nVSmhli+oChRJre3XpmrNud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mily" initials="f" lastIdx="1" clrIdx="0">
    <p:extLst>
      <p:ext uri="{19B8F6BF-5375-455C-9EA6-DF929625EA0E}">
        <p15:presenceInfo xmlns:p15="http://schemas.microsoft.com/office/powerpoint/2012/main" userId="fami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  <p:guide pos="438"/>
        <p:guide orient="horz" pos="1389"/>
        <p:guide orient="horz" pos="11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002684f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f002684f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002684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f002684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8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7386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8369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93805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8928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126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2799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22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39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17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55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01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18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16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0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64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6629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86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mcsrvstat.u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810001" y="142086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sz="4800" b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Бот для получения информации о серверах </a:t>
            </a:r>
            <a:r>
              <a:rPr lang="en-US" sz="4800" b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Minecraft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482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dirty="0"/>
              <a:t>Выполнили: </a:t>
            </a:r>
            <a:endParaRPr dirty="0"/>
          </a:p>
          <a:p>
            <a:pPr marL="0" lvl="0" indent="0" algn="r" rtl="0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rPr lang="ru-RU" dirty="0" err="1"/>
              <a:t>Демчук</a:t>
            </a:r>
            <a:r>
              <a:rPr lang="ru-RU" dirty="0"/>
              <a:t> Матвей</a:t>
            </a:r>
            <a:r>
              <a:rPr lang="en-US" dirty="0"/>
              <a:t> </a:t>
            </a:r>
            <a:r>
              <a:rPr lang="ru-RU" dirty="0"/>
              <a:t>и Фридрих Кирилл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 dirty="0"/>
              <a:t>Цели и задачи</a:t>
            </a:r>
            <a:endParaRPr dirty="0"/>
          </a:p>
        </p:txBody>
      </p:sp>
      <p:sp>
        <p:nvSpPr>
          <p:cNvPr id="122" name="Google Shape;122;p3"/>
          <p:cNvSpPr txBox="1">
            <a:spLocks noGrp="1"/>
          </p:cNvSpPr>
          <p:nvPr>
            <p:ph idx="1"/>
          </p:nvPr>
        </p:nvSpPr>
        <p:spPr>
          <a:xfrm>
            <a:off x="818712" y="2222288"/>
            <a:ext cx="8108471" cy="349978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9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EE128-99A2-4E06-B561-AFA9EFF9FCC6}"/>
              </a:ext>
            </a:extLst>
          </p:cNvPr>
          <p:cNvSpPr txBox="1"/>
          <p:nvPr/>
        </p:nvSpPr>
        <p:spPr>
          <a:xfrm>
            <a:off x="695325" y="2309566"/>
            <a:ext cx="8936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Создать</a:t>
            </a:r>
            <a:r>
              <a:rPr lang="ru-RU" sz="1800" dirty="0"/>
              <a:t> </a:t>
            </a:r>
            <a:r>
              <a:rPr lang="en-US" sz="1800" dirty="0"/>
              <a:t>Telegram </a:t>
            </a:r>
            <a:r>
              <a:rPr lang="ru-RU" sz="1800" dirty="0"/>
              <a:t>бота который получает информацию о сервере </a:t>
            </a:r>
            <a:r>
              <a:rPr lang="en-US" sz="1800" dirty="0" err="1"/>
              <a:t>MInecraft</a:t>
            </a:r>
            <a:r>
              <a:rPr lang="ru-RU" sz="1800" dirty="0"/>
              <a:t>, адрес которого получает от пользователя, и отправляет её пользователю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Работать </a:t>
            </a:r>
            <a:r>
              <a:rPr lang="en-US" dirty="0"/>
              <a:t>c Telegram bots API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Взаимодействовать  с </a:t>
            </a:r>
            <a:r>
              <a:rPr lang="en-US" sz="1800" dirty="0"/>
              <a:t>API </a:t>
            </a:r>
            <a:r>
              <a:rPr lang="ru-RU" sz="1800" dirty="0"/>
              <a:t>серверов </a:t>
            </a:r>
            <a:r>
              <a:rPr lang="en-US" sz="1800" dirty="0"/>
              <a:t>Minecraft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Работать с </a:t>
            </a:r>
            <a:r>
              <a:rPr lang="ru-RU" dirty="0"/>
              <a:t>БД </a:t>
            </a:r>
            <a:r>
              <a:rPr lang="en-US" dirty="0" err="1"/>
              <a:t>sqlite</a:t>
            </a:r>
            <a:r>
              <a:rPr lang="en-US" dirty="0"/>
              <a:t> </a:t>
            </a:r>
            <a:r>
              <a:rPr lang="ru-RU" dirty="0"/>
              <a:t>при </a:t>
            </a:r>
            <a:r>
              <a:rPr lang="ru-RU" dirty="0" err="1"/>
              <a:t>помомощи</a:t>
            </a:r>
            <a:r>
              <a:rPr lang="ru-RU" dirty="0"/>
              <a:t> </a:t>
            </a:r>
            <a:r>
              <a:rPr lang="en-US" dirty="0"/>
              <a:t>ORM</a:t>
            </a:r>
            <a:r>
              <a:rPr lang="ru-RU" dirty="0"/>
              <a:t>-моделей </a:t>
            </a:r>
            <a:r>
              <a:rPr lang="en-US" dirty="0" err="1"/>
              <a:t>sqlalchemy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002684f3b_0_5"/>
          <p:cNvSpPr txBox="1">
            <a:spLocks noGrp="1"/>
          </p:cNvSpPr>
          <p:nvPr>
            <p:ph type="title"/>
          </p:nvPr>
        </p:nvSpPr>
        <p:spPr>
          <a:xfrm>
            <a:off x="695325" y="264758"/>
            <a:ext cx="9404723" cy="140053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 dirty="0">
                <a:solidFill>
                  <a:schemeClr val="tx1"/>
                </a:solidFill>
              </a:rPr>
              <a:t>Использованные технологии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8" name="Google Shape;128;g1f002684f3b_0_5"/>
          <p:cNvSpPr txBox="1">
            <a:spLocks noGrp="1"/>
          </p:cNvSpPr>
          <p:nvPr>
            <p:ph idx="1"/>
          </p:nvPr>
        </p:nvSpPr>
        <p:spPr>
          <a:xfrm>
            <a:off x="818712" y="2222288"/>
            <a:ext cx="8108400" cy="3499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96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F9709-D671-4811-AC52-5FD7B6AF8D9C}"/>
              </a:ext>
            </a:extLst>
          </p:cNvPr>
          <p:cNvSpPr txBox="1"/>
          <p:nvPr/>
        </p:nvSpPr>
        <p:spPr>
          <a:xfrm>
            <a:off x="695325" y="2222288"/>
            <a:ext cx="58540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0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Python </a:t>
            </a:r>
            <a:r>
              <a:rPr lang="ru-RU" sz="20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библиотеки</a:t>
            </a:r>
            <a:r>
              <a:rPr lang="en-US" sz="20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2000" i="1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pytelegrambotapi</a:t>
            </a:r>
            <a:r>
              <a:rPr lang="ru-RU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– для взаимодействия с </a:t>
            </a:r>
            <a:r>
              <a:rPr lang="en-US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API Telegram</a:t>
            </a:r>
            <a:r>
              <a:rPr lang="ru-RU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ботов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20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requests</a:t>
            </a:r>
            <a:r>
              <a:rPr lang="ru-RU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– для запросов информации о </a:t>
            </a:r>
            <a:r>
              <a:rPr lang="en-US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Minecraft</a:t>
            </a:r>
            <a:r>
              <a:rPr lang="ru-RU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серверах у </a:t>
            </a:r>
            <a:r>
              <a:rPr lang="en-US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API</a:t>
            </a:r>
            <a:endParaRPr lang="ru-RU" sz="20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ru-RU" sz="2000" i="1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sqlalchemy</a:t>
            </a:r>
            <a:r>
              <a:rPr lang="ru-RU" sz="20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i="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– </a:t>
            </a:r>
            <a:r>
              <a:rPr lang="ru-RU" sz="2000" i="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работа с </a:t>
            </a:r>
            <a:r>
              <a:rPr lang="en-US" sz="2000" i="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ORM</a:t>
            </a:r>
            <a:endParaRPr lang="en-US" sz="200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AP</a:t>
            </a:r>
            <a:r>
              <a:rPr lang="en-US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I: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Telegram bots API – </a:t>
            </a:r>
            <a:r>
              <a:rPr lang="ru-RU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для взаимодействия с ботом</a:t>
            </a:r>
            <a:endParaRPr lang="en-US" sz="200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mcsrvstat.us API (</a:t>
            </a:r>
            <a:r>
              <a:rPr lang="en-US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hlinkClick r:id="rId3"/>
              </a:rPr>
              <a:t>https://api.mcsrvstat.us</a:t>
            </a:r>
            <a:r>
              <a:rPr lang="en-US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– информация о </a:t>
            </a:r>
            <a:r>
              <a:rPr lang="en-US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Minecraft </a:t>
            </a:r>
            <a:r>
              <a:rPr lang="ru-RU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серверах</a:t>
            </a:r>
            <a:endParaRPr lang="en-US" sz="200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sz="2000" i="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002684f3b_0_0"/>
          <p:cNvSpPr txBox="1">
            <a:spLocks noGrp="1"/>
          </p:cNvSpPr>
          <p:nvPr>
            <p:ph type="title"/>
          </p:nvPr>
        </p:nvSpPr>
        <p:spPr>
          <a:xfrm>
            <a:off x="646111" y="-207159"/>
            <a:ext cx="9404723" cy="140053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 dirty="0"/>
              <a:t>Примеры работы</a:t>
            </a:r>
            <a:endParaRPr dirty="0"/>
          </a:p>
        </p:txBody>
      </p:sp>
      <p:sp>
        <p:nvSpPr>
          <p:cNvPr id="134" name="Google Shape;134;g1f002684f3b_0_0"/>
          <p:cNvSpPr txBox="1">
            <a:spLocks noGrp="1"/>
          </p:cNvSpPr>
          <p:nvPr>
            <p:ph idx="1"/>
          </p:nvPr>
        </p:nvSpPr>
        <p:spPr>
          <a:xfrm>
            <a:off x="818712" y="2222288"/>
            <a:ext cx="8108400" cy="3499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960"/>
              </a:spcBef>
              <a:spcAft>
                <a:spcPts val="0"/>
              </a:spcAft>
              <a:buNone/>
            </a:pPr>
            <a:endParaRPr/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B8841E-9824-43BF-9AD9-05789846ED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7290" y="1881188"/>
            <a:ext cx="3948292" cy="137441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0078D6-A7A1-4FB3-B00C-3B6AF4454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625" y="3429000"/>
            <a:ext cx="3616750" cy="30343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74E01C-2851-4904-ACD8-239804CC0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25" y="3429000"/>
            <a:ext cx="3360777" cy="29762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252DEA-C9E2-41BF-B88F-95A1C89CB3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0086" y="12040"/>
            <a:ext cx="3213737" cy="6845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D61357-4303-449F-935E-4EB188C528C3}"/>
              </a:ext>
            </a:extLst>
          </p:cNvPr>
          <p:cNvSpPr txBox="1"/>
          <p:nvPr/>
        </p:nvSpPr>
        <p:spPr>
          <a:xfrm>
            <a:off x="695325" y="1959941"/>
            <a:ext cx="74023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Проект представляет собой </a:t>
            </a:r>
            <a:r>
              <a:rPr lang="ru-RU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Telegram</a:t>
            </a:r>
            <a:r>
              <a:rPr lang="en-US" dirty="0">
                <a:solidFill>
                  <a:srgbClr val="F8FA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бота для получения информации о серверах </a:t>
            </a:r>
            <a:r>
              <a:rPr lang="ru-RU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Minecraft</a:t>
            </a:r>
            <a:r>
              <a:rPr lang="ru-RU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включая онлайн, версию и описание</a:t>
            </a:r>
          </a:p>
          <a:p>
            <a:endParaRPr lang="ru-RU" dirty="0">
              <a:solidFill>
                <a:srgbClr val="F8FA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Ключевые особенности проекта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Удобный интерфейс (команды, </a:t>
            </a:r>
            <a:r>
              <a:rPr lang="ru-RU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  <a:r>
              <a:rPr lang="ru-RU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-режим)</a:t>
            </a:r>
            <a:endParaRPr lang="en-US" i="0" dirty="0">
              <a:solidFill>
                <a:srgbClr val="F8FA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Работа с избранными серверами (добавление, удаление, быстрый доступ)</a:t>
            </a:r>
            <a:endParaRPr lang="en-US" i="0" dirty="0">
              <a:solidFill>
                <a:srgbClr val="F8FA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Интеграция с </a:t>
            </a:r>
            <a:r>
              <a:rPr lang="ru-RU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Minecraft</a:t>
            </a:r>
            <a:r>
              <a:rPr lang="ru-RU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API для актуальных данных</a:t>
            </a:r>
            <a:endParaRPr lang="en-US" i="0" dirty="0">
              <a:solidFill>
                <a:srgbClr val="F8FA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 </a:t>
            </a:r>
            <a:r>
              <a:rPr lang="ru-RU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ru-RU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для хранения данных пользователей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i="0" dirty="0">
              <a:solidFill>
                <a:srgbClr val="F8FA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solidFill>
                <a:srgbClr val="F8FA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Мы впервые написали такого большого по объёму кода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Telegram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бота. В процессе разработки мы столкнулись с рядом сложностей, особенно во время работы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inline-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режимом. Все сложности были решены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/>
              <a:t>Ссылки на исходный код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D5E45-6D5F-4CE5-ACEE-1BB28CB71EFA}"/>
              </a:ext>
            </a:extLst>
          </p:cNvPr>
          <p:cNvSpPr txBox="1"/>
          <p:nvPr/>
        </p:nvSpPr>
        <p:spPr>
          <a:xfrm>
            <a:off x="695325" y="228515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https://github.com/Arizel79/MinecraftInfoBot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214</Words>
  <Application>Microsoft Office PowerPoint</Application>
  <PresentationFormat>Широкоэкранный</PresentationFormat>
  <Paragraphs>34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Wingdings 3</vt:lpstr>
      <vt:lpstr>Symbol</vt:lpstr>
      <vt:lpstr>Arial</vt:lpstr>
      <vt:lpstr>Century Gothic</vt:lpstr>
      <vt:lpstr>Ион</vt:lpstr>
      <vt:lpstr>Бот для получения информации о серверах Minecraft</vt:lpstr>
      <vt:lpstr>Цели и задачи</vt:lpstr>
      <vt:lpstr>Использованные технологии</vt:lpstr>
      <vt:lpstr>Примеры работы</vt:lpstr>
      <vt:lpstr>Заключение</vt:lpstr>
      <vt:lpstr>Ссылки на исходный код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получения информации о серверах Minecraft</dc:title>
  <dc:creator>kirill ilin</dc:creator>
  <cp:lastModifiedBy>family</cp:lastModifiedBy>
  <cp:revision>6</cp:revision>
  <dcterms:created xsi:type="dcterms:W3CDTF">2023-06-11T16:14:36Z</dcterms:created>
  <dcterms:modified xsi:type="dcterms:W3CDTF">2025-05-13T15:52:47Z</dcterms:modified>
</cp:coreProperties>
</file>