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ED84D-88B8-45FC-A3EA-4DC36EAC6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834EAF-15B1-4E2E-8CA6-D01D0F2B6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E292E-2A8D-4D3A-A83D-7FFB328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E292A-F419-4471-B2A5-D4996C87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8286D-50EC-446C-9D41-9E87912E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3C50D-93EE-4249-8DC4-DC47D69E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D09A0-A5C3-4C80-9CEE-D62E62A26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E5B36-76A5-4586-B08B-922A992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4C886-AF1E-4624-8877-FFC1685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4699F-D3CB-42C4-A8A4-AD8910B8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33E623-9B38-4A72-AFDC-E516A26B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3C0CD0-1BE7-4F50-97F1-CCC10347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64BEC-4D09-46F0-92E0-296B365C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198A3-73AD-4A3E-9D90-4E287891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BE0F2-143B-4773-AA4F-D004D709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8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E9F0-F0D8-426C-8F64-D14CDAE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FAA2B-B6E2-4097-811E-7ADA43C6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C6053-4587-4D1B-B5FF-88CBF8B4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B40D2-81A2-4BEE-94C4-2364D72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3796C-D5F7-4FE9-8709-DC671945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1E017-70A6-400A-8A77-A249A78E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73959-21DE-4F02-BA48-A3494CBA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46C57-910D-4F8E-9827-26E15D40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96EE8-2A5B-4F85-8B1C-2B9AE0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1A5E2-520F-421C-9A8B-F4E1C37A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8AAC5-B974-4EB6-BC1B-8EBADAD2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0049-FD92-4F98-B5B5-4D25D0AE6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3A050-9752-4EE8-8585-4A94E34F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C0DEE6-F399-467B-8739-AC69707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FFCC4-770A-499A-AF7C-704591A9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AC1DC-A110-42AF-81EA-4001C7D1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0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F05C8-484E-4F76-8EC3-FBFDC9A5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394A1-9556-4576-9291-249B104D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506E55-27FF-44F1-9759-97CE3DE3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A3D21-5B8B-44D1-9579-9E37F505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B612C2-2AA2-40BF-AD8C-120814F1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79F25-E5A3-42B8-84E1-2FE1B7C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52577F-694F-4F70-81CA-108DCC56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7B5BD-3647-4932-BF4C-2E0E3F50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5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A61F-93F5-40AA-BD32-CCFC6702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A933F9-682F-4CD5-8F25-992CFEF4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F3459F-2D79-435F-9C49-709290E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34197B-D1C7-4091-8C72-5B922A7A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C6F1B0-83DD-40F3-8C40-5C5C572B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5CA9D-FBBA-413D-8DE8-717E910B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D5A1B9-B86F-40CE-A45D-0AA2668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1E119-651C-4FA9-8CA4-8A887399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7EC76-233B-431C-879E-B94652BD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7A9B6F-4AD9-4383-B295-8A7F99FF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0017B-7056-4728-83F5-3C9B0417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CE1049-0172-4774-AC38-6484335D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572C13-ACCE-4D77-8CC6-37049449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5D20D-1103-43B2-90D7-F31FDD0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8756B3-144E-4F17-8096-5093F144F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402A1-3546-4615-BF3F-DFD949EA7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736E9-EBE7-420A-B23C-6A37B647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9A8554-D915-464A-BF69-4A64A200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622F5-4C1B-48D0-9C3F-C952D23C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5C6A66-AE66-44CD-BBD3-B10CAB3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704C2-4924-4433-B686-2BC2244E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68FD8-2A28-4BEE-A687-95482CC55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6839-44F5-4957-9ED7-8F815B9E12A1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DBAA-1C97-4AF9-9B20-D4C56557A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7A677-8CC1-47F1-B733-9BFF68329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5AFA-58D6-4C5B-9947-20117789D46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AEE6C-BF30-4A02-BE10-1D374602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84781-72CB-4BE8-82A0-25AD3AE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38214A-ED72-451D-8856-9DE67D9DB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30A6539F-3F63-419B-A129-00FECF8E38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1184587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8" cId="2907217425">
                    <pslz:zmPr id="{48581FF7-1C21-428B-8B1C-C7476C33ED9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A6539F-3F63-419B-A129-00FECF8E3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4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E0DDA-69FA-4F0A-9EE3-8DD298AD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014B7-5E1B-46D5-91D3-2C60B63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72ABD2-DBE8-48D7-A282-F5CFC4FF7B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2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B8F6A-6945-4DF6-B273-94F0CD8F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59B41-8022-421D-AA80-F856A386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1D89471-529F-4067-9C1C-6153DD513971}"/>
              </a:ext>
            </a:extLst>
          </p:cNvPr>
          <p:cNvSpPr/>
          <p:nvPr/>
        </p:nvSpPr>
        <p:spPr>
          <a:xfrm>
            <a:off x="167780" y="111124"/>
            <a:ext cx="11856440" cy="66084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E0ABB24E-BCE2-4C53-87A5-1D45F7681C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1305526"/>
                  </p:ext>
                </p:extLst>
              </p:nvPr>
            </p:nvGraphicFramePr>
            <p:xfrm>
              <a:off x="350939" y="287338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ABB24E-BCE2-4C53-87A5-1D45F7681C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939" y="2873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93862DB1-98CA-4A96-B5DE-C9D827E73E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018132"/>
                  </p:ext>
                </p:extLst>
              </p:nvPr>
            </p:nvGraphicFramePr>
            <p:xfrm>
              <a:off x="4572000" y="287338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862DB1-98CA-4A96-B5DE-C9D827E73E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2873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5A6F5984-61F0-493F-AFEE-41C5674BD9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7529815"/>
                  </p:ext>
                </p:extLst>
              </p:nvPr>
            </p:nvGraphicFramePr>
            <p:xfrm>
              <a:off x="8793061" y="287338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Folien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A6F5984-61F0-493F-AFEE-41C5674BD9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3061" y="2873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22225423-257E-4878-B555-401E6EC667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2151067"/>
                  </p:ext>
                </p:extLst>
              </p:nvPr>
            </p:nvGraphicFramePr>
            <p:xfrm>
              <a:off x="350939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225423-257E-4878-B555-401E6EC667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939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1DE0C919-A2C7-43E4-8D79-BAFDBA9CDE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0376028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E0C919-A2C7-43E4-8D79-BAFDBA9CD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64A86BCE-29F2-449D-A8BF-EFC9CCF32E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122458"/>
                  </p:ext>
                </p:extLst>
              </p:nvPr>
            </p:nvGraphicFramePr>
            <p:xfrm>
              <a:off x="8793061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Folien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4A86BCE-29F2-449D-A8BF-EFC9CCF32E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3061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Folienzoom 11">
                <a:extLst>
                  <a:ext uri="{FF2B5EF4-FFF2-40B4-BE49-F238E27FC236}">
                    <a16:creationId xmlns:a16="http://schemas.microsoft.com/office/drawing/2014/main" id="{24E3B65C-4629-422C-93FC-18AEB2CC7C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821216"/>
                  </p:ext>
                </p:extLst>
              </p:nvPr>
            </p:nvGraphicFramePr>
            <p:xfrm>
              <a:off x="350939" y="4856162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Folien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4E3B65C-4629-422C-93FC-18AEB2CC7C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939" y="48561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Folienzoom 12">
                <a:extLst>
                  <a:ext uri="{FF2B5EF4-FFF2-40B4-BE49-F238E27FC236}">
                    <a16:creationId xmlns:a16="http://schemas.microsoft.com/office/drawing/2014/main" id="{E5170412-08B6-4150-99B0-4B8125774C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6368246"/>
                  </p:ext>
                </p:extLst>
              </p:nvPr>
            </p:nvGraphicFramePr>
            <p:xfrm>
              <a:off x="4572000" y="4856162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Folien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170412-08B6-4150-99B0-4B8125774C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0" y="48561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01B32F19-0277-412E-8A00-3CEE9D272F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485360"/>
                  </p:ext>
                </p:extLst>
              </p:nvPr>
            </p:nvGraphicFramePr>
            <p:xfrm>
              <a:off x="8793061" y="4856162"/>
              <a:ext cx="3048000" cy="1714500"/>
            </p:xfrm>
            <a:graphic>
              <a:graphicData uri="http://schemas.microsoft.com/office/powerpoint/2016/slidezoom">
                <pslz:sldZm>
                  <pslz:sldZmObj sldId="259" cId="1473483798">
                    <pslz:zmPr id="{143EC4AA-44BA-4399-B123-5CDEB931A4F0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Folien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B32F19-0277-412E-8A00-3CEE9D272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3061" y="485616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48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Schälte</dc:creator>
  <cp:lastModifiedBy>Tobias Schälte</cp:lastModifiedBy>
  <cp:revision>1</cp:revision>
  <dcterms:created xsi:type="dcterms:W3CDTF">2022-01-10T12:34:59Z</dcterms:created>
  <dcterms:modified xsi:type="dcterms:W3CDTF">2022-01-10T12:41:35Z</dcterms:modified>
</cp:coreProperties>
</file>