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27" r:id="rId1"/>
  </p:sldMasterIdLst>
  <p:notesMasterIdLst>
    <p:notesMasterId r:id="rId9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15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D49B8A-3F00-A348-9785-3E938275019D}" type="datetimeFigureOut">
              <a:rPr lang="en-US" smtClean="0"/>
              <a:t>18/04/12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BED011-C4AD-4447-BF86-CF69D2FDB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826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BED011-C4AD-4447-BF86-CF69D2FDB67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1833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BED011-C4AD-4447-BF86-CF69D2FDB67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4362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BED011-C4AD-4447-BF86-CF69D2FDB67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6073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BED011-C4AD-4447-BF86-CF69D2FDB67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7658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BED011-C4AD-4447-BF86-CF69D2FDB67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5287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BED011-C4AD-4447-BF86-CF69D2FDB67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0678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BED011-C4AD-4447-BF86-CF69D2FDB67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455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18/04/12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F5437-AD96-6746-BE16-D566A82E7927}" type="datetimeFigureOut">
              <a:rPr lang="en-US" smtClean="0"/>
              <a:t>18/04/12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6DDBA-2733-F24A-9904-3CA2FB5370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F5437-AD96-6746-BE16-D566A82E7927}" type="datetimeFigureOut">
              <a:rPr lang="en-US" smtClean="0"/>
              <a:t>18/04/12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6DDBA-2733-F24A-9904-3CA2FB5370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F5437-AD96-6746-BE16-D566A82E7927}" type="datetimeFigureOut">
              <a:rPr lang="en-US" smtClean="0"/>
              <a:t>18/04/12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6DDBA-2733-F24A-9904-3CA2FB5370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fr-F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18/04/12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F5437-AD96-6746-BE16-D566A82E7927}" type="datetimeFigureOut">
              <a:rPr lang="en-US" smtClean="0"/>
              <a:t>18/04/12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6DDBA-2733-F24A-9904-3CA2FB5370E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F5437-AD96-6746-BE16-D566A82E7927}" type="datetimeFigureOut">
              <a:rPr lang="en-US" smtClean="0"/>
              <a:t>18/04/12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6DDBA-2733-F24A-9904-3CA2FB5370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F5437-AD96-6746-BE16-D566A82E7927}" type="datetimeFigureOut">
              <a:rPr lang="en-US" smtClean="0"/>
              <a:t>18/04/12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6DDBA-2733-F24A-9904-3CA2FB5370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F5437-AD96-6746-BE16-D566A82E7927}" type="datetimeFigureOut">
              <a:rPr lang="en-US" smtClean="0"/>
              <a:t>18/04/12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6DDBA-2733-F24A-9904-3CA2FB5370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F5437-AD96-6746-BE16-D566A82E7927}" type="datetimeFigureOut">
              <a:rPr lang="en-US" smtClean="0"/>
              <a:t>18/04/12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F5437-AD96-6746-BE16-D566A82E7927}" type="datetimeFigureOut">
              <a:rPr lang="en-US" smtClean="0"/>
              <a:t>18/04/12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6DDBA-2733-F24A-9904-3CA2FB5370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72BF5437-AD96-6746-BE16-D566A82E7927}" type="datetimeFigureOut">
              <a:rPr lang="en-US" smtClean="0"/>
              <a:t>18/04/12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CED6DDBA-2733-F24A-9904-3CA2FB5370E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28" r:id="rId1"/>
    <p:sldLayoutId id="2147484129" r:id="rId2"/>
    <p:sldLayoutId id="2147484130" r:id="rId3"/>
    <p:sldLayoutId id="2147484131" r:id="rId4"/>
    <p:sldLayoutId id="2147484132" r:id="rId5"/>
    <p:sldLayoutId id="2147484133" r:id="rId6"/>
    <p:sldLayoutId id="2147484134" r:id="rId7"/>
    <p:sldLayoutId id="2147484135" r:id="rId8"/>
    <p:sldLayoutId id="2147484136" r:id="rId9"/>
    <p:sldLayoutId id="2147484137" r:id="rId10"/>
    <p:sldLayoutId id="2147484138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4" Type="http://schemas.openxmlformats.org/officeDocument/2006/relationships/image" Target="../media/image5.emf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Gesture challenge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Lucile CALLEBERT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Rémy FRENOY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Etienne GIROT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Lo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ïc PICAVET</a:t>
            </a:r>
          </a:p>
        </p:txBody>
      </p:sp>
    </p:spTree>
    <p:extLst>
      <p:ext uri="{BB962C8B-B14F-4D97-AF65-F5344CB8AC3E}">
        <p14:creationId xmlns:p14="http://schemas.microsoft.com/office/powerpoint/2010/main" val="27897162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Sujet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Développer un jeu permettant d’apprendre les nouvelles possibilités </a:t>
            </a:r>
            <a:r>
              <a:rPr lang="fr-FR" i="1" smtClean="0"/>
              <a:t>(Gestures)</a:t>
            </a:r>
            <a:r>
              <a:rPr lang="fr-FR" smtClean="0"/>
              <a:t> liées au développement des interfaces tactiles.</a:t>
            </a:r>
          </a:p>
          <a:p>
            <a:endParaRPr lang="fr-FR" smtClean="0"/>
          </a:p>
          <a:p>
            <a:r>
              <a:rPr lang="fr-FR" smtClean="0"/>
              <a:t>Le jeu devra garder de l’intér</a:t>
            </a:r>
            <a:r>
              <a:rPr lang="fr-FR" smtClean="0"/>
              <a:t>êt une fois les </a:t>
            </a:r>
            <a:r>
              <a:rPr lang="fr-FR" i="1" smtClean="0"/>
              <a:t>gestures</a:t>
            </a:r>
            <a:r>
              <a:rPr lang="fr-FR" smtClean="0"/>
              <a:t> assimilées.</a:t>
            </a:r>
            <a:endParaRPr lang="fr-FR"/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95868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Présentation du jeu</a:t>
            </a:r>
            <a:endParaRPr lang="fr-FR"/>
          </a:p>
        </p:txBody>
      </p:sp>
      <p:pic>
        <p:nvPicPr>
          <p:cNvPr id="4" name="Content Placeholder 3" descr="CdC_NF28_plateau_départ.pdf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45" r="-845"/>
          <a:stretch/>
        </p:blipFill>
        <p:spPr>
          <a:xfrm>
            <a:off x="1043490" y="2324100"/>
            <a:ext cx="3468472" cy="3410813"/>
          </a:xfrm>
        </p:spPr>
      </p:pic>
      <p:pic>
        <p:nvPicPr>
          <p:cNvPr id="5" name="Picture 4" descr="CdC_NF28 _action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8693" y="2296258"/>
            <a:ext cx="3469541" cy="3469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2568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Scénarii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jeu proposera des niveaux, chaque niveau commençant par la présentation d’une nouvelle </a:t>
            </a:r>
            <a:r>
              <a:rPr lang="fr-FR" i="1" dirty="0" err="1" smtClean="0"/>
              <a:t>gesture</a:t>
            </a:r>
            <a:r>
              <a:rPr lang="fr-FR" i="1" dirty="0" smtClean="0"/>
              <a:t> </a:t>
            </a:r>
            <a:r>
              <a:rPr lang="fr-FR" dirty="0" smtClean="0"/>
              <a:t>disponible.</a:t>
            </a:r>
          </a:p>
          <a:p>
            <a:endParaRPr lang="fr-FR" i="1" dirty="0"/>
          </a:p>
          <a:p>
            <a:r>
              <a:rPr lang="fr-FR" dirty="0" smtClean="0"/>
              <a:t>Un niveau </a:t>
            </a:r>
            <a:r>
              <a:rPr lang="fr-FR" i="1" dirty="0" smtClean="0"/>
              <a:t>« jeu libre » </a:t>
            </a:r>
            <a:r>
              <a:rPr lang="fr-FR" dirty="0" smtClean="0"/>
              <a:t>permettra aux utilisateurs avertis d’éviter les séquences d’aide.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424010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Scénarii (2)</a:t>
            </a:r>
            <a:endParaRPr lang="fr-FR"/>
          </a:p>
        </p:txBody>
      </p:sp>
      <p:pic>
        <p:nvPicPr>
          <p:cNvPr id="5" name="Content Placeholder 4" descr="CdC_pop_aide.pdf"/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8" r="1068"/>
          <a:stretch>
            <a:fillRect/>
          </a:stretch>
        </p:blipFill>
        <p:spPr>
          <a:xfrm>
            <a:off x="4648378" y="2313431"/>
            <a:ext cx="3419856" cy="3493008"/>
          </a:xfrm>
        </p:spPr>
      </p:pic>
      <p:pic>
        <p:nvPicPr>
          <p:cNvPr id="6" name="Content Placeholder 5" descr="CdC_pop_choix_niveau.pdf"/>
          <p:cNvPicPr>
            <a:picLocks noGrp="1" noChangeAspect="1"/>
          </p:cNvPicPr>
          <p:nvPr>
            <p:ph sz="quarter" idx="1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8" r="1068"/>
          <a:stretch>
            <a:fillRect/>
          </a:stretch>
        </p:blipFill>
        <p:spPr>
          <a:xfrm>
            <a:off x="1043490" y="2313431"/>
            <a:ext cx="3419856" cy="3493008"/>
          </a:xfrm>
        </p:spPr>
      </p:pic>
    </p:spTree>
    <p:extLst>
      <p:ext uri="{BB962C8B-B14F-4D97-AF65-F5344CB8AC3E}">
        <p14:creationId xmlns:p14="http://schemas.microsoft.com/office/powerpoint/2010/main" val="3620072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Choix de conception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smtClean="0"/>
              <a:t>Affichage des séquences d’aide au début du niveau afin de préserver la dynamique du jeu.</a:t>
            </a:r>
          </a:p>
          <a:p>
            <a:endParaRPr lang="fr-FR" smtClean="0"/>
          </a:p>
          <a:p>
            <a:r>
              <a:rPr lang="fr-FR" smtClean="0"/>
              <a:t>Choix d’un mode directif pour les utilisateurs novices afin de ne pas les perdre.</a:t>
            </a:r>
          </a:p>
          <a:p>
            <a:endParaRPr lang="fr-FR" smtClean="0"/>
          </a:p>
          <a:p>
            <a:r>
              <a:rPr lang="fr-FR" smtClean="0"/>
              <a:t>Le niveau libre offrira un mode de jeu plus permissif pour contenter les utilisateurs expérimentés.</a:t>
            </a:r>
          </a:p>
          <a:p>
            <a:endParaRPr lang="fr-FR" smtClean="0"/>
          </a:p>
          <a:p>
            <a:r>
              <a:rPr lang="fr-FR" smtClean="0"/>
              <a:t>Il faudra donner des bonus assez importants pour que les joueurs ne se contentent pas d’un geste qu’ils répèteraient sans cesse.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22977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Critères d’évaluation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68580" indent="0">
              <a:buNone/>
            </a:pPr>
            <a:r>
              <a:rPr lang="fr-FR" dirty="0" smtClean="0"/>
              <a:t>Le projet sera une réussite si :</a:t>
            </a:r>
          </a:p>
          <a:p>
            <a:pPr marL="68580" indent="0">
              <a:buNone/>
            </a:pPr>
            <a:endParaRPr lang="fr-FR" dirty="0" smtClean="0"/>
          </a:p>
          <a:p>
            <a:r>
              <a:rPr lang="fr-FR" dirty="0"/>
              <a:t>L</a:t>
            </a:r>
            <a:r>
              <a:rPr lang="fr-FR" dirty="0" smtClean="0"/>
              <a:t>es joueurs utilisent la majorité des possibilités offertes.</a:t>
            </a:r>
          </a:p>
          <a:p>
            <a:endParaRPr lang="fr-FR" dirty="0" smtClean="0"/>
          </a:p>
          <a:p>
            <a:r>
              <a:rPr lang="fr-FR" dirty="0" smtClean="0"/>
              <a:t>Les joueurs se souviennent des gestes utilisés au cours du jeu.</a:t>
            </a:r>
          </a:p>
          <a:p>
            <a:endParaRPr lang="fr-FR" dirty="0" smtClean="0"/>
          </a:p>
          <a:p>
            <a:r>
              <a:rPr lang="fr-FR" dirty="0" smtClean="0"/>
              <a:t>Les joueurs continuent de trouver le jeu intéressant après avoir assimilé les différents gestes disponibles.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172242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Austin.thmx</Template>
  <TotalTime>56</TotalTime>
  <Words>201</Words>
  <Application>Microsoft Macintosh PowerPoint</Application>
  <PresentationFormat>On-screen Show (4:3)</PresentationFormat>
  <Paragraphs>45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Austin</vt:lpstr>
      <vt:lpstr>Gesture challenge</vt:lpstr>
      <vt:lpstr>Sujet</vt:lpstr>
      <vt:lpstr>Présentation du jeu</vt:lpstr>
      <vt:lpstr>Scénarii</vt:lpstr>
      <vt:lpstr>Scénarii (2)</vt:lpstr>
      <vt:lpstr>Choix de conception</vt:lpstr>
      <vt:lpstr>Critères d’évaluation</vt:lpstr>
    </vt:vector>
  </TitlesOfParts>
  <Company>UTC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Gesture challenge</dc:title>
  <dc:creator>Rémy Frénoy</dc:creator>
  <cp:lastModifiedBy>Rémy Frénoy</cp:lastModifiedBy>
  <cp:revision>18</cp:revision>
  <dcterms:created xsi:type="dcterms:W3CDTF">2012-04-18T15:52:09Z</dcterms:created>
  <dcterms:modified xsi:type="dcterms:W3CDTF">2012-04-18T16:48:33Z</dcterms:modified>
</cp:coreProperties>
</file>