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4" d="100"/>
          <a:sy n="124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CBF91-EDF2-0848-91D6-4990E4827FC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F834E-3DCB-1840-AA3F-3B87BACE1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F834E-3DCB-1840-AA3F-3B87BACE1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290B-1897-1801-BD40-1B5E82E6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A69D0-ACEE-6BD5-1F7E-CCF97032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DAEF-8B6B-8AEE-515B-542FB695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F914-9E76-6B84-0CEE-4FDD7BF4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FFEC-129A-452C-0C58-D42E6380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9DB6-BAE7-0BA4-F1FA-F129EA3F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6360-E052-D28F-2B86-778064E8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D491-3CCB-DF7F-B354-75A96CCD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303C9-46EE-82BA-4B6D-D6832E51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9BA7-AA49-95E4-0E8D-A9B8F8A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23133-C432-BAB9-D244-CA027053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4AD17-73D7-9FD0-4068-D5D82D51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1443-0D78-9F37-8482-35CB516C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CF5E-589E-CFC4-C487-A2A685A1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C6F1-E9F2-997A-4D81-ADADFD4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AE92-557C-644F-E6B5-806685B7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E5A7-AFE1-3AB8-3BA0-91882535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FEC9-5EB2-C37F-FD5A-579BD1E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EDE-DC8D-4536-1389-536B0A32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B492-BFDD-C669-58DA-F477428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CB67-FEF5-49C7-AB83-C58B6380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F270-FE74-B5C3-9B60-C406ECD9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6FED-445A-8CA4-B33F-27E49296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0092-990D-27F5-94F3-5AB2C7EC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3FDA1-E61E-9CAD-D63C-D20FFDAD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4249-287A-BAE2-EE5A-EDA8C7FF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82E7-E1AB-5D8A-FE9E-7FE1BEA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07B51-B9B2-F860-3EC2-27052D08B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100B-0065-8CAB-6E20-E88E99A4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DCB02-D458-119C-63C0-555F2312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BB98-38BA-C995-544C-C6A84809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54CD-9159-B09B-F1F5-EA46337A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57B0-8960-B205-141B-A549B393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208EE-ACA5-B688-EF22-0306C2C05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C81F-1DA8-0581-AF22-F6AFCEF2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AAD98-4233-FEF8-5F0D-0B782EB17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DAE73-18A2-6EF1-FBAB-94A439D2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8288C-BB96-1A25-321E-C3D11BF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88B71-6C60-A26C-1590-06EB657F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E872-F060-9FC9-4A40-8D30E60C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B4A90-4EEA-ECB1-116D-3F6A5A9E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881BF-8C6D-3C0D-21A3-CFCC2068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217F-91F9-CBDF-A26A-515D934B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0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A5E91-9B24-2256-113A-F9A2F6E0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09BD6-4A91-F053-20E3-B9B1A6C7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3A3A3-6437-FA00-F0D8-28C93656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1AA8-4D92-5E04-BBD9-316FE1A5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9A9F-307B-2232-7B42-506685A8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F4442-6737-0941-A54C-749FFFB8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AA53A-4EBA-8A79-3FB6-C90F9D6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5375E-96C4-1348-9CA2-E2F8B9E8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5C07-C1FF-7B7E-758A-F2DB39C2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9342-BFF7-5327-6071-5D961162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93B80-4785-7C0A-305C-6583E2658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13296-164C-E124-68FF-E595849F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16411-F6F3-8C51-C4D5-90163BEE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83C65-4596-3C8A-D123-5B0FFD1F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6D21-9582-1F1E-11F6-4CF92C58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41591-6C16-A033-7B70-04BB4490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5ED03-70C9-AAD5-3EBF-6F1860AE5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E7A5-61A4-B9DD-BF8E-DAAB4999B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C556-9A73-0547-8BCF-436032D156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89A6-3A12-3BAD-0629-E2089CF19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E93D-DEDD-19B2-5895-1C200A48B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A0F8-483D-BD42-BDF5-4F47A0848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08816D5D-6BEE-676F-19ED-FF046EE844C8}"/>
              </a:ext>
            </a:extLst>
          </p:cNvPr>
          <p:cNvSpPr/>
          <p:nvPr/>
        </p:nvSpPr>
        <p:spPr>
          <a:xfrm>
            <a:off x="2045121" y="5441543"/>
            <a:ext cx="4634010" cy="902036"/>
          </a:xfrm>
          <a:prstGeom prst="roundRect">
            <a:avLst>
              <a:gd name="adj" fmla="val 1496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63DF51A6-27A4-09C2-A52C-D2FC8A884CBE}"/>
              </a:ext>
            </a:extLst>
          </p:cNvPr>
          <p:cNvSpPr/>
          <p:nvPr/>
        </p:nvSpPr>
        <p:spPr>
          <a:xfrm>
            <a:off x="2031463" y="210703"/>
            <a:ext cx="4646739" cy="5673390"/>
          </a:xfrm>
          <a:prstGeom prst="roundRect">
            <a:avLst>
              <a:gd name="adj" fmla="val 2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6A21539B-7E88-3CD8-7CB3-6BBB1F98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39" y="1671200"/>
            <a:ext cx="1873342" cy="988203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D053F8B-CC92-20FE-E287-1D794802881F}"/>
              </a:ext>
            </a:extLst>
          </p:cNvPr>
          <p:cNvSpPr/>
          <p:nvPr/>
        </p:nvSpPr>
        <p:spPr>
          <a:xfrm>
            <a:off x="193216" y="5438644"/>
            <a:ext cx="1155842" cy="914399"/>
          </a:xfrm>
          <a:prstGeom prst="roundRect">
            <a:avLst>
              <a:gd name="adj" fmla="val 1496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8266CD9-2FF9-8A40-46CB-E2F2AE9A9E4E}"/>
              </a:ext>
            </a:extLst>
          </p:cNvPr>
          <p:cNvSpPr/>
          <p:nvPr/>
        </p:nvSpPr>
        <p:spPr>
          <a:xfrm>
            <a:off x="193216" y="210702"/>
            <a:ext cx="1155841" cy="5673390"/>
          </a:xfrm>
          <a:prstGeom prst="roundRect">
            <a:avLst>
              <a:gd name="adj" fmla="val 8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25006897-5D7F-FAAE-AB1A-60A7DA908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881" y="3314420"/>
            <a:ext cx="671183" cy="671183"/>
          </a:xfrm>
          <a:prstGeom prst="rect">
            <a:avLst/>
          </a:prstGeom>
        </p:spPr>
      </p:pic>
      <p:pic>
        <p:nvPicPr>
          <p:cNvPr id="9" name="Graphic 8" descr="Folder Search with solid fill">
            <a:extLst>
              <a:ext uri="{FF2B5EF4-FFF2-40B4-BE49-F238E27FC236}">
                <a16:creationId xmlns:a16="http://schemas.microsoft.com/office/drawing/2014/main" id="{DDA25263-7289-583A-6144-8DD42C375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132" y="4457573"/>
            <a:ext cx="611088" cy="611088"/>
          </a:xfrm>
          <a:prstGeom prst="rect">
            <a:avLst/>
          </a:prstGeom>
        </p:spPr>
      </p:pic>
      <p:pic>
        <p:nvPicPr>
          <p:cNvPr id="11" name="Graphic 10" descr="Cloud with solid fill">
            <a:extLst>
              <a:ext uri="{FF2B5EF4-FFF2-40B4-BE49-F238E27FC236}">
                <a16:creationId xmlns:a16="http://schemas.microsoft.com/office/drawing/2014/main" id="{6D33B3A1-535A-8507-1EDE-7FC18AA52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564" y="2383810"/>
            <a:ext cx="728789" cy="728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C22B2-7673-80EE-E09D-04502847B63A}"/>
              </a:ext>
            </a:extLst>
          </p:cNvPr>
          <p:cNvSpPr txBox="1"/>
          <p:nvPr/>
        </p:nvSpPr>
        <p:spPr>
          <a:xfrm>
            <a:off x="254634" y="2990672"/>
            <a:ext cx="931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SQL</a:t>
            </a:r>
          </a:p>
          <a:p>
            <a:pPr algn="ctr"/>
            <a:r>
              <a:rPr lang="en-US" sz="800" dirty="0"/>
              <a:t>Two </a:t>
            </a:r>
            <a:r>
              <a:rPr lang="en-US" sz="800" dirty="0" err="1"/>
              <a:t>Dimentional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A4C3E-A73E-FFFF-E722-A3048720922B}"/>
              </a:ext>
            </a:extLst>
          </p:cNvPr>
          <p:cNvSpPr txBox="1"/>
          <p:nvPr/>
        </p:nvSpPr>
        <p:spPr>
          <a:xfrm>
            <a:off x="186907" y="4250112"/>
            <a:ext cx="114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8A10E-464E-B02E-1DEE-84362E748CF9}"/>
              </a:ext>
            </a:extLst>
          </p:cNvPr>
          <p:cNvSpPr txBox="1"/>
          <p:nvPr/>
        </p:nvSpPr>
        <p:spPr>
          <a:xfrm>
            <a:off x="145581" y="2271261"/>
            <a:ext cx="124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 Data</a:t>
            </a:r>
          </a:p>
        </p:txBody>
      </p:sp>
      <p:pic>
        <p:nvPicPr>
          <p:cNvPr id="19" name="Graphic 18" descr="Web design with solid fill">
            <a:extLst>
              <a:ext uri="{FF2B5EF4-FFF2-40B4-BE49-F238E27FC236}">
                <a16:creationId xmlns:a16="http://schemas.microsoft.com/office/drawing/2014/main" id="{F6403494-65CB-02BF-36D2-6D88D921B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012" y="1464980"/>
            <a:ext cx="651895" cy="6518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D4AB5A2-0E88-BBC2-3267-6F945ED17A0F}"/>
              </a:ext>
            </a:extLst>
          </p:cNvPr>
          <p:cNvSpPr txBox="1"/>
          <p:nvPr/>
        </p:nvSpPr>
        <p:spPr>
          <a:xfrm>
            <a:off x="218210" y="1264651"/>
            <a:ext cx="1095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8A5CC-9726-5D8F-8F00-CC84A0F65C99}"/>
              </a:ext>
            </a:extLst>
          </p:cNvPr>
          <p:cNvSpPr txBox="1"/>
          <p:nvPr/>
        </p:nvSpPr>
        <p:spPr>
          <a:xfrm>
            <a:off x="348177" y="3894835"/>
            <a:ext cx="682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NoSQL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4F0887-11B6-250C-68CB-FF2A653DB9BF}"/>
              </a:ext>
            </a:extLst>
          </p:cNvPr>
          <p:cNvSpPr txBox="1"/>
          <p:nvPr/>
        </p:nvSpPr>
        <p:spPr>
          <a:xfrm>
            <a:off x="319207" y="5826180"/>
            <a:ext cx="90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Sources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90CFD77-4356-2581-307D-D8280579478F}"/>
              </a:ext>
            </a:extLst>
          </p:cNvPr>
          <p:cNvGrpSpPr/>
          <p:nvPr/>
        </p:nvGrpSpPr>
        <p:grpSpPr>
          <a:xfrm>
            <a:off x="2547038" y="719217"/>
            <a:ext cx="1213409" cy="1002148"/>
            <a:chOff x="4653891" y="946348"/>
            <a:chExt cx="1213409" cy="1002148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0FCEA72C-40F2-8727-609C-08AC61AA1946}"/>
                </a:ext>
              </a:extLst>
            </p:cNvPr>
            <p:cNvSpPr/>
            <p:nvPr/>
          </p:nvSpPr>
          <p:spPr>
            <a:xfrm>
              <a:off x="4654087" y="1535424"/>
              <a:ext cx="1213213" cy="389501"/>
            </a:xfrm>
            <a:prstGeom prst="roundRect">
              <a:avLst>
                <a:gd name="adj" fmla="val 22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F1BF715-8097-D864-0042-E3478B9D434A}"/>
                </a:ext>
              </a:extLst>
            </p:cNvPr>
            <p:cNvSpPr/>
            <p:nvPr/>
          </p:nvSpPr>
          <p:spPr>
            <a:xfrm>
              <a:off x="4653891" y="946348"/>
              <a:ext cx="1213409" cy="775818"/>
            </a:xfrm>
            <a:prstGeom prst="roundRect">
              <a:avLst>
                <a:gd name="adj" fmla="val 87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Table with solid fill">
              <a:extLst>
                <a:ext uri="{FF2B5EF4-FFF2-40B4-BE49-F238E27FC236}">
                  <a16:creationId xmlns:a16="http://schemas.microsoft.com/office/drawing/2014/main" id="{02B8E1BC-1C7C-3F7C-6A36-4D2475E9B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09846" y="1191061"/>
              <a:ext cx="243268" cy="243268"/>
            </a:xfrm>
            <a:prstGeom prst="rect">
              <a:avLst/>
            </a:prstGeom>
          </p:spPr>
        </p:pic>
        <p:pic>
          <p:nvPicPr>
            <p:cNvPr id="55" name="Graphic 54" descr="Network diagram outline">
              <a:extLst>
                <a:ext uri="{FF2B5EF4-FFF2-40B4-BE49-F238E27FC236}">
                  <a16:creationId xmlns:a16="http://schemas.microsoft.com/office/drawing/2014/main" id="{C1756CA8-006F-ED1E-73AE-3543E1605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82137" y="1104228"/>
              <a:ext cx="350490" cy="475807"/>
            </a:xfrm>
            <a:prstGeom prst="rect">
              <a:avLst/>
            </a:prstGeom>
          </p:spPr>
        </p:pic>
        <p:pic>
          <p:nvPicPr>
            <p:cNvPr id="57" name="Graphic 56" descr="Table with solid fill">
              <a:extLst>
                <a:ext uri="{FF2B5EF4-FFF2-40B4-BE49-F238E27FC236}">
                  <a16:creationId xmlns:a16="http://schemas.microsoft.com/office/drawing/2014/main" id="{5539B680-D15B-BFDA-D1BC-980A5B87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51554" y="1065826"/>
              <a:ext cx="243268" cy="243268"/>
            </a:xfrm>
            <a:prstGeom prst="rect">
              <a:avLst/>
            </a:prstGeom>
          </p:spPr>
        </p:pic>
        <p:pic>
          <p:nvPicPr>
            <p:cNvPr id="58" name="Graphic 57" descr="Table with solid fill">
              <a:extLst>
                <a:ext uri="{FF2B5EF4-FFF2-40B4-BE49-F238E27FC236}">
                  <a16:creationId xmlns:a16="http://schemas.microsoft.com/office/drawing/2014/main" id="{482494B0-E24D-BAB0-AF3A-29449BC0F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51554" y="1223813"/>
              <a:ext cx="243268" cy="243268"/>
            </a:xfrm>
            <a:prstGeom prst="rect">
              <a:avLst/>
            </a:prstGeom>
          </p:spPr>
        </p:pic>
        <p:pic>
          <p:nvPicPr>
            <p:cNvPr id="59" name="Graphic 58" descr="Table with solid fill">
              <a:extLst>
                <a:ext uri="{FF2B5EF4-FFF2-40B4-BE49-F238E27FC236}">
                  <a16:creationId xmlns:a16="http://schemas.microsoft.com/office/drawing/2014/main" id="{06338FEB-D50C-94E2-9178-26C57D249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51554" y="1389800"/>
              <a:ext cx="243268" cy="24326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68F67C-E638-96F5-0F3A-27EEA04337F2}"/>
                </a:ext>
              </a:extLst>
            </p:cNvPr>
            <p:cNvSpPr txBox="1"/>
            <p:nvPr/>
          </p:nvSpPr>
          <p:spPr>
            <a:xfrm>
              <a:off x="4738017" y="1671497"/>
              <a:ext cx="1076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Data Reshape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26BE9DB-9A66-3254-A086-FF01BBAC9316}"/>
              </a:ext>
            </a:extLst>
          </p:cNvPr>
          <p:cNvGrpSpPr/>
          <p:nvPr/>
        </p:nvGrpSpPr>
        <p:grpSpPr>
          <a:xfrm>
            <a:off x="2115100" y="2549388"/>
            <a:ext cx="1213409" cy="1065883"/>
            <a:chOff x="2106177" y="656456"/>
            <a:chExt cx="1213409" cy="106588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DDDCECC-A5CC-5603-527A-41A1E285500F}"/>
                </a:ext>
              </a:extLst>
            </p:cNvPr>
            <p:cNvGrpSpPr/>
            <p:nvPr/>
          </p:nvGrpSpPr>
          <p:grpSpPr>
            <a:xfrm>
              <a:off x="2106177" y="720191"/>
              <a:ext cx="1213409" cy="1002148"/>
              <a:chOff x="4051181" y="2023807"/>
              <a:chExt cx="1213409" cy="1002148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4C6F767F-198C-6519-9BE1-D1CF30C09512}"/>
                  </a:ext>
                </a:extLst>
              </p:cNvPr>
              <p:cNvSpPr/>
              <p:nvPr/>
            </p:nvSpPr>
            <p:spPr>
              <a:xfrm>
                <a:off x="4051377" y="2612883"/>
                <a:ext cx="1213213" cy="389501"/>
              </a:xfrm>
              <a:prstGeom prst="roundRect">
                <a:avLst>
                  <a:gd name="adj" fmla="val 228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68D7A87D-5260-2D94-FD28-7BB1CC0281ED}"/>
                  </a:ext>
                </a:extLst>
              </p:cNvPr>
              <p:cNvSpPr/>
              <p:nvPr/>
            </p:nvSpPr>
            <p:spPr>
              <a:xfrm>
                <a:off x="4051181" y="2023807"/>
                <a:ext cx="1213409" cy="775818"/>
              </a:xfrm>
              <a:prstGeom prst="roundRect">
                <a:avLst>
                  <a:gd name="adj" fmla="val 87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86F423-F39F-EA62-B0E3-ADF927682042}"/>
                  </a:ext>
                </a:extLst>
              </p:cNvPr>
              <p:cNvSpPr txBox="1"/>
              <p:nvPr/>
            </p:nvSpPr>
            <p:spPr>
              <a:xfrm>
                <a:off x="4135307" y="2748956"/>
                <a:ext cx="10766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Reading</a:t>
                </a:r>
              </a:p>
            </p:txBody>
          </p:sp>
        </p:grpSp>
        <p:pic>
          <p:nvPicPr>
            <p:cNvPr id="69" name="Graphic 68" descr="Continuous Improvement with solid fill">
              <a:extLst>
                <a:ext uri="{FF2B5EF4-FFF2-40B4-BE49-F238E27FC236}">
                  <a16:creationId xmlns:a16="http://schemas.microsoft.com/office/drawing/2014/main" id="{1C9318BA-8B5D-ECB6-095D-FCDE2B21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251221" y="656456"/>
              <a:ext cx="914400" cy="9144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9EC9ABA-C1D4-8814-6912-9B10EF0171AE}"/>
              </a:ext>
            </a:extLst>
          </p:cNvPr>
          <p:cNvGrpSpPr/>
          <p:nvPr/>
        </p:nvGrpSpPr>
        <p:grpSpPr>
          <a:xfrm>
            <a:off x="3906506" y="728184"/>
            <a:ext cx="1213409" cy="978577"/>
            <a:chOff x="6009018" y="941575"/>
            <a:chExt cx="1213409" cy="978577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B6AA267A-BA0B-E2C7-61DC-993AFF909101}"/>
                </a:ext>
              </a:extLst>
            </p:cNvPr>
            <p:cNvSpPr/>
            <p:nvPr/>
          </p:nvSpPr>
          <p:spPr>
            <a:xfrm>
              <a:off x="6009214" y="1530651"/>
              <a:ext cx="1213213" cy="389501"/>
            </a:xfrm>
            <a:prstGeom prst="roundRect">
              <a:avLst>
                <a:gd name="adj" fmla="val 22831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672AF8F-7C50-1E15-8DA0-C9760592361D}"/>
                </a:ext>
              </a:extLst>
            </p:cNvPr>
            <p:cNvSpPr/>
            <p:nvPr/>
          </p:nvSpPr>
          <p:spPr>
            <a:xfrm>
              <a:off x="6009018" y="941575"/>
              <a:ext cx="1213409" cy="775818"/>
            </a:xfrm>
            <a:prstGeom prst="roundRect">
              <a:avLst>
                <a:gd name="adj" fmla="val 873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7418E93-1B8B-9A8E-EBD0-62C5E888BE9B}"/>
                </a:ext>
              </a:extLst>
            </p:cNvPr>
            <p:cNvSpPr txBox="1"/>
            <p:nvPr/>
          </p:nvSpPr>
          <p:spPr>
            <a:xfrm>
              <a:off x="6077421" y="1695925"/>
              <a:ext cx="10766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Feature Engineering</a:t>
              </a:r>
            </a:p>
          </p:txBody>
        </p:sp>
        <p:pic>
          <p:nvPicPr>
            <p:cNvPr id="61" name="Graphic 60" descr="Workflow with solid fill">
              <a:extLst>
                <a:ext uri="{FF2B5EF4-FFF2-40B4-BE49-F238E27FC236}">
                  <a16:creationId xmlns:a16="http://schemas.microsoft.com/office/drawing/2014/main" id="{FE16A7EA-F64E-80FA-1F8E-BEADC6C60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296338" y="987096"/>
              <a:ext cx="638768" cy="638768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E2BD25BA-3608-9F17-8346-60AF46696BCD}"/>
              </a:ext>
            </a:extLst>
          </p:cNvPr>
          <p:cNvGrpSpPr/>
          <p:nvPr/>
        </p:nvGrpSpPr>
        <p:grpSpPr>
          <a:xfrm>
            <a:off x="5245615" y="735580"/>
            <a:ext cx="1213409" cy="986759"/>
            <a:chOff x="5574383" y="735580"/>
            <a:chExt cx="1213409" cy="98675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7D8AE01-0630-F8C3-3CD8-742442AE5130}"/>
                </a:ext>
              </a:extLst>
            </p:cNvPr>
            <p:cNvGrpSpPr/>
            <p:nvPr/>
          </p:nvGrpSpPr>
          <p:grpSpPr>
            <a:xfrm>
              <a:off x="5574383" y="735580"/>
              <a:ext cx="1213409" cy="986759"/>
              <a:chOff x="4051181" y="2023807"/>
              <a:chExt cx="1213409" cy="986759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86BFCD07-B07A-3264-2A01-C8CF5F6124EF}"/>
                  </a:ext>
                </a:extLst>
              </p:cNvPr>
              <p:cNvSpPr/>
              <p:nvPr/>
            </p:nvSpPr>
            <p:spPr>
              <a:xfrm>
                <a:off x="4051377" y="2612883"/>
                <a:ext cx="1213213" cy="389501"/>
              </a:xfrm>
              <a:prstGeom prst="roundRect">
                <a:avLst>
                  <a:gd name="adj" fmla="val 228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71053B45-8D09-49EF-4769-BDC05FD782FA}"/>
                  </a:ext>
                </a:extLst>
              </p:cNvPr>
              <p:cNvSpPr/>
              <p:nvPr/>
            </p:nvSpPr>
            <p:spPr>
              <a:xfrm>
                <a:off x="4051181" y="2023807"/>
                <a:ext cx="1213409" cy="775818"/>
              </a:xfrm>
              <a:prstGeom prst="roundRect">
                <a:avLst>
                  <a:gd name="adj" fmla="val 87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B05C133-835C-3EA3-1A2C-93985EDE0F97}"/>
                  </a:ext>
                </a:extLst>
              </p:cNvPr>
              <p:cNvSpPr txBox="1"/>
              <p:nvPr/>
            </p:nvSpPr>
            <p:spPr>
              <a:xfrm>
                <a:off x="4135307" y="2748956"/>
                <a:ext cx="10766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1"/>
                    </a:solidFill>
                  </a:rPr>
                  <a:t>Data Summary</a:t>
                </a:r>
              </a:p>
            </p:txBody>
          </p:sp>
        </p:grpSp>
        <p:pic>
          <p:nvPicPr>
            <p:cNvPr id="103" name="Graphic 102" descr="Pyramid with levels with solid fill">
              <a:extLst>
                <a:ext uri="{FF2B5EF4-FFF2-40B4-BE49-F238E27FC236}">
                  <a16:creationId xmlns:a16="http://schemas.microsoft.com/office/drawing/2014/main" id="{1D918C24-C0E6-450A-643C-0836F31A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947427" y="1015354"/>
              <a:ext cx="502504" cy="502504"/>
            </a:xfrm>
            <a:prstGeom prst="rect">
              <a:avLst/>
            </a:prstGeom>
          </p:spPr>
        </p:pic>
        <p:pic>
          <p:nvPicPr>
            <p:cNvPr id="104" name="Graphic 103" descr="Lightbulb and gear with solid fill">
              <a:extLst>
                <a:ext uri="{FF2B5EF4-FFF2-40B4-BE49-F238E27FC236}">
                  <a16:creationId xmlns:a16="http://schemas.microsoft.com/office/drawing/2014/main" id="{5AB9F329-E22F-9928-1E72-454543E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035255" y="747117"/>
              <a:ext cx="334910" cy="334910"/>
            </a:xfrm>
            <a:prstGeom prst="rect">
              <a:avLst/>
            </a:prstGeom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FF0CD01-790E-BBE8-EF28-D5EF84372F9B}"/>
              </a:ext>
            </a:extLst>
          </p:cNvPr>
          <p:cNvCxnSpPr>
            <a:cxnSpLocks/>
            <a:stCxn id="19" idx="3"/>
            <a:endCxn id="126" idx="1"/>
          </p:cNvCxnSpPr>
          <p:nvPr/>
        </p:nvCxnSpPr>
        <p:spPr>
          <a:xfrm>
            <a:off x="1091907" y="1790928"/>
            <a:ext cx="939556" cy="1256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CA41B50-B76F-E0E3-5E00-92A288354A5E}"/>
              </a:ext>
            </a:extLst>
          </p:cNvPr>
          <p:cNvCxnSpPr>
            <a:cxnSpLocks/>
            <a:stCxn id="11" idx="3"/>
            <a:endCxn id="126" idx="1"/>
          </p:cNvCxnSpPr>
          <p:nvPr/>
        </p:nvCxnSpPr>
        <p:spPr>
          <a:xfrm>
            <a:off x="1130353" y="2748205"/>
            <a:ext cx="901110" cy="299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939C9687-E08B-E1C2-37E4-E35290886830}"/>
              </a:ext>
            </a:extLst>
          </p:cNvPr>
          <p:cNvCxnSpPr>
            <a:cxnSpLocks/>
            <a:stCxn id="5" idx="3"/>
            <a:endCxn id="126" idx="1"/>
          </p:cNvCxnSpPr>
          <p:nvPr/>
        </p:nvCxnSpPr>
        <p:spPr>
          <a:xfrm flipV="1">
            <a:off x="1056064" y="3047398"/>
            <a:ext cx="975399" cy="602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4F078DA2-011F-225D-2A1E-DC990A28836C}"/>
              </a:ext>
            </a:extLst>
          </p:cNvPr>
          <p:cNvCxnSpPr>
            <a:cxnSpLocks/>
            <a:stCxn id="9" idx="3"/>
            <a:endCxn id="126" idx="1"/>
          </p:cNvCxnSpPr>
          <p:nvPr/>
        </p:nvCxnSpPr>
        <p:spPr>
          <a:xfrm flipV="1">
            <a:off x="1015220" y="3047398"/>
            <a:ext cx="1016243" cy="17157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2" name="Picture 151" descr="A close-up of a logo&#10;&#10;Description automatically generated">
            <a:extLst>
              <a:ext uri="{FF2B5EF4-FFF2-40B4-BE49-F238E27FC236}">
                <a16:creationId xmlns:a16="http://schemas.microsoft.com/office/drawing/2014/main" id="{8F55FC97-0BB0-7AD8-083D-C58AEA237321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20978" b="16953"/>
          <a:stretch/>
        </p:blipFill>
        <p:spPr>
          <a:xfrm>
            <a:off x="3740116" y="3911152"/>
            <a:ext cx="1809268" cy="526727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1031F92-FAA9-A3EB-CAEF-30AA675B620F}"/>
              </a:ext>
            </a:extLst>
          </p:cNvPr>
          <p:cNvGrpSpPr/>
          <p:nvPr/>
        </p:nvGrpSpPr>
        <p:grpSpPr>
          <a:xfrm>
            <a:off x="3954361" y="4576075"/>
            <a:ext cx="1213409" cy="991656"/>
            <a:chOff x="3716255" y="4539844"/>
            <a:chExt cx="1213409" cy="99165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DB60686-0425-0D89-8240-8F03D83C4EBC}"/>
                </a:ext>
              </a:extLst>
            </p:cNvPr>
            <p:cNvGrpSpPr/>
            <p:nvPr/>
          </p:nvGrpSpPr>
          <p:grpSpPr>
            <a:xfrm>
              <a:off x="3716255" y="4539844"/>
              <a:ext cx="1213409" cy="991656"/>
              <a:chOff x="4051181" y="2023807"/>
              <a:chExt cx="1213409" cy="991656"/>
            </a:xfrm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8AE5A0FB-63CC-295B-29AD-59126E2B09CF}"/>
                  </a:ext>
                </a:extLst>
              </p:cNvPr>
              <p:cNvSpPr/>
              <p:nvPr/>
            </p:nvSpPr>
            <p:spPr>
              <a:xfrm>
                <a:off x="4051377" y="2612883"/>
                <a:ext cx="1213213" cy="389501"/>
              </a:xfrm>
              <a:prstGeom prst="roundRect">
                <a:avLst>
                  <a:gd name="adj" fmla="val 228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CCE863FC-6CEB-73C6-2F40-FCA9350106D6}"/>
                  </a:ext>
                </a:extLst>
              </p:cNvPr>
              <p:cNvSpPr/>
              <p:nvPr/>
            </p:nvSpPr>
            <p:spPr>
              <a:xfrm>
                <a:off x="4051181" y="2023807"/>
                <a:ext cx="1213409" cy="775818"/>
              </a:xfrm>
              <a:prstGeom prst="roundRect">
                <a:avLst>
                  <a:gd name="adj" fmla="val 87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F95DB0D-3DDA-5F6D-3EF4-0A6F4B3F7D46}"/>
                  </a:ext>
                </a:extLst>
              </p:cNvPr>
              <p:cNvSpPr txBox="1"/>
              <p:nvPr/>
            </p:nvSpPr>
            <p:spPr>
              <a:xfrm>
                <a:off x="4065169" y="2784631"/>
                <a:ext cx="11994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Feature Engineering</a:t>
                </a:r>
              </a:p>
            </p:txBody>
          </p:sp>
        </p:grpSp>
        <p:pic>
          <p:nvPicPr>
            <p:cNvPr id="153" name="Graphic 152" descr="Workflow with solid fill">
              <a:extLst>
                <a:ext uri="{FF2B5EF4-FFF2-40B4-BE49-F238E27FC236}">
                  <a16:creationId xmlns:a16="http://schemas.microsoft.com/office/drawing/2014/main" id="{06A89C6C-F040-A033-CEDD-DDD39F03D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003575" y="4608369"/>
              <a:ext cx="638768" cy="638768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CD936DE-65BD-625E-611C-682A13B3EAD5}"/>
              </a:ext>
            </a:extLst>
          </p:cNvPr>
          <p:cNvGrpSpPr/>
          <p:nvPr/>
        </p:nvGrpSpPr>
        <p:grpSpPr>
          <a:xfrm>
            <a:off x="2576998" y="4565102"/>
            <a:ext cx="1213409" cy="996970"/>
            <a:chOff x="2283986" y="4543770"/>
            <a:chExt cx="1213409" cy="99697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C69486F-7023-925C-034F-22DF413F555C}"/>
                </a:ext>
              </a:extLst>
            </p:cNvPr>
            <p:cNvGrpSpPr/>
            <p:nvPr/>
          </p:nvGrpSpPr>
          <p:grpSpPr>
            <a:xfrm>
              <a:off x="2283986" y="4543770"/>
              <a:ext cx="1213409" cy="996970"/>
              <a:chOff x="4051181" y="2023807"/>
              <a:chExt cx="1213409" cy="996970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B10E2E6E-E562-FF47-7407-4BE52BB252C4}"/>
                  </a:ext>
                </a:extLst>
              </p:cNvPr>
              <p:cNvSpPr/>
              <p:nvPr/>
            </p:nvSpPr>
            <p:spPr>
              <a:xfrm>
                <a:off x="4051377" y="2612883"/>
                <a:ext cx="1213213" cy="389501"/>
              </a:xfrm>
              <a:prstGeom prst="roundRect">
                <a:avLst>
                  <a:gd name="adj" fmla="val 228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E6E62D9E-F98C-0160-F13A-2D6A6E0B1B57}"/>
                  </a:ext>
                </a:extLst>
              </p:cNvPr>
              <p:cNvSpPr/>
              <p:nvPr/>
            </p:nvSpPr>
            <p:spPr>
              <a:xfrm>
                <a:off x="4051181" y="2023807"/>
                <a:ext cx="1213409" cy="775818"/>
              </a:xfrm>
              <a:prstGeom prst="roundRect">
                <a:avLst>
                  <a:gd name="adj" fmla="val 87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EE30B7B-1E30-1780-1A25-8FDB2E31A1EB}"/>
                  </a:ext>
                </a:extLst>
              </p:cNvPr>
              <p:cNvSpPr txBox="1"/>
              <p:nvPr/>
            </p:nvSpPr>
            <p:spPr>
              <a:xfrm>
                <a:off x="4137697" y="2774556"/>
                <a:ext cx="107660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</a:rPr>
                  <a:t>Data Refactoring</a:t>
                </a:r>
              </a:p>
            </p:txBody>
          </p:sp>
        </p:grpSp>
        <p:pic>
          <p:nvPicPr>
            <p:cNvPr id="159" name="Graphic 158" descr="Aperture with solid fill">
              <a:extLst>
                <a:ext uri="{FF2B5EF4-FFF2-40B4-BE49-F238E27FC236}">
                  <a16:creationId xmlns:a16="http://schemas.microsoft.com/office/drawing/2014/main" id="{382DE61F-132D-C12A-6C60-278F66BF8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611040" y="4659467"/>
              <a:ext cx="563513" cy="563513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5B4685D-D12A-0420-6CC1-87773340F581}"/>
              </a:ext>
            </a:extLst>
          </p:cNvPr>
          <p:cNvGrpSpPr/>
          <p:nvPr/>
        </p:nvGrpSpPr>
        <p:grpSpPr>
          <a:xfrm>
            <a:off x="5331724" y="4555345"/>
            <a:ext cx="1213409" cy="991656"/>
            <a:chOff x="5142630" y="4539844"/>
            <a:chExt cx="1213409" cy="991656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AAB31A0-AE4E-862E-7168-E08B1B96B3CC}"/>
                </a:ext>
              </a:extLst>
            </p:cNvPr>
            <p:cNvGrpSpPr/>
            <p:nvPr/>
          </p:nvGrpSpPr>
          <p:grpSpPr>
            <a:xfrm>
              <a:off x="5142630" y="4539844"/>
              <a:ext cx="1213409" cy="991656"/>
              <a:chOff x="4051181" y="2023807"/>
              <a:chExt cx="1213409" cy="991656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C0C8CADE-6160-0E05-ED3F-2DC41F13AB15}"/>
                  </a:ext>
                </a:extLst>
              </p:cNvPr>
              <p:cNvSpPr/>
              <p:nvPr/>
            </p:nvSpPr>
            <p:spPr>
              <a:xfrm>
                <a:off x="4051377" y="2612883"/>
                <a:ext cx="1213213" cy="389501"/>
              </a:xfrm>
              <a:prstGeom prst="roundRect">
                <a:avLst>
                  <a:gd name="adj" fmla="val 22831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83064145-9709-BBD6-D08F-D8C76F940C0A}"/>
                  </a:ext>
                </a:extLst>
              </p:cNvPr>
              <p:cNvSpPr/>
              <p:nvPr/>
            </p:nvSpPr>
            <p:spPr>
              <a:xfrm>
                <a:off x="4051181" y="2023807"/>
                <a:ext cx="1213409" cy="775818"/>
              </a:xfrm>
              <a:prstGeom prst="roundRect">
                <a:avLst>
                  <a:gd name="adj" fmla="val 87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F20C6A5-247A-19C2-B3D6-763A113280ED}"/>
                  </a:ext>
                </a:extLst>
              </p:cNvPr>
              <p:cNvSpPr txBox="1"/>
              <p:nvPr/>
            </p:nvSpPr>
            <p:spPr>
              <a:xfrm>
                <a:off x="4065169" y="2784631"/>
                <a:ext cx="119942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 Modeling</a:t>
                </a:r>
              </a:p>
            </p:txBody>
          </p:sp>
        </p:grpSp>
        <p:pic>
          <p:nvPicPr>
            <p:cNvPr id="161" name="Graphic 160" descr="Blueprint with solid fill">
              <a:extLst>
                <a:ext uri="{FF2B5EF4-FFF2-40B4-BE49-F238E27FC236}">
                  <a16:creationId xmlns:a16="http://schemas.microsoft.com/office/drawing/2014/main" id="{2085BDA5-E089-09CC-B407-7B34D0FDD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477642" y="4630173"/>
              <a:ext cx="609755" cy="609755"/>
            </a:xfrm>
            <a:prstGeom prst="rect">
              <a:avLst/>
            </a:prstGeom>
          </p:spPr>
        </p:pic>
      </p:grp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F28A0A47-83B4-2057-781C-32B4489CAA11}"/>
              </a:ext>
            </a:extLst>
          </p:cNvPr>
          <p:cNvSpPr/>
          <p:nvPr/>
        </p:nvSpPr>
        <p:spPr>
          <a:xfrm>
            <a:off x="4241905" y="2920104"/>
            <a:ext cx="423102" cy="6921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90879A0-D4CD-5A3D-C8A0-A0D36F00DB38}"/>
              </a:ext>
            </a:extLst>
          </p:cNvPr>
          <p:cNvSpPr txBox="1"/>
          <p:nvPr/>
        </p:nvSpPr>
        <p:spPr>
          <a:xfrm>
            <a:off x="2814029" y="5936991"/>
            <a:ext cx="338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Manipulation</a:t>
            </a: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C46B3E7-CB62-BFC3-387E-EB2B8602D187}"/>
              </a:ext>
            </a:extLst>
          </p:cNvPr>
          <p:cNvGrpSpPr/>
          <p:nvPr/>
        </p:nvGrpSpPr>
        <p:grpSpPr>
          <a:xfrm>
            <a:off x="7090669" y="3591700"/>
            <a:ext cx="2084153" cy="2773384"/>
            <a:chOff x="7881253" y="3314420"/>
            <a:chExt cx="3693693" cy="3032027"/>
          </a:xfrm>
        </p:grpSpPr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79BD5038-B821-5F08-407B-627DCA083729}"/>
                </a:ext>
              </a:extLst>
            </p:cNvPr>
            <p:cNvSpPr/>
            <p:nvPr/>
          </p:nvSpPr>
          <p:spPr>
            <a:xfrm>
              <a:off x="7881253" y="5874229"/>
              <a:ext cx="3693693" cy="452266"/>
            </a:xfrm>
            <a:prstGeom prst="roundRect">
              <a:avLst>
                <a:gd name="adj" fmla="val 149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12582B97-B89F-E0B6-6F3A-FE69C6117E59}"/>
                </a:ext>
              </a:extLst>
            </p:cNvPr>
            <p:cNvSpPr/>
            <p:nvPr/>
          </p:nvSpPr>
          <p:spPr>
            <a:xfrm>
              <a:off x="7881253" y="3314420"/>
              <a:ext cx="3693693" cy="2674658"/>
            </a:xfrm>
            <a:prstGeom prst="roundRect">
              <a:avLst>
                <a:gd name="adj" fmla="val 2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A1EB046-8232-D840-818B-E29A57E45ADE}"/>
                </a:ext>
              </a:extLst>
            </p:cNvPr>
            <p:cNvSpPr txBox="1"/>
            <p:nvPr/>
          </p:nvSpPr>
          <p:spPr>
            <a:xfrm>
              <a:off x="8035535" y="5977115"/>
              <a:ext cx="3385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Data Modeling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29A454C-4F6C-EA20-1A8E-B9D12C4393EE}"/>
              </a:ext>
            </a:extLst>
          </p:cNvPr>
          <p:cNvGrpSpPr/>
          <p:nvPr/>
        </p:nvGrpSpPr>
        <p:grpSpPr>
          <a:xfrm>
            <a:off x="7080197" y="217543"/>
            <a:ext cx="2094625" cy="2301856"/>
            <a:chOff x="7881253" y="3314420"/>
            <a:chExt cx="3693693" cy="307359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CC4E3F04-15F2-68BD-93DD-D0EF7BA483FE}"/>
                </a:ext>
              </a:extLst>
            </p:cNvPr>
            <p:cNvSpPr/>
            <p:nvPr/>
          </p:nvSpPr>
          <p:spPr>
            <a:xfrm>
              <a:off x="7881253" y="5874229"/>
              <a:ext cx="3693693" cy="452266"/>
            </a:xfrm>
            <a:prstGeom prst="roundRect">
              <a:avLst>
                <a:gd name="adj" fmla="val 149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686164AC-47B8-260D-B873-BE5AA9588020}"/>
                </a:ext>
              </a:extLst>
            </p:cNvPr>
            <p:cNvSpPr/>
            <p:nvPr/>
          </p:nvSpPr>
          <p:spPr>
            <a:xfrm>
              <a:off x="7881253" y="3314420"/>
              <a:ext cx="3693693" cy="2674658"/>
            </a:xfrm>
            <a:prstGeom prst="roundRect">
              <a:avLst>
                <a:gd name="adj" fmla="val 2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11D269E-34B1-93D9-4380-4FCCAFB7443F}"/>
                </a:ext>
              </a:extLst>
            </p:cNvPr>
            <p:cNvSpPr txBox="1"/>
            <p:nvPr/>
          </p:nvSpPr>
          <p:spPr>
            <a:xfrm>
              <a:off x="8035534" y="5935958"/>
              <a:ext cx="3385127" cy="452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 Visualization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3FBF9B6-4ADF-17BE-EE13-17B8B155DB7A}"/>
              </a:ext>
            </a:extLst>
          </p:cNvPr>
          <p:cNvGrpSpPr/>
          <p:nvPr/>
        </p:nvGrpSpPr>
        <p:grpSpPr>
          <a:xfrm>
            <a:off x="9560836" y="210702"/>
            <a:ext cx="2485583" cy="6113884"/>
            <a:chOff x="7881253" y="3314420"/>
            <a:chExt cx="3693693" cy="3012075"/>
          </a:xfrm>
        </p:grpSpPr>
        <p:sp>
          <p:nvSpPr>
            <p:cNvPr id="244" name="Rounded Rectangle 243">
              <a:extLst>
                <a:ext uri="{FF2B5EF4-FFF2-40B4-BE49-F238E27FC236}">
                  <a16:creationId xmlns:a16="http://schemas.microsoft.com/office/drawing/2014/main" id="{10CA9842-F761-775D-8243-B874EED5A0C9}"/>
                </a:ext>
              </a:extLst>
            </p:cNvPr>
            <p:cNvSpPr/>
            <p:nvPr/>
          </p:nvSpPr>
          <p:spPr>
            <a:xfrm>
              <a:off x="7881253" y="5874229"/>
              <a:ext cx="3693693" cy="452266"/>
            </a:xfrm>
            <a:prstGeom prst="roundRect">
              <a:avLst>
                <a:gd name="adj" fmla="val 1496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ed Rectangle 244">
              <a:extLst>
                <a:ext uri="{FF2B5EF4-FFF2-40B4-BE49-F238E27FC236}">
                  <a16:creationId xmlns:a16="http://schemas.microsoft.com/office/drawing/2014/main" id="{2532C7C0-6590-8AE5-4C65-D392F52B3DE4}"/>
                </a:ext>
              </a:extLst>
            </p:cNvPr>
            <p:cNvSpPr/>
            <p:nvPr/>
          </p:nvSpPr>
          <p:spPr>
            <a:xfrm>
              <a:off x="7881253" y="3314420"/>
              <a:ext cx="3693693" cy="2819229"/>
            </a:xfrm>
            <a:prstGeom prst="roundRect">
              <a:avLst>
                <a:gd name="adj" fmla="val 2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C5E59299-C668-DC51-180C-777E78DEE3B4}"/>
                </a:ext>
              </a:extLst>
            </p:cNvPr>
            <p:cNvSpPr txBox="1"/>
            <p:nvPr/>
          </p:nvSpPr>
          <p:spPr>
            <a:xfrm>
              <a:off x="8011270" y="6132831"/>
              <a:ext cx="3385129" cy="181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Web Publication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39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Byoung-gyu Gong (Student)</dc:creator>
  <cp:lastModifiedBy>Byoung-gyu Gong (Student)</cp:lastModifiedBy>
  <cp:revision>5</cp:revision>
  <dcterms:created xsi:type="dcterms:W3CDTF">2023-12-22T04:27:49Z</dcterms:created>
  <dcterms:modified xsi:type="dcterms:W3CDTF">2023-12-22T05:42:35Z</dcterms:modified>
</cp:coreProperties>
</file>